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1" r:id="rId2"/>
  </p:sldMasterIdLst>
  <p:notesMasterIdLst>
    <p:notesMasterId r:id="rId27"/>
  </p:notesMasterIdLst>
  <p:sldIdLst>
    <p:sldId id="268" r:id="rId3"/>
    <p:sldId id="270" r:id="rId4"/>
    <p:sldId id="274" r:id="rId5"/>
    <p:sldId id="282" r:id="rId6"/>
    <p:sldId id="290" r:id="rId7"/>
    <p:sldId id="281" r:id="rId8"/>
    <p:sldId id="297" r:id="rId9"/>
    <p:sldId id="299" r:id="rId10"/>
    <p:sldId id="298" r:id="rId11"/>
    <p:sldId id="292" r:id="rId12"/>
    <p:sldId id="295" r:id="rId13"/>
    <p:sldId id="293" r:id="rId14"/>
    <p:sldId id="294" r:id="rId15"/>
    <p:sldId id="296" r:id="rId16"/>
    <p:sldId id="278" r:id="rId17"/>
    <p:sldId id="287" r:id="rId18"/>
    <p:sldId id="301" r:id="rId19"/>
    <p:sldId id="288" r:id="rId20"/>
    <p:sldId id="302" r:id="rId21"/>
    <p:sldId id="289" r:id="rId22"/>
    <p:sldId id="303" r:id="rId23"/>
    <p:sldId id="284" r:id="rId24"/>
    <p:sldId id="286" r:id="rId25"/>
    <p:sldId id="300" r:id="rId2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818D2E-AD17-2CCB-382D-5265B05AF867}" v="93" dt="2024-11-18T15:31:32.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eleke, Omoremi" userId="S::omoremi1.adeleke@famu.edu::a0ff399d-929c-451c-8457-fbffd12fbcdb" providerId="AD" clId="Web-{940F870E-2718-29C8-957B-1D6D1D48EA1F}"/>
    <pc:docChg chg="addSld delSld modSld addMainMaster">
      <pc:chgData name="Adeleke, Omoremi" userId="S::omoremi1.adeleke@famu.edu::a0ff399d-929c-451c-8457-fbffd12fbcdb" providerId="AD" clId="Web-{940F870E-2718-29C8-957B-1D6D1D48EA1F}" dt="2024-03-31T22:38:08.979" v="115" actId="14100"/>
      <pc:docMkLst>
        <pc:docMk/>
      </pc:docMkLst>
      <pc:sldChg chg="addSp delSp modSp">
        <pc:chgData name="Adeleke, Omoremi" userId="S::omoremi1.adeleke@famu.edu::a0ff399d-929c-451c-8457-fbffd12fbcdb" providerId="AD" clId="Web-{940F870E-2718-29C8-957B-1D6D1D48EA1F}" dt="2024-03-31T22:37:25.587" v="112" actId="1076"/>
        <pc:sldMkLst>
          <pc:docMk/>
          <pc:sldMk cId="0" sldId="256"/>
        </pc:sldMkLst>
        <pc:spChg chg="del">
          <ac:chgData name="Adeleke, Omoremi" userId="S::omoremi1.adeleke@famu.edu::a0ff399d-929c-451c-8457-fbffd12fbcdb" providerId="AD" clId="Web-{940F870E-2718-29C8-957B-1D6D1D48EA1F}" dt="2024-03-31T22:34:52.083" v="73"/>
          <ac:spMkLst>
            <pc:docMk/>
            <pc:sldMk cId="0" sldId="256"/>
            <ac:spMk id="2" creationId="{00000000-0000-0000-0000-000000000000}"/>
          </ac:spMkLst>
        </pc:spChg>
        <pc:spChg chg="del">
          <ac:chgData name="Adeleke, Omoremi" userId="S::omoremi1.adeleke@famu.edu::a0ff399d-929c-451c-8457-fbffd12fbcdb" providerId="AD" clId="Web-{940F870E-2718-29C8-957B-1D6D1D48EA1F}" dt="2024-03-31T22:34:50.786" v="72"/>
          <ac:spMkLst>
            <pc:docMk/>
            <pc:sldMk cId="0" sldId="256"/>
            <ac:spMk id="3" creationId="{00000000-0000-0000-0000-000000000000}"/>
          </ac:spMkLst>
        </pc:spChg>
        <pc:spChg chg="mod">
          <ac:chgData name="Adeleke, Omoremi" userId="S::omoremi1.adeleke@famu.edu::a0ff399d-929c-451c-8457-fbffd12fbcdb" providerId="AD" clId="Web-{940F870E-2718-29C8-957B-1D6D1D48EA1F}" dt="2024-03-31T22:37:25.572" v="110" actId="1076"/>
          <ac:spMkLst>
            <pc:docMk/>
            <pc:sldMk cId="0" sldId="256"/>
            <ac:spMk id="5" creationId="{00000000-0000-0000-0000-000000000000}"/>
          </ac:spMkLst>
        </pc:spChg>
        <pc:spChg chg="mod">
          <ac:chgData name="Adeleke, Omoremi" userId="S::omoremi1.adeleke@famu.edu::a0ff399d-929c-451c-8457-fbffd12fbcdb" providerId="AD" clId="Web-{940F870E-2718-29C8-957B-1D6D1D48EA1F}" dt="2024-03-31T22:37:25.587" v="111" actId="1076"/>
          <ac:spMkLst>
            <pc:docMk/>
            <pc:sldMk cId="0" sldId="256"/>
            <ac:spMk id="6" creationId="{00000000-0000-0000-0000-000000000000}"/>
          </ac:spMkLst>
        </pc:spChg>
        <pc:spChg chg="del">
          <ac:chgData name="Adeleke, Omoremi" userId="S::omoremi1.adeleke@famu.edu::a0ff399d-929c-451c-8457-fbffd12fbcdb" providerId="AD" clId="Web-{940F870E-2718-29C8-957B-1D6D1D48EA1F}" dt="2024-03-31T22:37:06.993" v="108"/>
          <ac:spMkLst>
            <pc:docMk/>
            <pc:sldMk cId="0" sldId="256"/>
            <ac:spMk id="7" creationId="{00000000-0000-0000-0000-000000000000}"/>
          </ac:spMkLst>
        </pc:spChg>
        <pc:spChg chg="mod">
          <ac:chgData name="Adeleke, Omoremi" userId="S::omoremi1.adeleke@famu.edu::a0ff399d-929c-451c-8457-fbffd12fbcdb" providerId="AD" clId="Web-{940F870E-2718-29C8-957B-1D6D1D48EA1F}" dt="2024-03-31T22:37:25.587" v="112" actId="1076"/>
          <ac:spMkLst>
            <pc:docMk/>
            <pc:sldMk cId="0" sldId="256"/>
            <ac:spMk id="9" creationId="{00000000-0000-0000-0000-000000000000}"/>
          </ac:spMkLst>
        </pc:spChg>
        <pc:picChg chg="del">
          <ac:chgData name="Adeleke, Omoremi" userId="S::omoremi1.adeleke@famu.edu::a0ff399d-929c-451c-8457-fbffd12fbcdb" providerId="AD" clId="Web-{940F870E-2718-29C8-957B-1D6D1D48EA1F}" dt="2024-03-31T22:34:38.035" v="71"/>
          <ac:picMkLst>
            <pc:docMk/>
            <pc:sldMk cId="0" sldId="256"/>
            <ac:picMk id="4" creationId="{00000000-0000-0000-0000-000000000000}"/>
          </ac:picMkLst>
        </pc:picChg>
        <pc:picChg chg="del">
          <ac:chgData name="Adeleke, Omoremi" userId="S::omoremi1.adeleke@famu.edu::a0ff399d-929c-451c-8457-fbffd12fbcdb" providerId="AD" clId="Web-{940F870E-2718-29C8-957B-1D6D1D48EA1F}" dt="2024-03-31T22:36:58.649" v="107"/>
          <ac:picMkLst>
            <pc:docMk/>
            <pc:sldMk cId="0" sldId="256"/>
            <ac:picMk id="8" creationId="{00000000-0000-0000-0000-000000000000}"/>
          </ac:picMkLst>
        </pc:picChg>
        <pc:picChg chg="add mod modCrop">
          <ac:chgData name="Adeleke, Omoremi" userId="S::omoremi1.adeleke@famu.edu::a0ff399d-929c-451c-8457-fbffd12fbcdb" providerId="AD" clId="Web-{940F870E-2718-29C8-957B-1D6D1D48EA1F}" dt="2024-03-31T22:36:24.992" v="86" actId="14100"/>
          <ac:picMkLst>
            <pc:docMk/>
            <pc:sldMk cId="0" sldId="256"/>
            <ac:picMk id="11" creationId="{7053973F-32B8-26E8-B9F5-F87387A5E63F}"/>
          </ac:picMkLst>
        </pc:picChg>
      </pc:sldChg>
      <pc:sldChg chg="del">
        <pc:chgData name="Adeleke, Omoremi" userId="S::omoremi1.adeleke@famu.edu::a0ff399d-929c-451c-8457-fbffd12fbcdb" providerId="AD" clId="Web-{940F870E-2718-29C8-957B-1D6D1D48EA1F}" dt="2024-03-31T22:30:14.605" v="59"/>
        <pc:sldMkLst>
          <pc:docMk/>
          <pc:sldMk cId="0" sldId="257"/>
        </pc:sldMkLst>
      </pc:sldChg>
      <pc:sldChg chg="del">
        <pc:chgData name="Adeleke, Omoremi" userId="S::omoremi1.adeleke@famu.edu::a0ff399d-929c-451c-8457-fbffd12fbcdb" providerId="AD" clId="Web-{940F870E-2718-29C8-957B-1D6D1D48EA1F}" dt="2024-03-31T22:31:12.341" v="60"/>
        <pc:sldMkLst>
          <pc:docMk/>
          <pc:sldMk cId="1592799440" sldId="258"/>
        </pc:sldMkLst>
      </pc:sldChg>
      <pc:sldChg chg="delSp">
        <pc:chgData name="Adeleke, Omoremi" userId="S::omoremi1.adeleke@famu.edu::a0ff399d-929c-451c-8457-fbffd12fbcdb" providerId="AD" clId="Web-{940F870E-2718-29C8-957B-1D6D1D48EA1F}" dt="2024-03-31T22:34:02.972" v="62"/>
        <pc:sldMkLst>
          <pc:docMk/>
          <pc:sldMk cId="0" sldId="259"/>
        </pc:sldMkLst>
        <pc:spChg chg="del">
          <ac:chgData name="Adeleke, Omoremi" userId="S::omoremi1.adeleke@famu.edu::a0ff399d-929c-451c-8457-fbffd12fbcdb" providerId="AD" clId="Web-{940F870E-2718-29C8-957B-1D6D1D48EA1F}" dt="2024-03-31T22:34:02.972" v="62"/>
          <ac:spMkLst>
            <pc:docMk/>
            <pc:sldMk cId="0" sldId="259"/>
            <ac:spMk id="2" creationId="{00000000-0000-0000-0000-000000000000}"/>
          </ac:spMkLst>
        </pc:spChg>
        <pc:spChg chg="del">
          <ac:chgData name="Adeleke, Omoremi" userId="S::omoremi1.adeleke@famu.edu::a0ff399d-929c-451c-8457-fbffd12fbcdb" providerId="AD" clId="Web-{940F870E-2718-29C8-957B-1D6D1D48EA1F}" dt="2024-03-31T22:34:01.815" v="61"/>
          <ac:spMkLst>
            <pc:docMk/>
            <pc:sldMk cId="0" sldId="259"/>
            <ac:spMk id="3" creationId="{00000000-0000-0000-0000-000000000000}"/>
          </ac:spMkLst>
        </pc:spChg>
      </pc:sldChg>
      <pc:sldChg chg="delSp">
        <pc:chgData name="Adeleke, Omoremi" userId="S::omoremi1.adeleke@famu.edu::a0ff399d-929c-451c-8457-fbffd12fbcdb" providerId="AD" clId="Web-{940F870E-2718-29C8-957B-1D6D1D48EA1F}" dt="2024-03-31T22:34:18.753" v="66"/>
        <pc:sldMkLst>
          <pc:docMk/>
          <pc:sldMk cId="0" sldId="260"/>
        </pc:sldMkLst>
        <pc:spChg chg="del">
          <ac:chgData name="Adeleke, Omoremi" userId="S::omoremi1.adeleke@famu.edu::a0ff399d-929c-451c-8457-fbffd12fbcdb" providerId="AD" clId="Web-{940F870E-2718-29C8-957B-1D6D1D48EA1F}" dt="2024-03-31T22:34:18.753" v="66"/>
          <ac:spMkLst>
            <pc:docMk/>
            <pc:sldMk cId="0" sldId="260"/>
            <ac:spMk id="2" creationId="{00000000-0000-0000-0000-000000000000}"/>
          </ac:spMkLst>
        </pc:spChg>
        <pc:spChg chg="del">
          <ac:chgData name="Adeleke, Omoremi" userId="S::omoremi1.adeleke@famu.edu::a0ff399d-929c-451c-8457-fbffd12fbcdb" providerId="AD" clId="Web-{940F870E-2718-29C8-957B-1D6D1D48EA1F}" dt="2024-03-31T22:34:17.378" v="65"/>
          <ac:spMkLst>
            <pc:docMk/>
            <pc:sldMk cId="0" sldId="260"/>
            <ac:spMk id="3" creationId="{00000000-0000-0000-0000-000000000000}"/>
          </ac:spMkLst>
        </pc:spChg>
      </pc:sldChg>
      <pc:sldChg chg="delSp">
        <pc:chgData name="Adeleke, Omoremi" userId="S::omoremi1.adeleke@famu.edu::a0ff399d-929c-451c-8457-fbffd12fbcdb" providerId="AD" clId="Web-{940F870E-2718-29C8-957B-1D6D1D48EA1F}" dt="2024-03-31T22:34:25.207" v="68"/>
        <pc:sldMkLst>
          <pc:docMk/>
          <pc:sldMk cId="0" sldId="261"/>
        </pc:sldMkLst>
        <pc:spChg chg="del">
          <ac:chgData name="Adeleke, Omoremi" userId="S::omoremi1.adeleke@famu.edu::a0ff399d-929c-451c-8457-fbffd12fbcdb" providerId="AD" clId="Web-{940F870E-2718-29C8-957B-1D6D1D48EA1F}" dt="2024-03-31T22:34:25.207" v="68"/>
          <ac:spMkLst>
            <pc:docMk/>
            <pc:sldMk cId="0" sldId="261"/>
            <ac:spMk id="2" creationId="{00000000-0000-0000-0000-000000000000}"/>
          </ac:spMkLst>
        </pc:spChg>
        <pc:spChg chg="del">
          <ac:chgData name="Adeleke, Omoremi" userId="S::omoremi1.adeleke@famu.edu::a0ff399d-929c-451c-8457-fbffd12fbcdb" providerId="AD" clId="Web-{940F870E-2718-29C8-957B-1D6D1D48EA1F}" dt="2024-03-31T22:34:24.269" v="67"/>
          <ac:spMkLst>
            <pc:docMk/>
            <pc:sldMk cId="0" sldId="261"/>
            <ac:spMk id="3" creationId="{00000000-0000-0000-0000-000000000000}"/>
          </ac:spMkLst>
        </pc:spChg>
      </pc:sldChg>
      <pc:sldChg chg="addSp delSp modSp mod setBg">
        <pc:chgData name="Adeleke, Omoremi" userId="S::omoremi1.adeleke@famu.edu::a0ff399d-929c-451c-8457-fbffd12fbcdb" providerId="AD" clId="Web-{940F870E-2718-29C8-957B-1D6D1D48EA1F}" dt="2024-03-31T22:28:07.539" v="58" actId="1076"/>
        <pc:sldMkLst>
          <pc:docMk/>
          <pc:sldMk cId="0" sldId="262"/>
        </pc:sldMkLst>
        <pc:spChg chg="del mod ord">
          <ac:chgData name="Adeleke, Omoremi" userId="S::omoremi1.adeleke@famu.edu::a0ff399d-929c-451c-8457-fbffd12fbcdb" providerId="AD" clId="Web-{940F870E-2718-29C8-957B-1D6D1D48EA1F}" dt="2024-03-31T22:26:55.599" v="50"/>
          <ac:spMkLst>
            <pc:docMk/>
            <pc:sldMk cId="0" sldId="262"/>
            <ac:spMk id="2" creationId="{00000000-0000-0000-0000-000000000000}"/>
          </ac:spMkLst>
        </pc:spChg>
        <pc:spChg chg="del mod ord">
          <ac:chgData name="Adeleke, Omoremi" userId="S::omoremi1.adeleke@famu.edu::a0ff399d-929c-451c-8457-fbffd12fbcdb" providerId="AD" clId="Web-{940F870E-2718-29C8-957B-1D6D1D48EA1F}" dt="2024-03-31T22:27:38.834" v="53"/>
          <ac:spMkLst>
            <pc:docMk/>
            <pc:sldMk cId="0" sldId="262"/>
            <ac:spMk id="3" creationId="{00000000-0000-0000-0000-000000000000}"/>
          </ac:spMkLst>
        </pc:spChg>
        <pc:spChg chg="del mod">
          <ac:chgData name="Adeleke, Omoremi" userId="S::omoremi1.adeleke@famu.edu::a0ff399d-929c-451c-8457-fbffd12fbcdb" providerId="AD" clId="Web-{940F870E-2718-29C8-957B-1D6D1D48EA1F}" dt="2024-03-31T22:25:06.205" v="36"/>
          <ac:spMkLst>
            <pc:docMk/>
            <pc:sldMk cId="0" sldId="262"/>
            <ac:spMk id="4" creationId="{00000000-0000-0000-0000-000000000000}"/>
          </ac:spMkLst>
        </pc:spChg>
        <pc:spChg chg="del">
          <ac:chgData name="Adeleke, Omoremi" userId="S::omoremi1.adeleke@famu.edu::a0ff399d-929c-451c-8457-fbffd12fbcdb" providerId="AD" clId="Web-{940F870E-2718-29C8-957B-1D6D1D48EA1F}" dt="2024-03-31T22:25:06.205" v="35"/>
          <ac:spMkLst>
            <pc:docMk/>
            <pc:sldMk cId="0" sldId="262"/>
            <ac:spMk id="5" creationId="{00000000-0000-0000-0000-000000000000}"/>
          </ac:spMkLst>
        </pc:spChg>
        <pc:spChg chg="del">
          <ac:chgData name="Adeleke, Omoremi" userId="S::omoremi1.adeleke@famu.edu::a0ff399d-929c-451c-8457-fbffd12fbcdb" providerId="AD" clId="Web-{940F870E-2718-29C8-957B-1D6D1D48EA1F}" dt="2024-03-31T22:25:06.205" v="34"/>
          <ac:spMkLst>
            <pc:docMk/>
            <pc:sldMk cId="0" sldId="262"/>
            <ac:spMk id="6" creationId="{00000000-0000-0000-0000-000000000000}"/>
          </ac:spMkLst>
        </pc:spChg>
        <pc:spChg chg="del">
          <ac:chgData name="Adeleke, Omoremi" userId="S::omoremi1.adeleke@famu.edu::a0ff399d-929c-451c-8457-fbffd12fbcdb" providerId="AD" clId="Web-{940F870E-2718-29C8-957B-1D6D1D48EA1F}" dt="2024-03-31T22:25:06.205" v="33"/>
          <ac:spMkLst>
            <pc:docMk/>
            <pc:sldMk cId="0" sldId="262"/>
            <ac:spMk id="7" creationId="{00000000-0000-0000-0000-000000000000}"/>
          </ac:spMkLst>
        </pc:spChg>
        <pc:spChg chg="del">
          <ac:chgData name="Adeleke, Omoremi" userId="S::omoremi1.adeleke@famu.edu::a0ff399d-929c-451c-8457-fbffd12fbcdb" providerId="AD" clId="Web-{940F870E-2718-29C8-957B-1D6D1D48EA1F}" dt="2024-03-31T22:25:06.205" v="32"/>
          <ac:spMkLst>
            <pc:docMk/>
            <pc:sldMk cId="0" sldId="262"/>
            <ac:spMk id="8" creationId="{00000000-0000-0000-0000-000000000000}"/>
          </ac:spMkLst>
        </pc:spChg>
        <pc:spChg chg="del">
          <ac:chgData name="Adeleke, Omoremi" userId="S::omoremi1.adeleke@famu.edu::a0ff399d-929c-451c-8457-fbffd12fbcdb" providerId="AD" clId="Web-{940F870E-2718-29C8-957B-1D6D1D48EA1F}" dt="2024-03-31T22:25:06.205" v="31"/>
          <ac:spMkLst>
            <pc:docMk/>
            <pc:sldMk cId="0" sldId="262"/>
            <ac:spMk id="9" creationId="{00000000-0000-0000-0000-000000000000}"/>
          </ac:spMkLst>
        </pc:spChg>
        <pc:spChg chg="del">
          <ac:chgData name="Adeleke, Omoremi" userId="S::omoremi1.adeleke@famu.edu::a0ff399d-929c-451c-8457-fbffd12fbcdb" providerId="AD" clId="Web-{940F870E-2718-29C8-957B-1D6D1D48EA1F}" dt="2024-03-31T22:25:06.205" v="30"/>
          <ac:spMkLst>
            <pc:docMk/>
            <pc:sldMk cId="0" sldId="262"/>
            <ac:spMk id="10" creationId="{00000000-0000-0000-0000-000000000000}"/>
          </ac:spMkLst>
        </pc:spChg>
        <pc:spChg chg="del">
          <ac:chgData name="Adeleke, Omoremi" userId="S::omoremi1.adeleke@famu.edu::a0ff399d-929c-451c-8457-fbffd12fbcdb" providerId="AD" clId="Web-{940F870E-2718-29C8-957B-1D6D1D48EA1F}" dt="2024-03-31T22:25:06.205" v="29"/>
          <ac:spMkLst>
            <pc:docMk/>
            <pc:sldMk cId="0" sldId="262"/>
            <ac:spMk id="11" creationId="{00000000-0000-0000-0000-000000000000}"/>
          </ac:spMkLst>
        </pc:spChg>
        <pc:spChg chg="del">
          <ac:chgData name="Adeleke, Omoremi" userId="S::omoremi1.adeleke@famu.edu::a0ff399d-929c-451c-8457-fbffd12fbcdb" providerId="AD" clId="Web-{940F870E-2718-29C8-957B-1D6D1D48EA1F}" dt="2024-03-31T22:25:06.205" v="28"/>
          <ac:spMkLst>
            <pc:docMk/>
            <pc:sldMk cId="0" sldId="262"/>
            <ac:spMk id="12" creationId="{00000000-0000-0000-0000-000000000000}"/>
          </ac:spMkLst>
        </pc:spChg>
        <pc:spChg chg="del">
          <ac:chgData name="Adeleke, Omoremi" userId="S::omoremi1.adeleke@famu.edu::a0ff399d-929c-451c-8457-fbffd12fbcdb" providerId="AD" clId="Web-{940F870E-2718-29C8-957B-1D6D1D48EA1F}" dt="2024-03-31T22:25:06.205" v="27"/>
          <ac:spMkLst>
            <pc:docMk/>
            <pc:sldMk cId="0" sldId="262"/>
            <ac:spMk id="13" creationId="{00000000-0000-0000-0000-000000000000}"/>
          </ac:spMkLst>
        </pc:spChg>
        <pc:spChg chg="del">
          <ac:chgData name="Adeleke, Omoremi" userId="S::omoremi1.adeleke@famu.edu::a0ff399d-929c-451c-8457-fbffd12fbcdb" providerId="AD" clId="Web-{940F870E-2718-29C8-957B-1D6D1D48EA1F}" dt="2024-03-31T22:25:06.205" v="26"/>
          <ac:spMkLst>
            <pc:docMk/>
            <pc:sldMk cId="0" sldId="262"/>
            <ac:spMk id="14" creationId="{00000000-0000-0000-0000-000000000000}"/>
          </ac:spMkLst>
        </pc:spChg>
        <pc:spChg chg="del">
          <ac:chgData name="Adeleke, Omoremi" userId="S::omoremi1.adeleke@famu.edu::a0ff399d-929c-451c-8457-fbffd12fbcdb" providerId="AD" clId="Web-{940F870E-2718-29C8-957B-1D6D1D48EA1F}" dt="2024-03-31T22:25:06.205" v="25"/>
          <ac:spMkLst>
            <pc:docMk/>
            <pc:sldMk cId="0" sldId="262"/>
            <ac:spMk id="15" creationId="{00000000-0000-0000-0000-000000000000}"/>
          </ac:spMkLst>
        </pc:spChg>
        <pc:spChg chg="del">
          <ac:chgData name="Adeleke, Omoremi" userId="S::omoremi1.adeleke@famu.edu::a0ff399d-929c-451c-8457-fbffd12fbcdb" providerId="AD" clId="Web-{940F870E-2718-29C8-957B-1D6D1D48EA1F}" dt="2024-03-31T22:25:06.205" v="24"/>
          <ac:spMkLst>
            <pc:docMk/>
            <pc:sldMk cId="0" sldId="262"/>
            <ac:spMk id="16" creationId="{00000000-0000-0000-0000-000000000000}"/>
          </ac:spMkLst>
        </pc:spChg>
        <pc:spChg chg="del">
          <ac:chgData name="Adeleke, Omoremi" userId="S::omoremi1.adeleke@famu.edu::a0ff399d-929c-451c-8457-fbffd12fbcdb" providerId="AD" clId="Web-{940F870E-2718-29C8-957B-1D6D1D48EA1F}" dt="2024-03-31T22:25:06.205" v="23"/>
          <ac:spMkLst>
            <pc:docMk/>
            <pc:sldMk cId="0" sldId="262"/>
            <ac:spMk id="17" creationId="{00000000-0000-0000-0000-000000000000}"/>
          </ac:spMkLst>
        </pc:spChg>
        <pc:spChg chg="del">
          <ac:chgData name="Adeleke, Omoremi" userId="S::omoremi1.adeleke@famu.edu::a0ff399d-929c-451c-8457-fbffd12fbcdb" providerId="AD" clId="Web-{940F870E-2718-29C8-957B-1D6D1D48EA1F}" dt="2024-03-31T22:25:06.205" v="22"/>
          <ac:spMkLst>
            <pc:docMk/>
            <pc:sldMk cId="0" sldId="262"/>
            <ac:spMk id="18" creationId="{00000000-0000-0000-0000-000000000000}"/>
          </ac:spMkLst>
        </pc:spChg>
        <pc:spChg chg="del">
          <ac:chgData name="Adeleke, Omoremi" userId="S::omoremi1.adeleke@famu.edu::a0ff399d-929c-451c-8457-fbffd12fbcdb" providerId="AD" clId="Web-{940F870E-2718-29C8-957B-1D6D1D48EA1F}" dt="2024-03-31T22:25:06.205" v="21"/>
          <ac:spMkLst>
            <pc:docMk/>
            <pc:sldMk cId="0" sldId="262"/>
            <ac:spMk id="19" creationId="{00000000-0000-0000-0000-000000000000}"/>
          </ac:spMkLst>
        </pc:spChg>
        <pc:spChg chg="del">
          <ac:chgData name="Adeleke, Omoremi" userId="S::omoremi1.adeleke@famu.edu::a0ff399d-929c-451c-8457-fbffd12fbcdb" providerId="AD" clId="Web-{940F870E-2718-29C8-957B-1D6D1D48EA1F}" dt="2024-03-31T22:25:06.205" v="20"/>
          <ac:spMkLst>
            <pc:docMk/>
            <pc:sldMk cId="0" sldId="262"/>
            <ac:spMk id="20" creationId="{00000000-0000-0000-0000-000000000000}"/>
          </ac:spMkLst>
        </pc:spChg>
        <pc:picChg chg="add mod">
          <ac:chgData name="Adeleke, Omoremi" userId="S::omoremi1.adeleke@famu.edu::a0ff399d-929c-451c-8457-fbffd12fbcdb" providerId="AD" clId="Web-{940F870E-2718-29C8-957B-1D6D1D48EA1F}" dt="2024-03-31T22:28:07.539" v="58" actId="1076"/>
          <ac:picMkLst>
            <pc:docMk/>
            <pc:sldMk cId="0" sldId="262"/>
            <ac:picMk id="21" creationId="{E26BD68B-6899-0982-23BE-0D2B4AA2FCEB}"/>
          </ac:picMkLst>
        </pc:picChg>
      </pc:sldChg>
      <pc:sldChg chg="addSp delSp">
        <pc:chgData name="Adeleke, Omoremi" userId="S::omoremi1.adeleke@famu.edu::a0ff399d-929c-451c-8457-fbffd12fbcdb" providerId="AD" clId="Web-{940F870E-2718-29C8-957B-1D6D1D48EA1F}" dt="2024-03-31T22:34:12.206" v="64"/>
        <pc:sldMkLst>
          <pc:docMk/>
          <pc:sldMk cId="3713314345" sldId="265"/>
        </pc:sldMkLst>
        <pc:spChg chg="add del">
          <ac:chgData name="Adeleke, Omoremi" userId="S::omoremi1.adeleke@famu.edu::a0ff399d-929c-451c-8457-fbffd12fbcdb" providerId="AD" clId="Web-{940F870E-2718-29C8-957B-1D6D1D48EA1F}" dt="2024-03-31T22:34:12.206" v="64"/>
          <ac:spMkLst>
            <pc:docMk/>
            <pc:sldMk cId="3713314345" sldId="265"/>
            <ac:spMk id="5" creationId="{00000000-0000-0000-0000-000000000000}"/>
          </ac:spMkLst>
        </pc:spChg>
      </pc:sldChg>
      <pc:sldChg chg="delSp add replId">
        <pc:chgData name="Adeleke, Omoremi" userId="S::omoremi1.adeleke@famu.edu::a0ff399d-929c-451c-8457-fbffd12fbcdb" providerId="AD" clId="Web-{940F870E-2718-29C8-957B-1D6D1D48EA1F}" dt="2024-03-31T22:34:32.019" v="70"/>
        <pc:sldMkLst>
          <pc:docMk/>
          <pc:sldMk cId="3583489298" sldId="266"/>
        </pc:sldMkLst>
        <pc:spChg chg="del">
          <ac:chgData name="Adeleke, Omoremi" userId="S::omoremi1.adeleke@famu.edu::a0ff399d-929c-451c-8457-fbffd12fbcdb" providerId="AD" clId="Web-{940F870E-2718-29C8-957B-1D6D1D48EA1F}" dt="2024-03-31T22:34:32.019" v="70"/>
          <ac:spMkLst>
            <pc:docMk/>
            <pc:sldMk cId="3583489298" sldId="266"/>
            <ac:spMk id="2" creationId="{00000000-0000-0000-0000-000000000000}"/>
          </ac:spMkLst>
        </pc:spChg>
        <pc:spChg chg="del">
          <ac:chgData name="Adeleke, Omoremi" userId="S::omoremi1.adeleke@famu.edu::a0ff399d-929c-451c-8457-fbffd12fbcdb" providerId="AD" clId="Web-{940F870E-2718-29C8-957B-1D6D1D48EA1F}" dt="2024-03-31T22:34:31.144" v="69"/>
          <ac:spMkLst>
            <pc:docMk/>
            <pc:sldMk cId="3583489298" sldId="266"/>
            <ac:spMk id="3" creationId="{00000000-0000-0000-0000-000000000000}"/>
          </ac:spMkLst>
        </pc:spChg>
      </pc:sldChg>
      <pc:sldChg chg="add">
        <pc:chgData name="Adeleke, Omoremi" userId="S::omoremi1.adeleke@famu.edu::a0ff399d-929c-451c-8457-fbffd12fbcdb" providerId="AD" clId="Web-{940F870E-2718-29C8-957B-1D6D1D48EA1F}" dt="2024-03-31T22:37:38.228" v="113"/>
        <pc:sldMkLst>
          <pc:docMk/>
          <pc:sldMk cId="109857222" sldId="267"/>
        </pc:sldMkLst>
      </pc:sldChg>
      <pc:sldChg chg="modSp add">
        <pc:chgData name="Adeleke, Omoremi" userId="S::omoremi1.adeleke@famu.edu::a0ff399d-929c-451c-8457-fbffd12fbcdb" providerId="AD" clId="Web-{940F870E-2718-29C8-957B-1D6D1D48EA1F}" dt="2024-03-31T22:38:08.979" v="115" actId="14100"/>
        <pc:sldMkLst>
          <pc:docMk/>
          <pc:sldMk cId="1861303858" sldId="268"/>
        </pc:sldMkLst>
        <pc:spChg chg="mod">
          <ac:chgData name="Adeleke, Omoremi" userId="S::omoremi1.adeleke@famu.edu::a0ff399d-929c-451c-8457-fbffd12fbcdb" providerId="AD" clId="Web-{940F870E-2718-29C8-957B-1D6D1D48EA1F}" dt="2024-03-31T22:38:08.979" v="115" actId="14100"/>
          <ac:spMkLst>
            <pc:docMk/>
            <pc:sldMk cId="1861303858" sldId="268"/>
            <ac:spMk id="4" creationId="{9A6431C9-2C84-CB72-E0E4-097EB10A74F2}"/>
          </ac:spMkLst>
        </pc:spChg>
      </pc:sldChg>
      <pc:sldMasterChg chg="add addSldLayout">
        <pc:chgData name="Adeleke, Omoremi" userId="S::omoremi1.adeleke@famu.edu::a0ff399d-929c-451c-8457-fbffd12fbcdb" providerId="AD" clId="Web-{940F870E-2718-29C8-957B-1D6D1D48EA1F}" dt="2024-03-31T22:37:59.026" v="114"/>
        <pc:sldMasterMkLst>
          <pc:docMk/>
          <pc:sldMasterMk cId="3358225799" sldId="2147483711"/>
        </pc:sldMasterMkLst>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1532207350" sldId="2147483700"/>
          </pc:sldLayoutMkLst>
        </pc:sldLayoutChg>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632100332" sldId="2147483701"/>
          </pc:sldLayoutMkLst>
        </pc:sldLayoutChg>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2905109020" sldId="2147483702"/>
          </pc:sldLayoutMkLst>
        </pc:sldLayoutChg>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2996793287" sldId="2147483703"/>
          </pc:sldLayoutMkLst>
        </pc:sldLayoutChg>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332788187" sldId="2147483704"/>
          </pc:sldLayoutMkLst>
        </pc:sldLayoutChg>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3894404935" sldId="2147483705"/>
          </pc:sldLayoutMkLst>
        </pc:sldLayoutChg>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941761083" sldId="2147483706"/>
          </pc:sldLayoutMkLst>
        </pc:sldLayoutChg>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956684277" sldId="2147483707"/>
          </pc:sldLayoutMkLst>
        </pc:sldLayoutChg>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2360720818" sldId="2147483708"/>
          </pc:sldLayoutMkLst>
        </pc:sldLayoutChg>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1511092705" sldId="2147483709"/>
          </pc:sldLayoutMkLst>
        </pc:sldLayoutChg>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726237845" sldId="2147483710"/>
          </pc:sldLayoutMkLst>
        </pc:sldLayoutChg>
        <pc:sldLayoutChg chg="add">
          <pc:chgData name="Adeleke, Omoremi" userId="S::omoremi1.adeleke@famu.edu::a0ff399d-929c-451c-8457-fbffd12fbcdb" providerId="AD" clId="Web-{940F870E-2718-29C8-957B-1D6D1D48EA1F}" dt="2024-03-31T22:37:59.026" v="114"/>
          <pc:sldLayoutMkLst>
            <pc:docMk/>
            <pc:sldMasterMk cId="3358225799" sldId="2147483711"/>
            <pc:sldLayoutMk cId="1782889049" sldId="2147483712"/>
          </pc:sldLayoutMkLst>
        </pc:sldLayoutChg>
      </pc:sldMasterChg>
    </pc:docChg>
  </pc:docChgLst>
  <pc:docChgLst>
    <pc:chgData clId="Web-{BB705C45-17BE-AD8A-BB85-C14858F25A82}"/>
    <pc:docChg chg="modSld">
      <pc:chgData name="" userId="" providerId="" clId="Web-{BB705C45-17BE-AD8A-BB85-C14858F25A82}" dt="2024-10-30T00:23:26.220" v="0" actId="1076"/>
      <pc:docMkLst>
        <pc:docMk/>
      </pc:docMkLst>
      <pc:sldChg chg="modSp">
        <pc:chgData name="" userId="" providerId="" clId="Web-{BB705C45-17BE-AD8A-BB85-C14858F25A82}" dt="2024-10-30T00:23:26.220" v="0" actId="1076"/>
        <pc:sldMkLst>
          <pc:docMk/>
          <pc:sldMk cId="1861303858" sldId="268"/>
        </pc:sldMkLst>
        <pc:picChg chg="mod">
          <ac:chgData name="" userId="" providerId="" clId="Web-{BB705C45-17BE-AD8A-BB85-C14858F25A82}" dt="2024-10-30T00:23:26.220" v="0" actId="1076"/>
          <ac:picMkLst>
            <pc:docMk/>
            <pc:sldMk cId="1861303858" sldId="268"/>
            <ac:picMk id="37" creationId="{10C0EDB3-2950-B9AF-1EEE-79F305C412AD}"/>
          </ac:picMkLst>
        </pc:picChg>
      </pc:sldChg>
    </pc:docChg>
  </pc:docChgLst>
  <pc:docChgLst>
    <pc:chgData name="Adeleke, Omoremi" userId="S::omoremi1.adeleke@famu.edu::a0ff399d-929c-451c-8457-fbffd12fbcdb" providerId="AD" clId="Web-{F3814407-2C7A-6AB9-4E25-11F1D3D471D8}"/>
    <pc:docChg chg="addSld delSld modSld sldOrd">
      <pc:chgData name="Adeleke, Omoremi" userId="S::omoremi1.adeleke@famu.edu::a0ff399d-929c-451c-8457-fbffd12fbcdb" providerId="AD" clId="Web-{F3814407-2C7A-6AB9-4E25-11F1D3D471D8}" dt="2024-03-31T22:50:04.390" v="58"/>
      <pc:docMkLst>
        <pc:docMk/>
      </pc:docMkLst>
      <pc:sldChg chg="addSp modSp mod ord setBg">
        <pc:chgData name="Adeleke, Omoremi" userId="S::omoremi1.adeleke@famu.edu::a0ff399d-929c-451c-8457-fbffd12fbcdb" providerId="AD" clId="Web-{F3814407-2C7A-6AB9-4E25-11F1D3D471D8}" dt="2024-03-31T22:47:47.709" v="42"/>
        <pc:sldMkLst>
          <pc:docMk/>
          <pc:sldMk cId="0" sldId="256"/>
        </pc:sldMkLst>
        <pc:spChg chg="mod">
          <ac:chgData name="Adeleke, Omoremi" userId="S::omoremi1.adeleke@famu.edu::a0ff399d-929c-451c-8457-fbffd12fbcdb" providerId="AD" clId="Web-{F3814407-2C7A-6AB9-4E25-11F1D3D471D8}" dt="2024-03-31T22:47:47.709" v="42"/>
          <ac:spMkLst>
            <pc:docMk/>
            <pc:sldMk cId="0" sldId="256"/>
            <ac:spMk id="5" creationId="{00000000-0000-0000-0000-000000000000}"/>
          </ac:spMkLst>
        </pc:spChg>
        <pc:spChg chg="mod">
          <ac:chgData name="Adeleke, Omoremi" userId="S::omoremi1.adeleke@famu.edu::a0ff399d-929c-451c-8457-fbffd12fbcdb" providerId="AD" clId="Web-{F3814407-2C7A-6AB9-4E25-11F1D3D471D8}" dt="2024-03-31T22:47:47.709" v="42"/>
          <ac:spMkLst>
            <pc:docMk/>
            <pc:sldMk cId="0" sldId="256"/>
            <ac:spMk id="6" creationId="{00000000-0000-0000-0000-000000000000}"/>
          </ac:spMkLst>
        </pc:spChg>
        <pc:spChg chg="mod">
          <ac:chgData name="Adeleke, Omoremi" userId="S::omoremi1.adeleke@famu.edu::a0ff399d-929c-451c-8457-fbffd12fbcdb" providerId="AD" clId="Web-{F3814407-2C7A-6AB9-4E25-11F1D3D471D8}" dt="2024-03-31T22:47:47.709" v="42"/>
          <ac:spMkLst>
            <pc:docMk/>
            <pc:sldMk cId="0" sldId="256"/>
            <ac:spMk id="9" creationId="{00000000-0000-0000-0000-000000000000}"/>
          </ac:spMkLst>
        </pc:spChg>
        <pc:spChg chg="add">
          <ac:chgData name="Adeleke, Omoremi" userId="S::omoremi1.adeleke@famu.edu::a0ff399d-929c-451c-8457-fbffd12fbcdb" providerId="AD" clId="Web-{F3814407-2C7A-6AB9-4E25-11F1D3D471D8}" dt="2024-03-31T22:47:47.709" v="42"/>
          <ac:spMkLst>
            <pc:docMk/>
            <pc:sldMk cId="0" sldId="256"/>
            <ac:spMk id="16" creationId="{B9FF99BD-075F-4761-A995-6FC574BD25EA}"/>
          </ac:spMkLst>
        </pc:spChg>
        <pc:spChg chg="add">
          <ac:chgData name="Adeleke, Omoremi" userId="S::omoremi1.adeleke@famu.edu::a0ff399d-929c-451c-8457-fbffd12fbcdb" providerId="AD" clId="Web-{F3814407-2C7A-6AB9-4E25-11F1D3D471D8}" dt="2024-03-31T22:47:47.709" v="42"/>
          <ac:spMkLst>
            <pc:docMk/>
            <pc:sldMk cId="0" sldId="256"/>
            <ac:spMk id="18" creationId="{A7B21A54-9BA3-4EA9-B460-5A829ADD9051}"/>
          </ac:spMkLst>
        </pc:spChg>
        <pc:spChg chg="add">
          <ac:chgData name="Adeleke, Omoremi" userId="S::omoremi1.adeleke@famu.edu::a0ff399d-929c-451c-8457-fbffd12fbcdb" providerId="AD" clId="Web-{F3814407-2C7A-6AB9-4E25-11F1D3D471D8}" dt="2024-03-31T22:47:47.709" v="42"/>
          <ac:spMkLst>
            <pc:docMk/>
            <pc:sldMk cId="0" sldId="256"/>
            <ac:spMk id="20" creationId="{6FA8F714-B9D8-488A-8CCA-E9948FF913A9}"/>
          </ac:spMkLst>
        </pc:spChg>
        <pc:picChg chg="mod">
          <ac:chgData name="Adeleke, Omoremi" userId="S::omoremi1.adeleke@famu.edu::a0ff399d-929c-451c-8457-fbffd12fbcdb" providerId="AD" clId="Web-{F3814407-2C7A-6AB9-4E25-11F1D3D471D8}" dt="2024-03-31T22:47:47.709" v="42"/>
          <ac:picMkLst>
            <pc:docMk/>
            <pc:sldMk cId="0" sldId="256"/>
            <ac:picMk id="11" creationId="{7053973F-32B8-26E8-B9F5-F87387A5E63F}"/>
          </ac:picMkLst>
        </pc:picChg>
      </pc:sldChg>
      <pc:sldChg chg="add del">
        <pc:chgData name="Adeleke, Omoremi" userId="S::omoremi1.adeleke@famu.edu::a0ff399d-929c-451c-8457-fbffd12fbcdb" providerId="AD" clId="Web-{F3814407-2C7A-6AB9-4E25-11F1D3D471D8}" dt="2024-03-31T22:44:21.747" v="39"/>
        <pc:sldMkLst>
          <pc:docMk/>
          <pc:sldMk cId="1592799440" sldId="258"/>
        </pc:sldMkLst>
      </pc:sldChg>
      <pc:sldChg chg="addSp modSp mod setBg">
        <pc:chgData name="Adeleke, Omoremi" userId="S::omoremi1.adeleke@famu.edu::a0ff399d-929c-451c-8457-fbffd12fbcdb" providerId="AD" clId="Web-{F3814407-2C7A-6AB9-4E25-11F1D3D471D8}" dt="2024-03-31T22:40:08.685" v="2"/>
        <pc:sldMkLst>
          <pc:docMk/>
          <pc:sldMk cId="0" sldId="262"/>
        </pc:sldMkLst>
        <pc:spChg chg="add">
          <ac:chgData name="Adeleke, Omoremi" userId="S::omoremi1.adeleke@famu.edu::a0ff399d-929c-451c-8457-fbffd12fbcdb" providerId="AD" clId="Web-{F3814407-2C7A-6AB9-4E25-11F1D3D471D8}" dt="2024-03-31T22:40:08.685" v="2"/>
          <ac:spMkLst>
            <pc:docMk/>
            <pc:sldMk cId="0" sldId="262"/>
            <ac:spMk id="26" creationId="{F3060C83-F051-4F0E-ABAD-AA0DFC48B218}"/>
          </ac:spMkLst>
        </pc:spChg>
        <pc:spChg chg="add">
          <ac:chgData name="Adeleke, Omoremi" userId="S::omoremi1.adeleke@famu.edu::a0ff399d-929c-451c-8457-fbffd12fbcdb" providerId="AD" clId="Web-{F3814407-2C7A-6AB9-4E25-11F1D3D471D8}" dt="2024-03-31T22:40:08.685" v="2"/>
          <ac:spMkLst>
            <pc:docMk/>
            <pc:sldMk cId="0" sldId="262"/>
            <ac:spMk id="28" creationId="{83C98ABE-055B-441F-B07E-44F97F083C39}"/>
          </ac:spMkLst>
        </pc:spChg>
        <pc:spChg chg="add">
          <ac:chgData name="Adeleke, Omoremi" userId="S::omoremi1.adeleke@famu.edu::a0ff399d-929c-451c-8457-fbffd12fbcdb" providerId="AD" clId="Web-{F3814407-2C7A-6AB9-4E25-11F1D3D471D8}" dt="2024-03-31T22:40:08.685" v="2"/>
          <ac:spMkLst>
            <pc:docMk/>
            <pc:sldMk cId="0" sldId="262"/>
            <ac:spMk id="30" creationId="{29FDB030-9B49-4CED-8CCD-4D99382388AC}"/>
          </ac:spMkLst>
        </pc:spChg>
        <pc:spChg chg="add">
          <ac:chgData name="Adeleke, Omoremi" userId="S::omoremi1.adeleke@famu.edu::a0ff399d-929c-451c-8457-fbffd12fbcdb" providerId="AD" clId="Web-{F3814407-2C7A-6AB9-4E25-11F1D3D471D8}" dt="2024-03-31T22:40:08.685" v="2"/>
          <ac:spMkLst>
            <pc:docMk/>
            <pc:sldMk cId="0" sldId="262"/>
            <ac:spMk id="32" creationId="{3783CA14-24A1-485C-8B30-D6A5D87987AD}"/>
          </ac:spMkLst>
        </pc:spChg>
        <pc:spChg chg="add">
          <ac:chgData name="Adeleke, Omoremi" userId="S::omoremi1.adeleke@famu.edu::a0ff399d-929c-451c-8457-fbffd12fbcdb" providerId="AD" clId="Web-{F3814407-2C7A-6AB9-4E25-11F1D3D471D8}" dt="2024-03-31T22:40:08.685" v="2"/>
          <ac:spMkLst>
            <pc:docMk/>
            <pc:sldMk cId="0" sldId="262"/>
            <ac:spMk id="34" creationId="{9A97C86A-04D6-40F7-AE84-31AB43E6A846}"/>
          </ac:spMkLst>
        </pc:spChg>
        <pc:spChg chg="add">
          <ac:chgData name="Adeleke, Omoremi" userId="S::omoremi1.adeleke@famu.edu::a0ff399d-929c-451c-8457-fbffd12fbcdb" providerId="AD" clId="Web-{F3814407-2C7A-6AB9-4E25-11F1D3D471D8}" dt="2024-03-31T22:40:08.685" v="2"/>
          <ac:spMkLst>
            <pc:docMk/>
            <pc:sldMk cId="0" sldId="262"/>
            <ac:spMk id="36" creationId="{FF9F2414-84E8-453E-B1F3-389FDE8192D9}"/>
          </ac:spMkLst>
        </pc:spChg>
        <pc:spChg chg="add">
          <ac:chgData name="Adeleke, Omoremi" userId="S::omoremi1.adeleke@famu.edu::a0ff399d-929c-451c-8457-fbffd12fbcdb" providerId="AD" clId="Web-{F3814407-2C7A-6AB9-4E25-11F1D3D471D8}" dt="2024-03-31T22:40:08.685" v="2"/>
          <ac:spMkLst>
            <pc:docMk/>
            <pc:sldMk cId="0" sldId="262"/>
            <ac:spMk id="38" creationId="{3ECA69A1-7536-43AC-85EF-C7106179F5ED}"/>
          </ac:spMkLst>
        </pc:spChg>
        <pc:picChg chg="mod">
          <ac:chgData name="Adeleke, Omoremi" userId="S::omoremi1.adeleke@famu.edu::a0ff399d-929c-451c-8457-fbffd12fbcdb" providerId="AD" clId="Web-{F3814407-2C7A-6AB9-4E25-11F1D3D471D8}" dt="2024-03-31T22:40:08.685" v="2"/>
          <ac:picMkLst>
            <pc:docMk/>
            <pc:sldMk cId="0" sldId="262"/>
            <ac:picMk id="21" creationId="{E26BD68B-6899-0982-23BE-0D2B4AA2FCEB}"/>
          </ac:picMkLst>
        </pc:picChg>
      </pc:sldChg>
      <pc:sldChg chg="del">
        <pc:chgData name="Adeleke, Omoremi" userId="S::omoremi1.adeleke@famu.edu::a0ff399d-929c-451c-8457-fbffd12fbcdb" providerId="AD" clId="Web-{F3814407-2C7A-6AB9-4E25-11F1D3D471D8}" dt="2024-03-31T22:40:24.936" v="3"/>
        <pc:sldMkLst>
          <pc:docMk/>
          <pc:sldMk cId="1592799440" sldId="264"/>
        </pc:sldMkLst>
      </pc:sldChg>
      <pc:sldChg chg="del">
        <pc:chgData name="Adeleke, Omoremi" userId="S::omoremi1.adeleke@famu.edu::a0ff399d-929c-451c-8457-fbffd12fbcdb" providerId="AD" clId="Web-{F3814407-2C7A-6AB9-4E25-11F1D3D471D8}" dt="2024-03-31T22:39:23.886" v="0"/>
        <pc:sldMkLst>
          <pc:docMk/>
          <pc:sldMk cId="109857222" sldId="267"/>
        </pc:sldMkLst>
      </pc:sldChg>
      <pc:sldChg chg="addSp delSp modSp mod setClrOvrMap">
        <pc:chgData name="Adeleke, Omoremi" userId="S::omoremi1.adeleke@famu.edu::a0ff399d-929c-451c-8457-fbffd12fbcdb" providerId="AD" clId="Web-{F3814407-2C7A-6AB9-4E25-11F1D3D471D8}" dt="2024-03-31T22:39:42.075" v="1"/>
        <pc:sldMkLst>
          <pc:docMk/>
          <pc:sldMk cId="1861303858" sldId="268"/>
        </pc:sldMkLst>
        <pc:spChg chg="mod">
          <ac:chgData name="Adeleke, Omoremi" userId="S::omoremi1.adeleke@famu.edu::a0ff399d-929c-451c-8457-fbffd12fbcdb" providerId="AD" clId="Web-{F3814407-2C7A-6AB9-4E25-11F1D3D471D8}" dt="2024-03-31T22:39:42.075" v="1"/>
          <ac:spMkLst>
            <pc:docMk/>
            <pc:sldMk cId="1861303858" sldId="268"/>
            <ac:spMk id="2" creationId="{00000000-0000-0000-0000-000000000000}"/>
          </ac:spMkLst>
        </pc:spChg>
        <pc:spChg chg="mod">
          <ac:chgData name="Adeleke, Omoremi" userId="S::omoremi1.adeleke@famu.edu::a0ff399d-929c-451c-8457-fbffd12fbcdb" providerId="AD" clId="Web-{F3814407-2C7A-6AB9-4E25-11F1D3D471D8}" dt="2024-03-31T22:39:42.075" v="1"/>
          <ac:spMkLst>
            <pc:docMk/>
            <pc:sldMk cId="1861303858" sldId="268"/>
            <ac:spMk id="4" creationId="{9A6431C9-2C84-CB72-E0E4-097EB10A74F2}"/>
          </ac:spMkLst>
        </pc:spChg>
        <pc:spChg chg="del">
          <ac:chgData name="Adeleke, Omoremi" userId="S::omoremi1.adeleke@famu.edu::a0ff399d-929c-451c-8457-fbffd12fbcdb" providerId="AD" clId="Web-{F3814407-2C7A-6AB9-4E25-11F1D3D471D8}" dt="2024-03-31T22:39:42.075" v="1"/>
          <ac:spMkLst>
            <pc:docMk/>
            <pc:sldMk cId="1861303858" sldId="268"/>
            <ac:spMk id="21" creationId="{8F9CBE3F-79A8-4F8F-88D9-DAD03D0D281F}"/>
          </ac:spMkLst>
        </pc:spChg>
        <pc:spChg chg="del">
          <ac:chgData name="Adeleke, Omoremi" userId="S::omoremi1.adeleke@famu.edu::a0ff399d-929c-451c-8457-fbffd12fbcdb" providerId="AD" clId="Web-{F3814407-2C7A-6AB9-4E25-11F1D3D471D8}" dt="2024-03-31T22:39:42.075" v="1"/>
          <ac:spMkLst>
            <pc:docMk/>
            <pc:sldMk cId="1861303858" sldId="268"/>
            <ac:spMk id="23" creationId="{508BEF50-7B1E-49A4-BC19-5F4F1D755E64}"/>
          </ac:spMkLst>
        </pc:spChg>
        <pc:spChg chg="del">
          <ac:chgData name="Adeleke, Omoremi" userId="S::omoremi1.adeleke@famu.edu::a0ff399d-929c-451c-8457-fbffd12fbcdb" providerId="AD" clId="Web-{F3814407-2C7A-6AB9-4E25-11F1D3D471D8}" dt="2024-03-31T22:39:42.075" v="1"/>
          <ac:spMkLst>
            <pc:docMk/>
            <pc:sldMk cId="1861303858" sldId="268"/>
            <ac:spMk id="25" creationId="{C5CB530E-515E-412C-9DF1-5F8FFBD6F383}"/>
          </ac:spMkLst>
        </pc:spChg>
        <pc:spChg chg="del">
          <ac:chgData name="Adeleke, Omoremi" userId="S::omoremi1.adeleke@famu.edu::a0ff399d-929c-451c-8457-fbffd12fbcdb" providerId="AD" clId="Web-{F3814407-2C7A-6AB9-4E25-11F1D3D471D8}" dt="2024-03-31T22:39:42.075" v="1"/>
          <ac:spMkLst>
            <pc:docMk/>
            <pc:sldMk cId="1861303858" sldId="268"/>
            <ac:spMk id="27" creationId="{AEA7509D-F04F-40CB-A0B3-EEF16499CC9F}"/>
          </ac:spMkLst>
        </pc:spChg>
        <pc:spChg chg="del">
          <ac:chgData name="Adeleke, Omoremi" userId="S::omoremi1.adeleke@famu.edu::a0ff399d-929c-451c-8457-fbffd12fbcdb" providerId="AD" clId="Web-{F3814407-2C7A-6AB9-4E25-11F1D3D471D8}" dt="2024-03-31T22:39:42.075" v="1"/>
          <ac:spMkLst>
            <pc:docMk/>
            <pc:sldMk cId="1861303858" sldId="268"/>
            <ac:spMk id="29" creationId="{C39ADB8F-D187-49D7-BDCF-C1B6DC727068}"/>
          </ac:spMkLst>
        </pc:spChg>
        <pc:spChg chg="del">
          <ac:chgData name="Adeleke, Omoremi" userId="S::omoremi1.adeleke@famu.edu::a0ff399d-929c-451c-8457-fbffd12fbcdb" providerId="AD" clId="Web-{F3814407-2C7A-6AB9-4E25-11F1D3D471D8}" dt="2024-03-31T22:39:42.075" v="1"/>
          <ac:spMkLst>
            <pc:docMk/>
            <pc:sldMk cId="1861303858" sldId="268"/>
            <ac:spMk id="31" creationId="{712D4376-A578-4FF1-94FC-245E7A6A489F}"/>
          </ac:spMkLst>
        </pc:spChg>
        <pc:spChg chg="del">
          <ac:chgData name="Adeleke, Omoremi" userId="S::omoremi1.adeleke@famu.edu::a0ff399d-929c-451c-8457-fbffd12fbcdb" providerId="AD" clId="Web-{F3814407-2C7A-6AB9-4E25-11F1D3D471D8}" dt="2024-03-31T22:39:42.075" v="1"/>
          <ac:spMkLst>
            <pc:docMk/>
            <pc:sldMk cId="1861303858" sldId="268"/>
            <ac:spMk id="33" creationId="{3FBAD350-5664-4811-A208-657FB882D350}"/>
          </ac:spMkLst>
        </pc:spChg>
        <pc:spChg chg="add">
          <ac:chgData name="Adeleke, Omoremi" userId="S::omoremi1.adeleke@famu.edu::a0ff399d-929c-451c-8457-fbffd12fbcdb" providerId="AD" clId="Web-{F3814407-2C7A-6AB9-4E25-11F1D3D471D8}" dt="2024-03-31T22:39:42.075" v="1"/>
          <ac:spMkLst>
            <pc:docMk/>
            <pc:sldMk cId="1861303858" sldId="268"/>
            <ac:spMk id="41" creationId="{0671A8AE-40A1-4631-A6B8-581AFF065482}"/>
          </ac:spMkLst>
        </pc:spChg>
        <pc:spChg chg="add">
          <ac:chgData name="Adeleke, Omoremi" userId="S::omoremi1.adeleke@famu.edu::a0ff399d-929c-451c-8457-fbffd12fbcdb" providerId="AD" clId="Web-{F3814407-2C7A-6AB9-4E25-11F1D3D471D8}" dt="2024-03-31T22:39:42.075" v="1"/>
          <ac:spMkLst>
            <pc:docMk/>
            <pc:sldMk cId="1861303858" sldId="268"/>
            <ac:spMk id="43" creationId="{A44CD100-6267-4E62-AA64-2182A3A6A1C0}"/>
          </ac:spMkLst>
        </pc:spChg>
        <pc:picChg chg="add">
          <ac:chgData name="Adeleke, Omoremi" userId="S::omoremi1.adeleke@famu.edu::a0ff399d-929c-451c-8457-fbffd12fbcdb" providerId="AD" clId="Web-{F3814407-2C7A-6AB9-4E25-11F1D3D471D8}" dt="2024-03-31T22:39:42.075" v="1"/>
          <ac:picMkLst>
            <pc:docMk/>
            <pc:sldMk cId="1861303858" sldId="268"/>
            <ac:picMk id="37" creationId="{10C0EDB3-2950-B9AF-1EEE-79F305C412AD}"/>
          </ac:picMkLst>
        </pc:picChg>
        <pc:cxnChg chg="del">
          <ac:chgData name="Adeleke, Omoremi" userId="S::omoremi1.adeleke@famu.edu::a0ff399d-929c-451c-8457-fbffd12fbcdb" providerId="AD" clId="Web-{F3814407-2C7A-6AB9-4E25-11F1D3D471D8}" dt="2024-03-31T22:39:42.075" v="1"/>
          <ac:cxnSpMkLst>
            <pc:docMk/>
            <pc:sldMk cId="1861303858" sldId="268"/>
            <ac:cxnSpMk id="35" creationId="{56020367-4FD5-4596-8E10-C5F095CD8DBF}"/>
          </ac:cxnSpMkLst>
        </pc:cxnChg>
      </pc:sldChg>
      <pc:sldChg chg="addSp delSp add del replId">
        <pc:chgData name="Adeleke, Omoremi" userId="S::omoremi1.adeleke@famu.edu::a0ff399d-929c-451c-8457-fbffd12fbcdb" providerId="AD" clId="Web-{F3814407-2C7A-6AB9-4E25-11F1D3D471D8}" dt="2024-03-31T22:44:24.060" v="40"/>
        <pc:sldMkLst>
          <pc:docMk/>
          <pc:sldMk cId="1277476097" sldId="269"/>
        </pc:sldMkLst>
        <pc:spChg chg="add">
          <ac:chgData name="Adeleke, Omoremi" userId="S::omoremi1.adeleke@famu.edu::a0ff399d-929c-451c-8457-fbffd12fbcdb" providerId="AD" clId="Web-{F3814407-2C7A-6AB9-4E25-11F1D3D471D8}" dt="2024-03-31T22:41:17.032" v="7"/>
          <ac:spMkLst>
            <pc:docMk/>
            <pc:sldMk cId="1277476097" sldId="269"/>
            <ac:spMk id="3" creationId="{0F9495C4-6DC0-DD3B-8DBE-358631FAB2B1}"/>
          </ac:spMkLst>
        </pc:spChg>
        <pc:spChg chg="add">
          <ac:chgData name="Adeleke, Omoremi" userId="S::omoremi1.adeleke@famu.edu::a0ff399d-929c-451c-8457-fbffd12fbcdb" providerId="AD" clId="Web-{F3814407-2C7A-6AB9-4E25-11F1D3D471D8}" dt="2024-03-31T22:41:17.047" v="8"/>
          <ac:spMkLst>
            <pc:docMk/>
            <pc:sldMk cId="1277476097" sldId="269"/>
            <ac:spMk id="5" creationId="{59357A44-8285-CAB7-D6D8-8B2EDEE22CAA}"/>
          </ac:spMkLst>
        </pc:spChg>
        <pc:spChg chg="add">
          <ac:chgData name="Adeleke, Omoremi" userId="S::omoremi1.adeleke@famu.edu::a0ff399d-929c-451c-8457-fbffd12fbcdb" providerId="AD" clId="Web-{F3814407-2C7A-6AB9-4E25-11F1D3D471D8}" dt="2024-03-31T22:41:17.047" v="9"/>
          <ac:spMkLst>
            <pc:docMk/>
            <pc:sldMk cId="1277476097" sldId="269"/>
            <ac:spMk id="7" creationId="{156FBE14-5BB4-81E1-9BB3-E686FE885653}"/>
          </ac:spMkLst>
        </pc:spChg>
        <pc:spChg chg="add">
          <ac:chgData name="Adeleke, Omoremi" userId="S::omoremi1.adeleke@famu.edu::a0ff399d-929c-451c-8457-fbffd12fbcdb" providerId="AD" clId="Web-{F3814407-2C7A-6AB9-4E25-11F1D3D471D8}" dt="2024-03-31T22:41:17.063" v="11"/>
          <ac:spMkLst>
            <pc:docMk/>
            <pc:sldMk cId="1277476097" sldId="269"/>
            <ac:spMk id="11" creationId="{9389A36B-D9B5-CE75-648E-BE0D49702FE2}"/>
          </ac:spMkLst>
        </pc:spChg>
        <pc:spChg chg="add">
          <ac:chgData name="Adeleke, Omoremi" userId="S::omoremi1.adeleke@famu.edu::a0ff399d-929c-451c-8457-fbffd12fbcdb" providerId="AD" clId="Web-{F3814407-2C7A-6AB9-4E25-11F1D3D471D8}" dt="2024-03-31T22:41:17.063" v="12"/>
          <ac:spMkLst>
            <pc:docMk/>
            <pc:sldMk cId="1277476097" sldId="269"/>
            <ac:spMk id="13" creationId="{2DAB0CD1-055D-A60C-138E-2090B6D6FF6A}"/>
          </ac:spMkLst>
        </pc:spChg>
        <pc:spChg chg="add">
          <ac:chgData name="Adeleke, Omoremi" userId="S::omoremi1.adeleke@famu.edu::a0ff399d-929c-451c-8457-fbffd12fbcdb" providerId="AD" clId="Web-{F3814407-2C7A-6AB9-4E25-11F1D3D471D8}" dt="2024-03-31T22:41:17.078" v="13"/>
          <ac:spMkLst>
            <pc:docMk/>
            <pc:sldMk cId="1277476097" sldId="269"/>
            <ac:spMk id="15" creationId="{D4BEE182-ABEE-9C11-E003-58840D4E4BE5}"/>
          </ac:spMkLst>
        </pc:spChg>
        <pc:spChg chg="add">
          <ac:chgData name="Adeleke, Omoremi" userId="S::omoremi1.adeleke@famu.edu::a0ff399d-929c-451c-8457-fbffd12fbcdb" providerId="AD" clId="Web-{F3814407-2C7A-6AB9-4E25-11F1D3D471D8}" dt="2024-03-31T22:41:17.094" v="14"/>
          <ac:spMkLst>
            <pc:docMk/>
            <pc:sldMk cId="1277476097" sldId="269"/>
            <ac:spMk id="17" creationId="{0DB17E7C-A700-F5D9-38DC-85702CC2A15D}"/>
          </ac:spMkLst>
        </pc:spChg>
        <pc:picChg chg="del">
          <ac:chgData name="Adeleke, Omoremi" userId="S::omoremi1.adeleke@famu.edu::a0ff399d-929c-451c-8457-fbffd12fbcdb" providerId="AD" clId="Web-{F3814407-2C7A-6AB9-4E25-11F1D3D471D8}" dt="2024-03-31T22:41:15.828" v="6"/>
          <ac:picMkLst>
            <pc:docMk/>
            <pc:sldMk cId="1277476097" sldId="269"/>
            <ac:picMk id="21" creationId="{E26BD68B-6899-0982-23BE-0D2B4AA2FCEB}"/>
          </ac:picMkLst>
        </pc:picChg>
        <pc:cxnChg chg="add">
          <ac:chgData name="Adeleke, Omoremi" userId="S::omoremi1.adeleke@famu.edu::a0ff399d-929c-451c-8457-fbffd12fbcdb" providerId="AD" clId="Web-{F3814407-2C7A-6AB9-4E25-11F1D3D471D8}" dt="2024-03-31T22:41:17.063" v="10"/>
          <ac:cxnSpMkLst>
            <pc:docMk/>
            <pc:sldMk cId="1277476097" sldId="269"/>
            <ac:cxnSpMk id="9" creationId="{BB7136F6-8B6C-1F56-43FC-7D4901BC21D9}"/>
          </ac:cxnSpMkLst>
        </pc:cxnChg>
      </pc:sldChg>
      <pc:sldChg chg="addSp delSp modSp add ord replId">
        <pc:chgData name="Adeleke, Omoremi" userId="S::omoremi1.adeleke@famu.edu::a0ff399d-929c-451c-8457-fbffd12fbcdb" providerId="AD" clId="Web-{F3814407-2C7A-6AB9-4E25-11F1D3D471D8}" dt="2024-03-31T22:44:19.747" v="38"/>
        <pc:sldMkLst>
          <pc:docMk/>
          <pc:sldMk cId="3495258270" sldId="270"/>
        </pc:sldMkLst>
        <pc:spChg chg="add del">
          <ac:chgData name="Adeleke, Omoremi" userId="S::omoremi1.adeleke@famu.edu::a0ff399d-929c-451c-8457-fbffd12fbcdb" providerId="AD" clId="Web-{F3814407-2C7A-6AB9-4E25-11F1D3D471D8}" dt="2024-03-31T22:42:34.134" v="26"/>
          <ac:spMkLst>
            <pc:docMk/>
            <pc:sldMk cId="3495258270" sldId="270"/>
            <ac:spMk id="3" creationId="{FE56D132-F64D-F13B-FE02-3AE50500ED8E}"/>
          </ac:spMkLst>
        </pc:spChg>
        <pc:spChg chg="add del">
          <ac:chgData name="Adeleke, Omoremi" userId="S::omoremi1.adeleke@famu.edu::a0ff399d-929c-451c-8457-fbffd12fbcdb" providerId="AD" clId="Web-{F3814407-2C7A-6AB9-4E25-11F1D3D471D8}" dt="2024-03-31T22:42:34.134" v="25"/>
          <ac:spMkLst>
            <pc:docMk/>
            <pc:sldMk cId="3495258270" sldId="270"/>
            <ac:spMk id="5" creationId="{0FB77619-E175-8C68-9AFB-06062B3311FC}"/>
          </ac:spMkLst>
        </pc:spChg>
        <pc:spChg chg="add del">
          <ac:chgData name="Adeleke, Omoremi" userId="S::omoremi1.adeleke@famu.edu::a0ff399d-929c-451c-8457-fbffd12fbcdb" providerId="AD" clId="Web-{F3814407-2C7A-6AB9-4E25-11F1D3D471D8}" dt="2024-03-31T22:42:34.134" v="24"/>
          <ac:spMkLst>
            <pc:docMk/>
            <pc:sldMk cId="3495258270" sldId="270"/>
            <ac:spMk id="7" creationId="{BB06F2F9-6978-6446-39F1-38607272AEE3}"/>
          </ac:spMkLst>
        </pc:spChg>
        <pc:spChg chg="add del">
          <ac:chgData name="Adeleke, Omoremi" userId="S::omoremi1.adeleke@famu.edu::a0ff399d-929c-451c-8457-fbffd12fbcdb" providerId="AD" clId="Web-{F3814407-2C7A-6AB9-4E25-11F1D3D471D8}" dt="2024-03-31T22:42:34.134" v="22"/>
          <ac:spMkLst>
            <pc:docMk/>
            <pc:sldMk cId="3495258270" sldId="270"/>
            <ac:spMk id="11" creationId="{52523542-F935-A645-CFAC-3CF3660A48A2}"/>
          </ac:spMkLst>
        </pc:spChg>
        <pc:spChg chg="add mod">
          <ac:chgData name="Adeleke, Omoremi" userId="S::omoremi1.adeleke@famu.edu::a0ff399d-929c-451c-8457-fbffd12fbcdb" providerId="AD" clId="Web-{F3814407-2C7A-6AB9-4E25-11F1D3D471D8}" dt="2024-03-31T22:44:10.825" v="37" actId="20577"/>
          <ac:spMkLst>
            <pc:docMk/>
            <pc:sldMk cId="3495258270" sldId="270"/>
            <ac:spMk id="13" creationId="{0CCF16AE-2A89-7C86-E7A5-BA14E9286D95}"/>
          </ac:spMkLst>
        </pc:spChg>
        <pc:spChg chg="add mod">
          <ac:chgData name="Adeleke, Omoremi" userId="S::omoremi1.adeleke@famu.edu::a0ff399d-929c-451c-8457-fbffd12fbcdb" providerId="AD" clId="Web-{F3814407-2C7A-6AB9-4E25-11F1D3D471D8}" dt="2024-03-31T22:43:30.870" v="33" actId="1076"/>
          <ac:spMkLst>
            <pc:docMk/>
            <pc:sldMk cId="3495258270" sldId="270"/>
            <ac:spMk id="15" creationId="{B18304F6-6BFD-2D81-9E60-BF346C29E826}"/>
          </ac:spMkLst>
        </pc:spChg>
        <pc:picChg chg="del">
          <ac:chgData name="Adeleke, Omoremi" userId="S::omoremi1.adeleke@famu.edu::a0ff399d-929c-451c-8457-fbffd12fbcdb" providerId="AD" clId="Web-{F3814407-2C7A-6AB9-4E25-11F1D3D471D8}" dt="2024-03-31T22:42:05.430" v="16"/>
          <ac:picMkLst>
            <pc:docMk/>
            <pc:sldMk cId="3495258270" sldId="270"/>
            <ac:picMk id="21" creationId="{E26BD68B-6899-0982-23BE-0D2B4AA2FCEB}"/>
          </ac:picMkLst>
        </pc:picChg>
        <pc:cxnChg chg="add del">
          <ac:chgData name="Adeleke, Omoremi" userId="S::omoremi1.adeleke@famu.edu::a0ff399d-929c-451c-8457-fbffd12fbcdb" providerId="AD" clId="Web-{F3814407-2C7A-6AB9-4E25-11F1D3D471D8}" dt="2024-03-31T22:42:34.134" v="23"/>
          <ac:cxnSpMkLst>
            <pc:docMk/>
            <pc:sldMk cId="3495258270" sldId="270"/>
            <ac:cxnSpMk id="9" creationId="{553677A9-C3D1-12D4-4301-D26165A50DB4}"/>
          </ac:cxnSpMkLst>
        </pc:cxnChg>
      </pc:sldChg>
      <pc:sldChg chg="addSp delSp modSp add replId">
        <pc:chgData name="Adeleke, Omoremi" userId="S::omoremi1.adeleke@famu.edu::a0ff399d-929c-451c-8457-fbffd12fbcdb" providerId="AD" clId="Web-{F3814407-2C7A-6AB9-4E25-11F1D3D471D8}" dt="2024-03-31T22:50:04.390" v="58"/>
        <pc:sldMkLst>
          <pc:docMk/>
          <pc:sldMk cId="244849244" sldId="271"/>
        </pc:sldMkLst>
        <pc:spChg chg="add mod">
          <ac:chgData name="Adeleke, Omoremi" userId="S::omoremi1.adeleke@famu.edu::a0ff399d-929c-451c-8457-fbffd12fbcdb" providerId="AD" clId="Web-{F3814407-2C7A-6AB9-4E25-11F1D3D471D8}" dt="2024-03-31T22:50:04.390" v="58"/>
          <ac:spMkLst>
            <pc:docMk/>
            <pc:sldMk cId="244849244" sldId="271"/>
            <ac:spMk id="2" creationId="{981EA9A4-DF20-C296-9D74-39BBE19D95CF}"/>
          </ac:spMkLst>
        </pc:spChg>
        <pc:spChg chg="del">
          <ac:chgData name="Adeleke, Omoremi" userId="S::omoremi1.adeleke@famu.edu::a0ff399d-929c-451c-8457-fbffd12fbcdb" providerId="AD" clId="Web-{F3814407-2C7A-6AB9-4E25-11F1D3D471D8}" dt="2024-03-31T22:49:51.749" v="56"/>
          <ac:spMkLst>
            <pc:docMk/>
            <pc:sldMk cId="244849244" sldId="271"/>
            <ac:spMk id="13" creationId="{0CCF16AE-2A89-7C86-E7A5-BA14E9286D95}"/>
          </ac:spMkLst>
        </pc:spChg>
        <pc:spChg chg="mod">
          <ac:chgData name="Adeleke, Omoremi" userId="S::omoremi1.adeleke@famu.edu::a0ff399d-929c-451c-8457-fbffd12fbcdb" providerId="AD" clId="Web-{F3814407-2C7A-6AB9-4E25-11F1D3D471D8}" dt="2024-03-31T22:50:04.390" v="58"/>
          <ac:spMkLst>
            <pc:docMk/>
            <pc:sldMk cId="244849244" sldId="271"/>
            <ac:spMk id="15" creationId="{B18304F6-6BFD-2D81-9E60-BF346C29E826}"/>
          </ac:spMkLst>
        </pc:spChg>
        <pc:spChg chg="del">
          <ac:chgData name="Adeleke, Omoremi" userId="S::omoremi1.adeleke@famu.edu::a0ff399d-929c-451c-8457-fbffd12fbcdb" providerId="AD" clId="Web-{F3814407-2C7A-6AB9-4E25-11F1D3D471D8}" dt="2024-03-31T22:50:04.390" v="58"/>
          <ac:spMkLst>
            <pc:docMk/>
            <pc:sldMk cId="244849244" sldId="271"/>
            <ac:spMk id="26" creationId="{F3060C83-F051-4F0E-ABAD-AA0DFC48B218}"/>
          </ac:spMkLst>
        </pc:spChg>
        <pc:spChg chg="del">
          <ac:chgData name="Adeleke, Omoremi" userId="S::omoremi1.adeleke@famu.edu::a0ff399d-929c-451c-8457-fbffd12fbcdb" providerId="AD" clId="Web-{F3814407-2C7A-6AB9-4E25-11F1D3D471D8}" dt="2024-03-31T22:50:04.390" v="58"/>
          <ac:spMkLst>
            <pc:docMk/>
            <pc:sldMk cId="244849244" sldId="271"/>
            <ac:spMk id="28" creationId="{83C98ABE-055B-441F-B07E-44F97F083C39}"/>
          </ac:spMkLst>
        </pc:spChg>
        <pc:spChg chg="del">
          <ac:chgData name="Adeleke, Omoremi" userId="S::omoremi1.adeleke@famu.edu::a0ff399d-929c-451c-8457-fbffd12fbcdb" providerId="AD" clId="Web-{F3814407-2C7A-6AB9-4E25-11F1D3D471D8}" dt="2024-03-31T22:50:04.390" v="58"/>
          <ac:spMkLst>
            <pc:docMk/>
            <pc:sldMk cId="244849244" sldId="271"/>
            <ac:spMk id="30" creationId="{29FDB030-9B49-4CED-8CCD-4D99382388AC}"/>
          </ac:spMkLst>
        </pc:spChg>
        <pc:spChg chg="del">
          <ac:chgData name="Adeleke, Omoremi" userId="S::omoremi1.adeleke@famu.edu::a0ff399d-929c-451c-8457-fbffd12fbcdb" providerId="AD" clId="Web-{F3814407-2C7A-6AB9-4E25-11F1D3D471D8}" dt="2024-03-31T22:50:04.390" v="58"/>
          <ac:spMkLst>
            <pc:docMk/>
            <pc:sldMk cId="244849244" sldId="271"/>
            <ac:spMk id="32" creationId="{3783CA14-24A1-485C-8B30-D6A5D87987AD}"/>
          </ac:spMkLst>
        </pc:spChg>
        <pc:spChg chg="del">
          <ac:chgData name="Adeleke, Omoremi" userId="S::omoremi1.adeleke@famu.edu::a0ff399d-929c-451c-8457-fbffd12fbcdb" providerId="AD" clId="Web-{F3814407-2C7A-6AB9-4E25-11F1D3D471D8}" dt="2024-03-31T22:50:04.390" v="58"/>
          <ac:spMkLst>
            <pc:docMk/>
            <pc:sldMk cId="244849244" sldId="271"/>
            <ac:spMk id="34" creationId="{9A97C86A-04D6-40F7-AE84-31AB43E6A846}"/>
          </ac:spMkLst>
        </pc:spChg>
        <pc:spChg chg="del">
          <ac:chgData name="Adeleke, Omoremi" userId="S::omoremi1.adeleke@famu.edu::a0ff399d-929c-451c-8457-fbffd12fbcdb" providerId="AD" clId="Web-{F3814407-2C7A-6AB9-4E25-11F1D3D471D8}" dt="2024-03-31T22:50:04.390" v="58"/>
          <ac:spMkLst>
            <pc:docMk/>
            <pc:sldMk cId="244849244" sldId="271"/>
            <ac:spMk id="36" creationId="{FF9F2414-84E8-453E-B1F3-389FDE8192D9}"/>
          </ac:spMkLst>
        </pc:spChg>
        <pc:spChg chg="del">
          <ac:chgData name="Adeleke, Omoremi" userId="S::omoremi1.adeleke@famu.edu::a0ff399d-929c-451c-8457-fbffd12fbcdb" providerId="AD" clId="Web-{F3814407-2C7A-6AB9-4E25-11F1D3D471D8}" dt="2024-03-31T22:50:04.390" v="58"/>
          <ac:spMkLst>
            <pc:docMk/>
            <pc:sldMk cId="244849244" sldId="271"/>
            <ac:spMk id="38" creationId="{3ECA69A1-7536-43AC-85EF-C7106179F5ED}"/>
          </ac:spMkLst>
        </pc:spChg>
        <pc:spChg chg="add">
          <ac:chgData name="Adeleke, Omoremi" userId="S::omoremi1.adeleke@famu.edu::a0ff399d-929c-451c-8457-fbffd12fbcdb" providerId="AD" clId="Web-{F3814407-2C7A-6AB9-4E25-11F1D3D471D8}" dt="2024-03-31T22:50:04.390" v="58"/>
          <ac:spMkLst>
            <pc:docMk/>
            <pc:sldMk cId="244849244" sldId="271"/>
            <ac:spMk id="44" creationId="{3ECBE1F1-D69B-4AFA-ABD5-8E41720EF6DE}"/>
          </ac:spMkLst>
        </pc:spChg>
        <pc:spChg chg="add">
          <ac:chgData name="Adeleke, Omoremi" userId="S::omoremi1.adeleke@famu.edu::a0ff399d-929c-451c-8457-fbffd12fbcdb" providerId="AD" clId="Web-{F3814407-2C7A-6AB9-4E25-11F1D3D471D8}" dt="2024-03-31T22:50:04.390" v="58"/>
          <ac:spMkLst>
            <pc:docMk/>
            <pc:sldMk cId="244849244" sldId="271"/>
            <ac:spMk id="46" creationId="{603A6265-E10C-4B85-9C20-E75FCAF9CC63}"/>
          </ac:spMkLst>
        </pc:spChg>
        <pc:picChg chg="add">
          <ac:chgData name="Adeleke, Omoremi" userId="S::omoremi1.adeleke@famu.edu::a0ff399d-929c-451c-8457-fbffd12fbcdb" providerId="AD" clId="Web-{F3814407-2C7A-6AB9-4E25-11F1D3D471D8}" dt="2024-03-31T22:50:04.390" v="58"/>
          <ac:picMkLst>
            <pc:docMk/>
            <pc:sldMk cId="244849244" sldId="271"/>
            <ac:picMk id="40" creationId="{760C2E7A-041F-85C1-842B-C373CD61C4E9}"/>
          </ac:picMkLst>
        </pc:picChg>
      </pc:sldChg>
    </pc:docChg>
  </pc:docChgLst>
  <pc:docChgLst>
    <pc:chgData name="Adeleke, Omoremi" userId="S::omoremi1.adeleke@famu.edu::a0ff399d-929c-451c-8457-fbffd12fbcdb" providerId="AD" clId="Web-{52CBD078-5814-745A-7820-807DF29FA1EA}"/>
    <pc:docChg chg="addSld delSld modSld sldOrd">
      <pc:chgData name="Adeleke, Omoremi" userId="S::omoremi1.adeleke@famu.edu::a0ff399d-929c-451c-8457-fbffd12fbcdb" providerId="AD" clId="Web-{52CBD078-5814-745A-7820-807DF29FA1EA}" dt="2024-10-21T14:41:51.911" v="256" actId="20577"/>
      <pc:docMkLst>
        <pc:docMk/>
      </pc:docMkLst>
      <pc:sldChg chg="modSp del">
        <pc:chgData name="Adeleke, Omoremi" userId="S::omoremi1.adeleke@famu.edu::a0ff399d-929c-451c-8457-fbffd12fbcdb" providerId="AD" clId="Web-{52CBD078-5814-745A-7820-807DF29FA1EA}" dt="2024-10-21T14:34:26.313" v="148"/>
        <pc:sldMkLst>
          <pc:docMk/>
          <pc:sldMk cId="0" sldId="256"/>
        </pc:sldMkLst>
        <pc:spChg chg="mod">
          <ac:chgData name="Adeleke, Omoremi" userId="S::omoremi1.adeleke@famu.edu::a0ff399d-929c-451c-8457-fbffd12fbcdb" providerId="AD" clId="Web-{52CBD078-5814-745A-7820-807DF29FA1EA}" dt="2024-10-21T14:34:02.047" v="140" actId="1076"/>
          <ac:spMkLst>
            <pc:docMk/>
            <pc:sldMk cId="0" sldId="256"/>
            <ac:spMk id="5" creationId="{00000000-0000-0000-0000-000000000000}"/>
          </ac:spMkLst>
        </pc:spChg>
      </pc:sldChg>
      <pc:sldChg chg="del">
        <pc:chgData name="Adeleke, Omoremi" userId="S::omoremi1.adeleke@famu.edu::a0ff399d-929c-451c-8457-fbffd12fbcdb" providerId="AD" clId="Web-{52CBD078-5814-745A-7820-807DF29FA1EA}" dt="2024-10-21T14:34:55.252" v="156"/>
        <pc:sldMkLst>
          <pc:docMk/>
          <pc:sldMk cId="0" sldId="259"/>
        </pc:sldMkLst>
      </pc:sldChg>
      <pc:sldChg chg="del">
        <pc:chgData name="Adeleke, Omoremi" userId="S::omoremi1.adeleke@famu.edu::a0ff399d-929c-451c-8457-fbffd12fbcdb" providerId="AD" clId="Web-{52CBD078-5814-745A-7820-807DF29FA1EA}" dt="2024-10-21T14:34:33.126" v="149"/>
        <pc:sldMkLst>
          <pc:docMk/>
          <pc:sldMk cId="0" sldId="260"/>
        </pc:sldMkLst>
      </pc:sldChg>
      <pc:sldChg chg="del">
        <pc:chgData name="Adeleke, Omoremi" userId="S::omoremi1.adeleke@famu.edu::a0ff399d-929c-451c-8457-fbffd12fbcdb" providerId="AD" clId="Web-{52CBD078-5814-745A-7820-807DF29FA1EA}" dt="2024-10-21T14:34:52.783" v="155"/>
        <pc:sldMkLst>
          <pc:docMk/>
          <pc:sldMk cId="0" sldId="262"/>
        </pc:sldMkLst>
      </pc:sldChg>
      <pc:sldChg chg="del">
        <pc:chgData name="Adeleke, Omoremi" userId="S::omoremi1.adeleke@famu.edu::a0ff399d-929c-451c-8457-fbffd12fbcdb" providerId="AD" clId="Web-{52CBD078-5814-745A-7820-807DF29FA1EA}" dt="2024-10-21T14:34:11.188" v="141"/>
        <pc:sldMkLst>
          <pc:docMk/>
          <pc:sldMk cId="3713314345" sldId="265"/>
        </pc:sldMkLst>
      </pc:sldChg>
      <pc:sldChg chg="modSp">
        <pc:chgData name="Adeleke, Omoremi" userId="S::omoremi1.adeleke@famu.edu::a0ff399d-929c-451c-8457-fbffd12fbcdb" providerId="AD" clId="Web-{52CBD078-5814-745A-7820-807DF29FA1EA}" dt="2024-10-21T14:40:19.235" v="235" actId="20577"/>
        <pc:sldMkLst>
          <pc:docMk/>
          <pc:sldMk cId="3583489298" sldId="266"/>
        </pc:sldMkLst>
        <pc:spChg chg="mod">
          <ac:chgData name="Adeleke, Omoremi" userId="S::omoremi1.adeleke@famu.edu::a0ff399d-929c-451c-8457-fbffd12fbcdb" providerId="AD" clId="Web-{52CBD078-5814-745A-7820-807DF29FA1EA}" dt="2024-10-21T14:34:24.079" v="147" actId="14100"/>
          <ac:spMkLst>
            <pc:docMk/>
            <pc:sldMk cId="3583489298" sldId="266"/>
            <ac:spMk id="4" creationId="{00000000-0000-0000-0000-000000000000}"/>
          </ac:spMkLst>
        </pc:spChg>
        <pc:spChg chg="mod">
          <ac:chgData name="Adeleke, Omoremi" userId="S::omoremi1.adeleke@famu.edu::a0ff399d-929c-451c-8457-fbffd12fbcdb" providerId="AD" clId="Web-{52CBD078-5814-745A-7820-807DF29FA1EA}" dt="2024-10-21T14:39:43.343" v="215" actId="20577"/>
          <ac:spMkLst>
            <pc:docMk/>
            <pc:sldMk cId="3583489298" sldId="266"/>
            <ac:spMk id="9" creationId="{00000000-0000-0000-0000-000000000000}"/>
          </ac:spMkLst>
        </pc:spChg>
        <pc:spChg chg="mod">
          <ac:chgData name="Adeleke, Omoremi" userId="S::omoremi1.adeleke@famu.edu::a0ff399d-929c-451c-8457-fbffd12fbcdb" providerId="AD" clId="Web-{52CBD078-5814-745A-7820-807DF29FA1EA}" dt="2024-10-21T14:40:19.235" v="235" actId="20577"/>
          <ac:spMkLst>
            <pc:docMk/>
            <pc:sldMk cId="3583489298" sldId="266"/>
            <ac:spMk id="10" creationId="{00000000-0000-0000-0000-000000000000}"/>
          </ac:spMkLst>
        </pc:spChg>
        <pc:spChg chg="mod">
          <ac:chgData name="Adeleke, Omoremi" userId="S::omoremi1.adeleke@famu.edu::a0ff399d-929c-451c-8457-fbffd12fbcdb" providerId="AD" clId="Web-{52CBD078-5814-745A-7820-807DF29FA1EA}" dt="2024-10-21T14:39:57" v="225" actId="20577"/>
          <ac:spMkLst>
            <pc:docMk/>
            <pc:sldMk cId="3583489298" sldId="266"/>
            <ac:spMk id="14" creationId="{00000000-0000-0000-0000-000000000000}"/>
          </ac:spMkLst>
        </pc:spChg>
        <pc:spChg chg="mod">
          <ac:chgData name="Adeleke, Omoremi" userId="S::omoremi1.adeleke@famu.edu::a0ff399d-929c-451c-8457-fbffd12fbcdb" providerId="AD" clId="Web-{52CBD078-5814-745A-7820-807DF29FA1EA}" dt="2024-10-21T14:40:06.828" v="232" actId="20577"/>
          <ac:spMkLst>
            <pc:docMk/>
            <pc:sldMk cId="3583489298" sldId="266"/>
            <ac:spMk id="15" creationId="{00000000-0000-0000-0000-000000000000}"/>
          </ac:spMkLst>
        </pc:spChg>
        <pc:spChg chg="mod">
          <ac:chgData name="Adeleke, Omoremi" userId="S::omoremi1.adeleke@famu.edu::a0ff399d-929c-451c-8457-fbffd12fbcdb" providerId="AD" clId="Web-{52CBD078-5814-745A-7820-807DF29FA1EA}" dt="2024-10-21T14:40:01.234" v="231" actId="20577"/>
          <ac:spMkLst>
            <pc:docMk/>
            <pc:sldMk cId="3583489298" sldId="266"/>
            <ac:spMk id="19" creationId="{00000000-0000-0000-0000-000000000000}"/>
          </ac:spMkLst>
        </pc:spChg>
        <pc:spChg chg="mod">
          <ac:chgData name="Adeleke, Omoremi" userId="S::omoremi1.adeleke@famu.edu::a0ff399d-929c-451c-8457-fbffd12fbcdb" providerId="AD" clId="Web-{52CBD078-5814-745A-7820-807DF29FA1EA}" dt="2024-10-21T14:40:08.344" v="233" actId="20577"/>
          <ac:spMkLst>
            <pc:docMk/>
            <pc:sldMk cId="3583489298" sldId="266"/>
            <ac:spMk id="20" creationId="{00000000-0000-0000-0000-000000000000}"/>
          </ac:spMkLst>
        </pc:spChg>
      </pc:sldChg>
      <pc:sldChg chg="modSp">
        <pc:chgData name="Adeleke, Omoremi" userId="S::omoremi1.adeleke@famu.edu::a0ff399d-929c-451c-8457-fbffd12fbcdb" providerId="AD" clId="Web-{52CBD078-5814-745A-7820-807DF29FA1EA}" dt="2024-10-21T14:32:04.245" v="39" actId="1076"/>
        <pc:sldMkLst>
          <pc:docMk/>
          <pc:sldMk cId="1861303858" sldId="268"/>
        </pc:sldMkLst>
        <pc:spChg chg="mod">
          <ac:chgData name="Adeleke, Omoremi" userId="S::omoremi1.adeleke@famu.edu::a0ff399d-929c-451c-8457-fbffd12fbcdb" providerId="AD" clId="Web-{52CBD078-5814-745A-7820-807DF29FA1EA}" dt="2024-10-21T14:32:04.245" v="39" actId="1076"/>
          <ac:spMkLst>
            <pc:docMk/>
            <pc:sldMk cId="1861303858" sldId="268"/>
            <ac:spMk id="2" creationId="{00000000-0000-0000-0000-000000000000}"/>
          </ac:spMkLst>
        </pc:spChg>
        <pc:spChg chg="mod">
          <ac:chgData name="Adeleke, Omoremi" userId="S::omoremi1.adeleke@famu.edu::a0ff399d-929c-451c-8457-fbffd12fbcdb" providerId="AD" clId="Web-{52CBD078-5814-745A-7820-807DF29FA1EA}" dt="2024-10-21T14:31:39.087" v="32" actId="1076"/>
          <ac:spMkLst>
            <pc:docMk/>
            <pc:sldMk cId="1861303858" sldId="268"/>
            <ac:spMk id="4" creationId="{9A6431C9-2C84-CB72-E0E4-097EB10A74F2}"/>
          </ac:spMkLst>
        </pc:spChg>
      </pc:sldChg>
      <pc:sldChg chg="modSp">
        <pc:chgData name="Adeleke, Omoremi" userId="S::omoremi1.adeleke@famu.edu::a0ff399d-929c-451c-8457-fbffd12fbcdb" providerId="AD" clId="Web-{52CBD078-5814-745A-7820-807DF29FA1EA}" dt="2024-10-21T14:34:45.486" v="154" actId="20577"/>
        <pc:sldMkLst>
          <pc:docMk/>
          <pc:sldMk cId="3495258270" sldId="270"/>
        </pc:sldMkLst>
        <pc:spChg chg="mod">
          <ac:chgData name="Adeleke, Omoremi" userId="S::omoremi1.adeleke@famu.edu::a0ff399d-929c-451c-8457-fbffd12fbcdb" providerId="AD" clId="Web-{52CBD078-5814-745A-7820-807DF29FA1EA}" dt="2024-10-21T14:34:45.486" v="154" actId="20577"/>
          <ac:spMkLst>
            <pc:docMk/>
            <pc:sldMk cId="3495258270" sldId="270"/>
            <ac:spMk id="13" creationId="{0CCF16AE-2A89-7C86-E7A5-BA14E9286D95}"/>
          </ac:spMkLst>
        </pc:spChg>
      </pc:sldChg>
      <pc:sldChg chg="del ord">
        <pc:chgData name="Adeleke, Omoremi" userId="S::omoremi1.adeleke@famu.edu::a0ff399d-929c-451c-8457-fbffd12fbcdb" providerId="AD" clId="Web-{52CBD078-5814-745A-7820-807DF29FA1EA}" dt="2024-10-21T14:35:07.565" v="159"/>
        <pc:sldMkLst>
          <pc:docMk/>
          <pc:sldMk cId="375235042" sldId="271"/>
        </pc:sldMkLst>
      </pc:sldChg>
      <pc:sldChg chg="addSp delSp modSp">
        <pc:chgData name="Adeleke, Omoremi" userId="S::omoremi1.adeleke@famu.edu::a0ff399d-929c-451c-8457-fbffd12fbcdb" providerId="AD" clId="Web-{52CBD078-5814-745A-7820-807DF29FA1EA}" dt="2024-10-21T14:37:03.226" v="174" actId="1076"/>
        <pc:sldMkLst>
          <pc:docMk/>
          <pc:sldMk cId="3351273142" sldId="274"/>
        </pc:sldMkLst>
        <pc:spChg chg="add mod">
          <ac:chgData name="Adeleke, Omoremi" userId="S::omoremi1.adeleke@famu.edu::a0ff399d-929c-451c-8457-fbffd12fbcdb" providerId="AD" clId="Web-{52CBD078-5814-745A-7820-807DF29FA1EA}" dt="2024-10-21T14:37:03.226" v="174" actId="1076"/>
          <ac:spMkLst>
            <pc:docMk/>
            <pc:sldMk cId="3351273142" sldId="274"/>
            <ac:spMk id="2" creationId="{E0BBBCF8-83D4-BF98-0C46-52E49D098D41}"/>
          </ac:spMkLst>
        </pc:spChg>
        <pc:spChg chg="mod">
          <ac:chgData name="Adeleke, Omoremi" userId="S::omoremi1.adeleke@famu.edu::a0ff399d-929c-451c-8457-fbffd12fbcdb" providerId="AD" clId="Web-{52CBD078-5814-745A-7820-807DF29FA1EA}" dt="2024-10-21T14:33:29.498" v="118" actId="20577"/>
          <ac:spMkLst>
            <pc:docMk/>
            <pc:sldMk cId="3351273142" sldId="274"/>
            <ac:spMk id="6" creationId="{00000000-0000-0000-0000-000000000000}"/>
          </ac:spMkLst>
        </pc:spChg>
        <pc:spChg chg="del">
          <ac:chgData name="Adeleke, Omoremi" userId="S::omoremi1.adeleke@famu.edu::a0ff399d-929c-451c-8457-fbffd12fbcdb" providerId="AD" clId="Web-{52CBD078-5814-745A-7820-807DF29FA1EA}" dt="2024-10-21T14:33:30.030" v="130"/>
          <ac:spMkLst>
            <pc:docMk/>
            <pc:sldMk cId="3351273142" sldId="274"/>
            <ac:spMk id="7" creationId="{00000000-0000-0000-0000-000000000000}"/>
          </ac:spMkLst>
        </pc:spChg>
        <pc:spChg chg="del">
          <ac:chgData name="Adeleke, Omoremi" userId="S::omoremi1.adeleke@famu.edu::a0ff399d-929c-451c-8457-fbffd12fbcdb" providerId="AD" clId="Web-{52CBD078-5814-745A-7820-807DF29FA1EA}" dt="2024-10-21T14:33:30.030" v="129"/>
          <ac:spMkLst>
            <pc:docMk/>
            <pc:sldMk cId="3351273142" sldId="274"/>
            <ac:spMk id="8" creationId="{00000000-0000-0000-0000-000000000000}"/>
          </ac:spMkLst>
        </pc:spChg>
        <pc:spChg chg="del">
          <ac:chgData name="Adeleke, Omoremi" userId="S::omoremi1.adeleke@famu.edu::a0ff399d-929c-451c-8457-fbffd12fbcdb" providerId="AD" clId="Web-{52CBD078-5814-745A-7820-807DF29FA1EA}" dt="2024-10-21T14:33:30.030" v="128"/>
          <ac:spMkLst>
            <pc:docMk/>
            <pc:sldMk cId="3351273142" sldId="274"/>
            <ac:spMk id="9" creationId="{00000000-0000-0000-0000-000000000000}"/>
          </ac:spMkLst>
        </pc:spChg>
        <pc:spChg chg="del">
          <ac:chgData name="Adeleke, Omoremi" userId="S::omoremi1.adeleke@famu.edu::a0ff399d-929c-451c-8457-fbffd12fbcdb" providerId="AD" clId="Web-{52CBD078-5814-745A-7820-807DF29FA1EA}" dt="2024-10-21T14:33:30.030" v="127"/>
          <ac:spMkLst>
            <pc:docMk/>
            <pc:sldMk cId="3351273142" sldId="274"/>
            <ac:spMk id="10" creationId="{00000000-0000-0000-0000-000000000000}"/>
          </ac:spMkLst>
        </pc:spChg>
        <pc:spChg chg="del">
          <ac:chgData name="Adeleke, Omoremi" userId="S::omoremi1.adeleke@famu.edu::a0ff399d-929c-451c-8457-fbffd12fbcdb" providerId="AD" clId="Web-{52CBD078-5814-745A-7820-807DF29FA1EA}" dt="2024-10-21T14:33:30.030" v="126"/>
          <ac:spMkLst>
            <pc:docMk/>
            <pc:sldMk cId="3351273142" sldId="274"/>
            <ac:spMk id="11" creationId="{00000000-0000-0000-0000-000000000000}"/>
          </ac:spMkLst>
        </pc:spChg>
        <pc:spChg chg="del">
          <ac:chgData name="Adeleke, Omoremi" userId="S::omoremi1.adeleke@famu.edu::a0ff399d-929c-451c-8457-fbffd12fbcdb" providerId="AD" clId="Web-{52CBD078-5814-745A-7820-807DF29FA1EA}" dt="2024-10-21T14:33:30.014" v="125"/>
          <ac:spMkLst>
            <pc:docMk/>
            <pc:sldMk cId="3351273142" sldId="274"/>
            <ac:spMk id="12" creationId="{00000000-0000-0000-0000-000000000000}"/>
          </ac:spMkLst>
        </pc:spChg>
        <pc:spChg chg="del">
          <ac:chgData name="Adeleke, Omoremi" userId="S::omoremi1.adeleke@famu.edu::a0ff399d-929c-451c-8457-fbffd12fbcdb" providerId="AD" clId="Web-{52CBD078-5814-745A-7820-807DF29FA1EA}" dt="2024-10-21T14:33:30.014" v="124"/>
          <ac:spMkLst>
            <pc:docMk/>
            <pc:sldMk cId="3351273142" sldId="274"/>
            <ac:spMk id="13" creationId="{00000000-0000-0000-0000-000000000000}"/>
          </ac:spMkLst>
        </pc:spChg>
        <pc:spChg chg="del">
          <ac:chgData name="Adeleke, Omoremi" userId="S::omoremi1.adeleke@famu.edu::a0ff399d-929c-451c-8457-fbffd12fbcdb" providerId="AD" clId="Web-{52CBD078-5814-745A-7820-807DF29FA1EA}" dt="2024-10-21T14:33:30.014" v="123"/>
          <ac:spMkLst>
            <pc:docMk/>
            <pc:sldMk cId="3351273142" sldId="274"/>
            <ac:spMk id="14" creationId="{00000000-0000-0000-0000-000000000000}"/>
          </ac:spMkLst>
        </pc:spChg>
        <pc:spChg chg="del">
          <ac:chgData name="Adeleke, Omoremi" userId="S::omoremi1.adeleke@famu.edu::a0ff399d-929c-451c-8457-fbffd12fbcdb" providerId="AD" clId="Web-{52CBD078-5814-745A-7820-807DF29FA1EA}" dt="2024-10-21T14:33:30.014" v="122"/>
          <ac:spMkLst>
            <pc:docMk/>
            <pc:sldMk cId="3351273142" sldId="274"/>
            <ac:spMk id="15" creationId="{00000000-0000-0000-0000-000000000000}"/>
          </ac:spMkLst>
        </pc:spChg>
        <pc:spChg chg="del">
          <ac:chgData name="Adeleke, Omoremi" userId="S::omoremi1.adeleke@famu.edu::a0ff399d-929c-451c-8457-fbffd12fbcdb" providerId="AD" clId="Web-{52CBD078-5814-745A-7820-807DF29FA1EA}" dt="2024-10-21T14:33:30.014" v="121"/>
          <ac:spMkLst>
            <pc:docMk/>
            <pc:sldMk cId="3351273142" sldId="274"/>
            <ac:spMk id="16" creationId="{00000000-0000-0000-0000-000000000000}"/>
          </ac:spMkLst>
        </pc:spChg>
        <pc:spChg chg="del">
          <ac:chgData name="Adeleke, Omoremi" userId="S::omoremi1.adeleke@famu.edu::a0ff399d-929c-451c-8457-fbffd12fbcdb" providerId="AD" clId="Web-{52CBD078-5814-745A-7820-807DF29FA1EA}" dt="2024-10-21T14:33:30.014" v="120"/>
          <ac:spMkLst>
            <pc:docMk/>
            <pc:sldMk cId="3351273142" sldId="274"/>
            <ac:spMk id="17" creationId="{00000000-0000-0000-0000-000000000000}"/>
          </ac:spMkLst>
        </pc:spChg>
        <pc:spChg chg="del">
          <ac:chgData name="Adeleke, Omoremi" userId="S::omoremi1.adeleke@famu.edu::a0ff399d-929c-451c-8457-fbffd12fbcdb" providerId="AD" clId="Web-{52CBD078-5814-745A-7820-807DF29FA1EA}" dt="2024-10-21T14:33:30.014" v="119"/>
          <ac:spMkLst>
            <pc:docMk/>
            <pc:sldMk cId="3351273142" sldId="274"/>
            <ac:spMk id="18" creationId="{00000000-0000-0000-0000-000000000000}"/>
          </ac:spMkLst>
        </pc:spChg>
        <pc:spChg chg="del">
          <ac:chgData name="Adeleke, Omoremi" userId="S::omoremi1.adeleke@famu.edu::a0ff399d-929c-451c-8457-fbffd12fbcdb" providerId="AD" clId="Web-{52CBD078-5814-745A-7820-807DF29FA1EA}" dt="2024-10-21T14:33:30.030" v="131"/>
          <ac:spMkLst>
            <pc:docMk/>
            <pc:sldMk cId="3351273142" sldId="274"/>
            <ac:spMk id="23" creationId="{7C1E5815-D54C-487F-A054-6D4930ADE3DF}"/>
          </ac:spMkLst>
        </pc:spChg>
      </pc:sldChg>
      <pc:sldChg chg="del">
        <pc:chgData name="Adeleke, Omoremi" userId="S::omoremi1.adeleke@famu.edu::a0ff399d-929c-451c-8457-fbffd12fbcdb" providerId="AD" clId="Web-{52CBD078-5814-745A-7820-807DF29FA1EA}" dt="2024-10-21T14:35:06.096" v="158"/>
        <pc:sldMkLst>
          <pc:docMk/>
          <pc:sldMk cId="3866359017" sldId="276"/>
        </pc:sldMkLst>
      </pc:sldChg>
      <pc:sldChg chg="del">
        <pc:chgData name="Adeleke, Omoremi" userId="S::omoremi1.adeleke@famu.edu::a0ff399d-929c-451c-8457-fbffd12fbcdb" providerId="AD" clId="Web-{52CBD078-5814-745A-7820-807DF29FA1EA}" dt="2024-10-21T14:35:12.972" v="161"/>
        <pc:sldMkLst>
          <pc:docMk/>
          <pc:sldMk cId="3866527110" sldId="277"/>
        </pc:sldMkLst>
      </pc:sldChg>
      <pc:sldChg chg="del">
        <pc:chgData name="Adeleke, Omoremi" userId="S::omoremi1.adeleke@famu.edu::a0ff399d-929c-451c-8457-fbffd12fbcdb" providerId="AD" clId="Web-{52CBD078-5814-745A-7820-807DF29FA1EA}" dt="2024-10-21T14:35:11.128" v="160"/>
        <pc:sldMkLst>
          <pc:docMk/>
          <pc:sldMk cId="65089230" sldId="279"/>
        </pc:sldMkLst>
      </pc:sldChg>
      <pc:sldChg chg="del">
        <pc:chgData name="Adeleke, Omoremi" userId="S::omoremi1.adeleke@famu.edu::a0ff399d-929c-451c-8457-fbffd12fbcdb" providerId="AD" clId="Web-{52CBD078-5814-745A-7820-807DF29FA1EA}" dt="2024-10-21T14:35:16.378" v="162"/>
        <pc:sldMkLst>
          <pc:docMk/>
          <pc:sldMk cId="1468117324" sldId="280"/>
        </pc:sldMkLst>
      </pc:sldChg>
      <pc:sldChg chg="addSp delSp modSp add replId">
        <pc:chgData name="Adeleke, Omoremi" userId="S::omoremi1.adeleke@famu.edu::a0ff399d-929c-451c-8457-fbffd12fbcdb" providerId="AD" clId="Web-{52CBD078-5814-745A-7820-807DF29FA1EA}" dt="2024-10-21T14:41:51.911" v="256" actId="20577"/>
        <pc:sldMkLst>
          <pc:docMk/>
          <pc:sldMk cId="3860080753" sldId="281"/>
        </pc:sldMkLst>
        <pc:spChg chg="mod">
          <ac:chgData name="Adeleke, Omoremi" userId="S::omoremi1.adeleke@famu.edu::a0ff399d-929c-451c-8457-fbffd12fbcdb" providerId="AD" clId="Web-{52CBD078-5814-745A-7820-807DF29FA1EA}" dt="2024-10-21T14:41:51.911" v="256" actId="20577"/>
          <ac:spMkLst>
            <pc:docMk/>
            <pc:sldMk cId="3860080753" sldId="281"/>
            <ac:spMk id="6" creationId="{00000000-0000-0000-0000-000000000000}"/>
          </ac:spMkLst>
        </pc:spChg>
        <pc:spChg chg="del mod">
          <ac:chgData name="Adeleke, Omoremi" userId="S::omoremi1.adeleke@famu.edu::a0ff399d-929c-451c-8457-fbffd12fbcdb" providerId="AD" clId="Web-{52CBD078-5814-745A-7820-807DF29FA1EA}" dt="2024-10-21T14:40:35.204" v="237"/>
          <ac:spMkLst>
            <pc:docMk/>
            <pc:sldMk cId="3860080753" sldId="281"/>
            <ac:spMk id="7" creationId="{00000000-0000-0000-0000-000000000000}"/>
          </ac:spMkLst>
        </pc:spChg>
        <pc:spChg chg="del mod">
          <ac:chgData name="Adeleke, Omoremi" userId="S::omoremi1.adeleke@famu.edu::a0ff399d-929c-451c-8457-fbffd12fbcdb" providerId="AD" clId="Web-{52CBD078-5814-745A-7820-807DF29FA1EA}" dt="2024-10-21T14:39:04.419" v="198"/>
          <ac:spMkLst>
            <pc:docMk/>
            <pc:sldMk cId="3860080753" sldId="281"/>
            <ac:spMk id="8" creationId="{00000000-0000-0000-0000-000000000000}"/>
          </ac:spMkLst>
        </pc:spChg>
        <pc:spChg chg="mod">
          <ac:chgData name="Adeleke, Omoremi" userId="S::omoremi1.adeleke@famu.edu::a0ff399d-929c-451c-8457-fbffd12fbcdb" providerId="AD" clId="Web-{52CBD078-5814-745A-7820-807DF29FA1EA}" dt="2024-10-21T14:41:44.895" v="253" actId="20577"/>
          <ac:spMkLst>
            <pc:docMk/>
            <pc:sldMk cId="3860080753" sldId="281"/>
            <ac:spMk id="9" creationId="{00000000-0000-0000-0000-000000000000}"/>
          </ac:spMkLst>
        </pc:spChg>
        <pc:spChg chg="del mod">
          <ac:chgData name="Adeleke, Omoremi" userId="S::omoremi1.adeleke@famu.edu::a0ff399d-929c-451c-8457-fbffd12fbcdb" providerId="AD" clId="Web-{52CBD078-5814-745A-7820-807DF29FA1EA}" dt="2024-10-21T14:38:29.824" v="191"/>
          <ac:spMkLst>
            <pc:docMk/>
            <pc:sldMk cId="3860080753" sldId="281"/>
            <ac:spMk id="10" creationId="{00000000-0000-0000-0000-000000000000}"/>
          </ac:spMkLst>
        </pc:spChg>
        <pc:spChg chg="del">
          <ac:chgData name="Adeleke, Omoremi" userId="S::omoremi1.adeleke@famu.edu::a0ff399d-929c-451c-8457-fbffd12fbcdb" providerId="AD" clId="Web-{52CBD078-5814-745A-7820-807DF29FA1EA}" dt="2024-10-21T14:39:10.701" v="202"/>
          <ac:spMkLst>
            <pc:docMk/>
            <pc:sldMk cId="3860080753" sldId="281"/>
            <ac:spMk id="11" creationId="{00000000-0000-0000-0000-000000000000}"/>
          </ac:spMkLst>
        </pc:spChg>
        <pc:spChg chg="del mod">
          <ac:chgData name="Adeleke, Omoremi" userId="S::omoremi1.adeleke@famu.edu::a0ff399d-929c-451c-8457-fbffd12fbcdb" providerId="AD" clId="Web-{52CBD078-5814-745A-7820-807DF29FA1EA}" dt="2024-10-21T14:39:10.701" v="201"/>
          <ac:spMkLst>
            <pc:docMk/>
            <pc:sldMk cId="3860080753" sldId="281"/>
            <ac:spMk id="12" creationId="{00000000-0000-0000-0000-000000000000}"/>
          </ac:spMkLst>
        </pc:spChg>
        <pc:spChg chg="del mod">
          <ac:chgData name="Adeleke, Omoremi" userId="S::omoremi1.adeleke@famu.edu::a0ff399d-929c-451c-8457-fbffd12fbcdb" providerId="AD" clId="Web-{52CBD078-5814-745A-7820-807DF29FA1EA}" dt="2024-10-21T14:38:38.621" v="194"/>
          <ac:spMkLst>
            <pc:docMk/>
            <pc:sldMk cId="3860080753" sldId="281"/>
            <ac:spMk id="13" creationId="{00000000-0000-0000-0000-000000000000}"/>
          </ac:spMkLst>
        </pc:spChg>
        <pc:spChg chg="del">
          <ac:chgData name="Adeleke, Omoremi" userId="S::omoremi1.adeleke@famu.edu::a0ff399d-929c-451c-8457-fbffd12fbcdb" providerId="AD" clId="Web-{52CBD078-5814-745A-7820-807DF29FA1EA}" dt="2024-10-21T14:37:21.102" v="177"/>
          <ac:spMkLst>
            <pc:docMk/>
            <pc:sldMk cId="3860080753" sldId="281"/>
            <ac:spMk id="14" creationId="{00000000-0000-0000-0000-000000000000}"/>
          </ac:spMkLst>
        </pc:spChg>
        <pc:spChg chg="del">
          <ac:chgData name="Adeleke, Omoremi" userId="S::omoremi1.adeleke@famu.edu::a0ff399d-929c-451c-8457-fbffd12fbcdb" providerId="AD" clId="Web-{52CBD078-5814-745A-7820-807DF29FA1EA}" dt="2024-10-21T14:39:12.466" v="204"/>
          <ac:spMkLst>
            <pc:docMk/>
            <pc:sldMk cId="3860080753" sldId="281"/>
            <ac:spMk id="15" creationId="{00000000-0000-0000-0000-000000000000}"/>
          </ac:spMkLst>
        </pc:spChg>
        <pc:spChg chg="del mod">
          <ac:chgData name="Adeleke, Omoremi" userId="S::omoremi1.adeleke@famu.edu::a0ff399d-929c-451c-8457-fbffd12fbcdb" providerId="AD" clId="Web-{52CBD078-5814-745A-7820-807DF29FA1EA}" dt="2024-10-21T14:39:13.779" v="205"/>
          <ac:spMkLst>
            <pc:docMk/>
            <pc:sldMk cId="3860080753" sldId="281"/>
            <ac:spMk id="16" creationId="{00000000-0000-0000-0000-000000000000}"/>
          </ac:spMkLst>
        </pc:spChg>
        <pc:spChg chg="del mod">
          <ac:chgData name="Adeleke, Omoremi" userId="S::omoremi1.adeleke@famu.edu::a0ff399d-929c-451c-8457-fbffd12fbcdb" providerId="AD" clId="Web-{52CBD078-5814-745A-7820-807DF29FA1EA}" dt="2024-10-21T14:38:34.371" v="193"/>
          <ac:spMkLst>
            <pc:docMk/>
            <pc:sldMk cId="3860080753" sldId="281"/>
            <ac:spMk id="17" creationId="{00000000-0000-0000-0000-000000000000}"/>
          </ac:spMkLst>
        </pc:spChg>
        <pc:spChg chg="del mod">
          <ac:chgData name="Adeleke, Omoremi" userId="S::omoremi1.adeleke@famu.edu::a0ff399d-929c-451c-8457-fbffd12fbcdb" providerId="AD" clId="Web-{52CBD078-5814-745A-7820-807DF29FA1EA}" dt="2024-10-21T14:38:32.324" v="192"/>
          <ac:spMkLst>
            <pc:docMk/>
            <pc:sldMk cId="3860080753" sldId="281"/>
            <ac:spMk id="18" creationId="{00000000-0000-0000-0000-000000000000}"/>
          </ac:spMkLst>
        </pc:spChg>
        <pc:spChg chg="del">
          <ac:chgData name="Adeleke, Omoremi" userId="S::omoremi1.adeleke@famu.edu::a0ff399d-929c-451c-8457-fbffd12fbcdb" providerId="AD" clId="Web-{52CBD078-5814-745A-7820-807DF29FA1EA}" dt="2024-10-21T14:39:10.716" v="203"/>
          <ac:spMkLst>
            <pc:docMk/>
            <pc:sldMk cId="3860080753" sldId="281"/>
            <ac:spMk id="23" creationId="{7C1E5815-D54C-487F-A054-6D4930ADE3DF}"/>
          </ac:spMkLst>
        </pc:spChg>
        <pc:spChg chg="add del">
          <ac:chgData name="Adeleke, Omoremi" userId="S::omoremi1.adeleke@famu.edu::a0ff399d-929c-451c-8457-fbffd12fbcdb" providerId="AD" clId="Web-{52CBD078-5814-745A-7820-807DF29FA1EA}" dt="2024-10-21T14:41:21.707" v="246"/>
          <ac:spMkLst>
            <pc:docMk/>
            <pc:sldMk cId="3860080753" sldId="281"/>
            <ac:spMk id="25" creationId="{736F0DFD-0954-464F-BF12-DD2E6F6E0380}"/>
          </ac:spMkLst>
        </pc:spChg>
        <pc:spChg chg="add del">
          <ac:chgData name="Adeleke, Omoremi" userId="S::omoremi1.adeleke@famu.edu::a0ff399d-929c-451c-8457-fbffd12fbcdb" providerId="AD" clId="Web-{52CBD078-5814-745A-7820-807DF29FA1EA}" dt="2024-10-21T14:41:07.378" v="239"/>
          <ac:spMkLst>
            <pc:docMk/>
            <pc:sldMk cId="3860080753" sldId="281"/>
            <ac:spMk id="30" creationId="{4BC99CB9-DDAD-44A2-8A1C-E3AF4E72DF5C}"/>
          </ac:spMkLst>
        </pc:spChg>
        <pc:spChg chg="add del">
          <ac:chgData name="Adeleke, Omoremi" userId="S::omoremi1.adeleke@famu.edu::a0ff399d-929c-451c-8457-fbffd12fbcdb" providerId="AD" clId="Web-{52CBD078-5814-745A-7820-807DF29FA1EA}" dt="2024-10-21T14:41:07.378" v="239"/>
          <ac:spMkLst>
            <pc:docMk/>
            <pc:sldMk cId="3860080753" sldId="281"/>
            <ac:spMk id="32" creationId="{64053CBF-3932-45FF-8285-EE5146085F3A}"/>
          </ac:spMkLst>
        </pc:spChg>
        <pc:spChg chg="add del">
          <ac:chgData name="Adeleke, Omoremi" userId="S::omoremi1.adeleke@famu.edu::a0ff399d-929c-451c-8457-fbffd12fbcdb" providerId="AD" clId="Web-{52CBD078-5814-745A-7820-807DF29FA1EA}" dt="2024-10-21T14:41:12.315" v="241"/>
          <ac:spMkLst>
            <pc:docMk/>
            <pc:sldMk cId="3860080753" sldId="281"/>
            <ac:spMk id="46" creationId="{18873D23-2DCF-4B31-A009-95721C06E8E1}"/>
          </ac:spMkLst>
        </pc:spChg>
        <pc:spChg chg="add del">
          <ac:chgData name="Adeleke, Omoremi" userId="S::omoremi1.adeleke@famu.edu::a0ff399d-929c-451c-8457-fbffd12fbcdb" providerId="AD" clId="Web-{52CBD078-5814-745A-7820-807DF29FA1EA}" dt="2024-10-21T14:41:12.315" v="241"/>
          <ac:spMkLst>
            <pc:docMk/>
            <pc:sldMk cId="3860080753" sldId="281"/>
            <ac:spMk id="47" creationId="{C13EF075-D4EF-4929-ADBC-91B27DA19955}"/>
          </ac:spMkLst>
        </pc:spChg>
        <pc:spChg chg="add del">
          <ac:chgData name="Adeleke, Omoremi" userId="S::omoremi1.adeleke@famu.edu::a0ff399d-929c-451c-8457-fbffd12fbcdb" providerId="AD" clId="Web-{52CBD078-5814-745A-7820-807DF29FA1EA}" dt="2024-10-21T14:41:15.878" v="243"/>
          <ac:spMkLst>
            <pc:docMk/>
            <pc:sldMk cId="3860080753" sldId="281"/>
            <ac:spMk id="50" creationId="{4BC99CB9-DDAD-44A2-8A1C-E3AF4E72DF5C}"/>
          </ac:spMkLst>
        </pc:spChg>
        <pc:spChg chg="add del">
          <ac:chgData name="Adeleke, Omoremi" userId="S::omoremi1.adeleke@famu.edu::a0ff399d-929c-451c-8457-fbffd12fbcdb" providerId="AD" clId="Web-{52CBD078-5814-745A-7820-807DF29FA1EA}" dt="2024-10-21T14:41:15.878" v="243"/>
          <ac:spMkLst>
            <pc:docMk/>
            <pc:sldMk cId="3860080753" sldId="281"/>
            <ac:spMk id="51" creationId="{1561AEE4-4E38-4BAC-976D-E0DE523FC5D1}"/>
          </ac:spMkLst>
        </pc:spChg>
        <pc:spChg chg="add del">
          <ac:chgData name="Adeleke, Omoremi" userId="S::omoremi1.adeleke@famu.edu::a0ff399d-929c-451c-8457-fbffd12fbcdb" providerId="AD" clId="Web-{52CBD078-5814-745A-7820-807DF29FA1EA}" dt="2024-10-21T14:41:21.675" v="245"/>
          <ac:spMkLst>
            <pc:docMk/>
            <pc:sldMk cId="3860080753" sldId="281"/>
            <ac:spMk id="55" creationId="{43C823D3-D619-407C-89E0-C6F6B1E7A42A}"/>
          </ac:spMkLst>
        </pc:spChg>
        <pc:spChg chg="add del">
          <ac:chgData name="Adeleke, Omoremi" userId="S::omoremi1.adeleke@famu.edu::a0ff399d-929c-451c-8457-fbffd12fbcdb" providerId="AD" clId="Web-{52CBD078-5814-745A-7820-807DF29FA1EA}" dt="2024-10-21T14:41:21.675" v="245"/>
          <ac:spMkLst>
            <pc:docMk/>
            <pc:sldMk cId="3860080753" sldId="281"/>
            <ac:spMk id="56" creationId="{047F8E3E-2FFA-4A0F-B3C7-E57ADDCFB415}"/>
          </ac:spMkLst>
        </pc:spChg>
        <pc:spChg chg="add">
          <ac:chgData name="Adeleke, Omoremi" userId="S::omoremi1.adeleke@famu.edu::a0ff399d-929c-451c-8457-fbffd12fbcdb" providerId="AD" clId="Web-{52CBD078-5814-745A-7820-807DF29FA1EA}" dt="2024-10-21T14:41:21.707" v="246"/>
          <ac:spMkLst>
            <pc:docMk/>
            <pc:sldMk cId="3860080753" sldId="281"/>
            <ac:spMk id="60" creationId="{4BC99CB9-DDAD-44A2-8A1C-E3AF4E72DF5C}"/>
          </ac:spMkLst>
        </pc:spChg>
        <pc:grpChg chg="add del">
          <ac:chgData name="Adeleke, Omoremi" userId="S::omoremi1.adeleke@famu.edu::a0ff399d-929c-451c-8457-fbffd12fbcdb" providerId="AD" clId="Web-{52CBD078-5814-745A-7820-807DF29FA1EA}" dt="2024-10-21T14:41:07.378" v="239"/>
          <ac:grpSpMkLst>
            <pc:docMk/>
            <pc:sldMk cId="3860080753" sldId="281"/>
            <ac:grpSpMk id="34" creationId="{2E751C04-BEA6-446B-A678-9C74819EBD4C}"/>
          </ac:grpSpMkLst>
        </pc:grpChg>
        <pc:grpChg chg="add del">
          <ac:chgData name="Adeleke, Omoremi" userId="S::omoremi1.adeleke@famu.edu::a0ff399d-929c-451c-8457-fbffd12fbcdb" providerId="AD" clId="Web-{52CBD078-5814-745A-7820-807DF29FA1EA}" dt="2024-10-21T14:41:07.378" v="239"/>
          <ac:grpSpMkLst>
            <pc:docMk/>
            <pc:sldMk cId="3860080753" sldId="281"/>
            <ac:grpSpMk id="40" creationId="{B63ACBA3-DEFD-4C6D-BBA0-64468FA99C2D}"/>
          </ac:grpSpMkLst>
        </pc:grpChg>
        <pc:grpChg chg="add del">
          <ac:chgData name="Adeleke, Omoremi" userId="S::omoremi1.adeleke@famu.edu::a0ff399d-929c-451c-8457-fbffd12fbcdb" providerId="AD" clId="Web-{52CBD078-5814-745A-7820-807DF29FA1EA}" dt="2024-10-21T14:41:12.315" v="241"/>
          <ac:grpSpMkLst>
            <pc:docMk/>
            <pc:sldMk cId="3860080753" sldId="281"/>
            <ac:grpSpMk id="48" creationId="{DAA26DFA-AAB2-4973-9C17-16D587C7B198}"/>
          </ac:grpSpMkLst>
        </pc:grpChg>
        <pc:grpChg chg="add del">
          <ac:chgData name="Adeleke, Omoremi" userId="S::omoremi1.adeleke@famu.edu::a0ff399d-929c-451c-8457-fbffd12fbcdb" providerId="AD" clId="Web-{52CBD078-5814-745A-7820-807DF29FA1EA}" dt="2024-10-21T14:41:15.878" v="243"/>
          <ac:grpSpMkLst>
            <pc:docMk/>
            <pc:sldMk cId="3860080753" sldId="281"/>
            <ac:grpSpMk id="52" creationId="{F0BC676B-D19A-44DB-910A-0C0E6D433979}"/>
          </ac:grpSpMkLst>
        </pc:grpChg>
        <pc:grpChg chg="add del">
          <ac:chgData name="Adeleke, Omoremi" userId="S::omoremi1.adeleke@famu.edu::a0ff399d-929c-451c-8457-fbffd12fbcdb" providerId="AD" clId="Web-{52CBD078-5814-745A-7820-807DF29FA1EA}" dt="2024-10-21T14:41:21.675" v="245"/>
          <ac:grpSpMkLst>
            <pc:docMk/>
            <pc:sldMk cId="3860080753" sldId="281"/>
            <ac:grpSpMk id="57" creationId="{33D939F1-7ABE-4D0E-946A-43F37F556AFD}"/>
          </ac:grpSpMkLst>
        </pc:grpChg>
        <pc:grpChg chg="add del">
          <ac:chgData name="Adeleke, Omoremi" userId="S::omoremi1.adeleke@famu.edu::a0ff399d-929c-451c-8457-fbffd12fbcdb" providerId="AD" clId="Web-{52CBD078-5814-745A-7820-807DF29FA1EA}" dt="2024-10-21T14:41:21.675" v="245"/>
          <ac:grpSpMkLst>
            <pc:docMk/>
            <pc:sldMk cId="3860080753" sldId="281"/>
            <ac:grpSpMk id="58" creationId="{9DB3963A-4187-4A72-9DA4-CA6BADE22931}"/>
          </ac:grpSpMkLst>
        </pc:grpChg>
        <pc:grpChg chg="add">
          <ac:chgData name="Adeleke, Omoremi" userId="S::omoremi1.adeleke@famu.edu::a0ff399d-929c-451c-8457-fbffd12fbcdb" providerId="AD" clId="Web-{52CBD078-5814-745A-7820-807DF29FA1EA}" dt="2024-10-21T14:41:21.707" v="246"/>
          <ac:grpSpMkLst>
            <pc:docMk/>
            <pc:sldMk cId="3860080753" sldId="281"/>
            <ac:grpSpMk id="61" creationId="{5C3921CD-DDE5-4B57-8FDF-B37ADE4EDAC7}"/>
          </ac:grpSpMkLst>
        </pc:grpChg>
      </pc:sldChg>
    </pc:docChg>
  </pc:docChgLst>
  <pc:docChgLst>
    <pc:chgData name="Adeleke, Omoremi" userId="S::omoremi1.adeleke@famu.edu::a0ff399d-929c-451c-8457-fbffd12fbcdb" providerId="AD" clId="Web-{9D96A2B2-BFFF-07F2-7A8D-91259DA25D6F}"/>
    <pc:docChg chg="addSld delSld modSld sldOrd">
      <pc:chgData name="Adeleke, Omoremi" userId="S::omoremi1.adeleke@famu.edu::a0ff399d-929c-451c-8457-fbffd12fbcdb" providerId="AD" clId="Web-{9D96A2B2-BFFF-07F2-7A8D-91259DA25D6F}" dt="2024-04-01T01:47:03.463" v="56" actId="1076"/>
      <pc:docMkLst>
        <pc:docMk/>
      </pc:docMkLst>
      <pc:sldChg chg="addSp delSp modSp">
        <pc:chgData name="Adeleke, Omoremi" userId="S::omoremi1.adeleke@famu.edu::a0ff399d-929c-451c-8457-fbffd12fbcdb" providerId="AD" clId="Web-{9D96A2B2-BFFF-07F2-7A8D-91259DA25D6F}" dt="2024-04-01T01:45:52.866" v="41" actId="1076"/>
        <pc:sldMkLst>
          <pc:docMk/>
          <pc:sldMk cId="375235042" sldId="271"/>
        </pc:sldMkLst>
        <pc:spChg chg="mod ord">
          <ac:chgData name="Adeleke, Omoremi" userId="S::omoremi1.adeleke@famu.edu::a0ff399d-929c-451c-8457-fbffd12fbcdb" providerId="AD" clId="Web-{9D96A2B2-BFFF-07F2-7A8D-91259DA25D6F}" dt="2024-04-01T01:44:49.254" v="29" actId="20577"/>
          <ac:spMkLst>
            <pc:docMk/>
            <pc:sldMk cId="375235042" sldId="271"/>
            <ac:spMk id="2" creationId="{981EA9A4-DF20-C296-9D74-39BBE19D95CF}"/>
          </ac:spMkLst>
        </pc:spChg>
        <pc:spChg chg="mod">
          <ac:chgData name="Adeleke, Omoremi" userId="S::omoremi1.adeleke@famu.edu::a0ff399d-929c-451c-8457-fbffd12fbcdb" providerId="AD" clId="Web-{9D96A2B2-BFFF-07F2-7A8D-91259DA25D6F}" dt="2024-04-01T01:44:13.847" v="12"/>
          <ac:spMkLst>
            <pc:docMk/>
            <pc:sldMk cId="375235042" sldId="271"/>
            <ac:spMk id="15" creationId="{B18304F6-6BFD-2D81-9E60-BF346C29E826}"/>
          </ac:spMkLst>
        </pc:spChg>
        <pc:spChg chg="del">
          <ac:chgData name="Adeleke, Omoremi" userId="S::omoremi1.adeleke@famu.edu::a0ff399d-929c-451c-8457-fbffd12fbcdb" providerId="AD" clId="Web-{9D96A2B2-BFFF-07F2-7A8D-91259DA25D6F}" dt="2024-04-01T01:43:36.970" v="4"/>
          <ac:spMkLst>
            <pc:docMk/>
            <pc:sldMk cId="375235042" sldId="271"/>
            <ac:spMk id="43" creationId="{43FCDA63-538C-4FB3-911D-7DF75B5993C9}"/>
          </ac:spMkLst>
        </pc:spChg>
        <pc:spChg chg="del">
          <ac:chgData name="Adeleke, Omoremi" userId="S::omoremi1.adeleke@famu.edu::a0ff399d-929c-451c-8457-fbffd12fbcdb" providerId="AD" clId="Web-{9D96A2B2-BFFF-07F2-7A8D-91259DA25D6F}" dt="2024-04-01T01:43:36.970" v="4"/>
          <ac:spMkLst>
            <pc:docMk/>
            <pc:sldMk cId="375235042" sldId="271"/>
            <ac:spMk id="45" creationId="{C0F36B17-8009-453B-9C49-36A9D6F9D0EC}"/>
          </ac:spMkLst>
        </pc:spChg>
        <pc:spChg chg="add">
          <ac:chgData name="Adeleke, Omoremi" userId="S::omoremi1.adeleke@famu.edu::a0ff399d-929c-451c-8457-fbffd12fbcdb" providerId="AD" clId="Web-{9D96A2B2-BFFF-07F2-7A8D-91259DA25D6F}" dt="2024-04-01T01:44:13.847" v="12"/>
          <ac:spMkLst>
            <pc:docMk/>
            <pc:sldMk cId="375235042" sldId="271"/>
            <ac:spMk id="57" creationId="{94BFCCA4-109C-4B21-816E-144FE75C38EE}"/>
          </ac:spMkLst>
        </pc:spChg>
        <pc:spChg chg="add">
          <ac:chgData name="Adeleke, Omoremi" userId="S::omoremi1.adeleke@famu.edu::a0ff399d-929c-451c-8457-fbffd12fbcdb" providerId="AD" clId="Web-{9D96A2B2-BFFF-07F2-7A8D-91259DA25D6F}" dt="2024-04-01T01:44:13.847" v="12"/>
          <ac:spMkLst>
            <pc:docMk/>
            <pc:sldMk cId="375235042" sldId="271"/>
            <ac:spMk id="59" creationId="{0059B5C0-FEC8-4370-AF45-02E3AEF6FA6D}"/>
          </ac:spMkLst>
        </pc:spChg>
        <pc:grpChg chg="add del">
          <ac:chgData name="Adeleke, Omoremi" userId="S::omoremi1.adeleke@famu.edu::a0ff399d-929c-451c-8457-fbffd12fbcdb" providerId="AD" clId="Web-{9D96A2B2-BFFF-07F2-7A8D-91259DA25D6F}" dt="2024-04-01T01:44:13.847" v="12"/>
          <ac:grpSpMkLst>
            <pc:docMk/>
            <pc:sldMk cId="375235042" sldId="271"/>
            <ac:grpSpMk id="50" creationId="{32CC9F2B-E219-AF55-BBE8-372B5AC60059}"/>
          </ac:grpSpMkLst>
        </pc:grpChg>
        <pc:picChg chg="mod">
          <ac:chgData name="Adeleke, Omoremi" userId="S::omoremi1.adeleke@famu.edu::a0ff399d-929c-451c-8457-fbffd12fbcdb" providerId="AD" clId="Web-{9D96A2B2-BFFF-07F2-7A8D-91259DA25D6F}" dt="2024-04-01T01:45:20.615" v="34" actId="1076"/>
          <ac:picMkLst>
            <pc:docMk/>
            <pc:sldMk cId="375235042" sldId="271"/>
            <ac:picMk id="3" creationId="{B08F9FB9-B31C-694F-2758-4D5E8E899BB1}"/>
          </ac:picMkLst>
        </pc:picChg>
        <pc:picChg chg="mod ord">
          <ac:chgData name="Adeleke, Omoremi" userId="S::omoremi1.adeleke@famu.edu::a0ff399d-929c-451c-8457-fbffd12fbcdb" providerId="AD" clId="Web-{9D96A2B2-BFFF-07F2-7A8D-91259DA25D6F}" dt="2024-04-01T01:45:04.083" v="31" actId="1076"/>
          <ac:picMkLst>
            <pc:docMk/>
            <pc:sldMk cId="375235042" sldId="271"/>
            <ac:picMk id="4" creationId="{F82C79E0-95C5-12B5-A7CF-9059E9DBFD26}"/>
          </ac:picMkLst>
        </pc:picChg>
        <pc:picChg chg="mod ord modCrop">
          <ac:chgData name="Adeleke, Omoremi" userId="S::omoremi1.adeleke@famu.edu::a0ff399d-929c-451c-8457-fbffd12fbcdb" providerId="AD" clId="Web-{9D96A2B2-BFFF-07F2-7A8D-91259DA25D6F}" dt="2024-04-01T01:45:52.866" v="41" actId="1076"/>
          <ac:picMkLst>
            <pc:docMk/>
            <pc:sldMk cId="375235042" sldId="271"/>
            <ac:picMk id="5" creationId="{9465B0A3-135A-DFA2-8A66-41B0C1B81118}"/>
          </ac:picMkLst>
        </pc:picChg>
        <pc:picChg chg="mod">
          <ac:chgData name="Adeleke, Omoremi" userId="S::omoremi1.adeleke@famu.edu::a0ff399d-929c-451c-8457-fbffd12fbcdb" providerId="AD" clId="Web-{9D96A2B2-BFFF-07F2-7A8D-91259DA25D6F}" dt="2024-04-01T01:45:33.537" v="36" actId="1076"/>
          <ac:picMkLst>
            <pc:docMk/>
            <pc:sldMk cId="375235042" sldId="271"/>
            <ac:picMk id="6" creationId="{5A4E14A6-F2D6-4C7E-2929-B569012A5465}"/>
          </ac:picMkLst>
        </pc:picChg>
      </pc:sldChg>
      <pc:sldChg chg="del">
        <pc:chgData name="Adeleke, Omoremi" userId="S::omoremi1.adeleke@famu.edu::a0ff399d-929c-451c-8457-fbffd12fbcdb" providerId="AD" clId="Web-{9D96A2B2-BFFF-07F2-7A8D-91259DA25D6F}" dt="2024-04-01T01:46:46.665" v="54"/>
        <pc:sldMkLst>
          <pc:docMk/>
          <pc:sldMk cId="491554453" sldId="272"/>
        </pc:sldMkLst>
      </pc:sldChg>
      <pc:sldChg chg="addSp delSp modSp add ord replId">
        <pc:chgData name="Adeleke, Omoremi" userId="S::omoremi1.adeleke@famu.edu::a0ff399d-929c-451c-8457-fbffd12fbcdb" providerId="AD" clId="Web-{9D96A2B2-BFFF-07F2-7A8D-91259DA25D6F}" dt="2024-04-01T01:47:03.463" v="56" actId="1076"/>
        <pc:sldMkLst>
          <pc:docMk/>
          <pc:sldMk cId="3029591586" sldId="275"/>
        </pc:sldMkLst>
        <pc:spChg chg="mod">
          <ac:chgData name="Adeleke, Omoremi" userId="S::omoremi1.adeleke@famu.edu::a0ff399d-929c-451c-8457-fbffd12fbcdb" providerId="AD" clId="Web-{9D96A2B2-BFFF-07F2-7A8D-91259DA25D6F}" dt="2024-04-01T01:46:45.134" v="53" actId="20577"/>
          <ac:spMkLst>
            <pc:docMk/>
            <pc:sldMk cId="3029591586" sldId="275"/>
            <ac:spMk id="3" creationId="{5C1303A0-2520-2745-8735-051E4876ED5A}"/>
          </ac:spMkLst>
        </pc:spChg>
        <pc:spChg chg="add mod">
          <ac:chgData name="Adeleke, Omoremi" userId="S::omoremi1.adeleke@famu.edu::a0ff399d-929c-451c-8457-fbffd12fbcdb" providerId="AD" clId="Web-{9D96A2B2-BFFF-07F2-7A8D-91259DA25D6F}" dt="2024-04-01T01:46:55.400" v="55" actId="20577"/>
          <ac:spMkLst>
            <pc:docMk/>
            <pc:sldMk cId="3029591586" sldId="275"/>
            <ac:spMk id="4" creationId="{E31D529A-3950-2C78-52D7-162E66A25C1F}"/>
          </ac:spMkLst>
        </pc:spChg>
        <pc:picChg chg="add mod">
          <ac:chgData name="Adeleke, Omoremi" userId="S::omoremi1.adeleke@famu.edu::a0ff399d-929c-451c-8457-fbffd12fbcdb" providerId="AD" clId="Web-{9D96A2B2-BFFF-07F2-7A8D-91259DA25D6F}" dt="2024-04-01T01:47:03.463" v="56" actId="1076"/>
          <ac:picMkLst>
            <pc:docMk/>
            <pc:sldMk cId="3029591586" sldId="275"/>
            <ac:picMk id="6" creationId="{FBBF54EF-3318-39AF-ADC2-9C3E78921721}"/>
          </ac:picMkLst>
        </pc:picChg>
        <pc:picChg chg="del">
          <ac:chgData name="Adeleke, Omoremi" userId="S::omoremi1.adeleke@famu.edu::a0ff399d-929c-451c-8457-fbffd12fbcdb" providerId="AD" clId="Web-{9D96A2B2-BFFF-07F2-7A8D-91259DA25D6F}" dt="2024-04-01T01:46:32.805" v="44"/>
          <ac:picMkLst>
            <pc:docMk/>
            <pc:sldMk cId="3029591586" sldId="275"/>
            <ac:picMk id="21" creationId="{E26BD68B-6899-0982-23BE-0D2B4AA2FCEB}"/>
          </ac:picMkLst>
        </pc:picChg>
      </pc:sldChg>
    </pc:docChg>
  </pc:docChgLst>
  <pc:docChgLst>
    <pc:chgData name="Adeleke, Omoremi" userId="S::omoremi1.adeleke@famu.edu::a0ff399d-929c-451c-8457-fbffd12fbcdb" providerId="AD" clId="Web-{E0CFCE41-2CF6-D799-F3D7-1ABDD274066A}"/>
    <pc:docChg chg="modSld">
      <pc:chgData name="Adeleke, Omoremi" userId="S::omoremi1.adeleke@famu.edu::a0ff399d-929c-451c-8457-fbffd12fbcdb" providerId="AD" clId="Web-{E0CFCE41-2CF6-D799-F3D7-1ABDD274066A}" dt="2024-10-28T23:23:03.011" v="78"/>
      <pc:docMkLst>
        <pc:docMk/>
      </pc:docMkLst>
      <pc:sldChg chg="modSp">
        <pc:chgData name="Adeleke, Omoremi" userId="S::omoremi1.adeleke@famu.edu::a0ff399d-929c-451c-8457-fbffd12fbcdb" providerId="AD" clId="Web-{E0CFCE41-2CF6-D799-F3D7-1ABDD274066A}" dt="2024-10-28T23:22:07.056" v="70" actId="20577"/>
        <pc:sldMkLst>
          <pc:docMk/>
          <pc:sldMk cId="1861303858" sldId="268"/>
        </pc:sldMkLst>
        <pc:spChg chg="mod">
          <ac:chgData name="Adeleke, Omoremi" userId="S::omoremi1.adeleke@famu.edu::a0ff399d-929c-451c-8457-fbffd12fbcdb" providerId="AD" clId="Web-{E0CFCE41-2CF6-D799-F3D7-1ABDD274066A}" dt="2024-10-28T23:22:07.056" v="70" actId="20577"/>
          <ac:spMkLst>
            <pc:docMk/>
            <pc:sldMk cId="1861303858" sldId="268"/>
            <ac:spMk id="2" creationId="{00000000-0000-0000-0000-000000000000}"/>
          </ac:spMkLst>
        </pc:spChg>
        <pc:spChg chg="mod">
          <ac:chgData name="Adeleke, Omoremi" userId="S::omoremi1.adeleke@famu.edu::a0ff399d-929c-451c-8457-fbffd12fbcdb" providerId="AD" clId="Web-{E0CFCE41-2CF6-D799-F3D7-1ABDD274066A}" dt="2024-10-28T23:22:00.556" v="68"/>
          <ac:spMkLst>
            <pc:docMk/>
            <pc:sldMk cId="1861303858" sldId="268"/>
            <ac:spMk id="4" creationId="{9A6431C9-2C84-CB72-E0E4-097EB10A74F2}"/>
          </ac:spMkLst>
        </pc:spChg>
      </pc:sldChg>
      <pc:sldChg chg="modSp">
        <pc:chgData name="Adeleke, Omoremi" userId="S::omoremi1.adeleke@famu.edu::a0ff399d-929c-451c-8457-fbffd12fbcdb" providerId="AD" clId="Web-{E0CFCE41-2CF6-D799-F3D7-1ABDD274066A}" dt="2024-10-28T23:21:54.228" v="66"/>
        <pc:sldMkLst>
          <pc:docMk/>
          <pc:sldMk cId="3495258270" sldId="270"/>
        </pc:sldMkLst>
        <pc:spChg chg="mod">
          <ac:chgData name="Adeleke, Omoremi" userId="S::omoremi1.adeleke@famu.edu::a0ff399d-929c-451c-8457-fbffd12fbcdb" providerId="AD" clId="Web-{E0CFCE41-2CF6-D799-F3D7-1ABDD274066A}" dt="2024-10-28T23:21:54.228" v="66"/>
          <ac:spMkLst>
            <pc:docMk/>
            <pc:sldMk cId="3495258270" sldId="270"/>
            <ac:spMk id="15" creationId="{B18304F6-6BFD-2D81-9E60-BF346C29E826}"/>
          </ac:spMkLst>
        </pc:spChg>
      </pc:sldChg>
      <pc:sldChg chg="modSp">
        <pc:chgData name="Adeleke, Omoremi" userId="S::omoremi1.adeleke@famu.edu::a0ff399d-929c-451c-8457-fbffd12fbcdb" providerId="AD" clId="Web-{E0CFCE41-2CF6-D799-F3D7-1ABDD274066A}" dt="2024-10-28T23:21:44.009" v="63" actId="14100"/>
        <pc:sldMkLst>
          <pc:docMk/>
          <pc:sldMk cId="3351273142" sldId="274"/>
        </pc:sldMkLst>
        <pc:spChg chg="mod">
          <ac:chgData name="Adeleke, Omoremi" userId="S::omoremi1.adeleke@famu.edu::a0ff399d-929c-451c-8457-fbffd12fbcdb" providerId="AD" clId="Web-{E0CFCE41-2CF6-D799-F3D7-1ABDD274066A}" dt="2024-10-28T23:21:44.009" v="63" actId="14100"/>
          <ac:spMkLst>
            <pc:docMk/>
            <pc:sldMk cId="3351273142" sldId="274"/>
            <ac:spMk id="2" creationId="{E0BBBCF8-83D4-BF98-0C46-52E49D098D41}"/>
          </ac:spMkLst>
        </pc:spChg>
        <pc:spChg chg="mod">
          <ac:chgData name="Adeleke, Omoremi" userId="S::omoremi1.adeleke@famu.edu::a0ff399d-929c-451c-8457-fbffd12fbcdb" providerId="AD" clId="Web-{E0CFCE41-2CF6-D799-F3D7-1ABDD274066A}" dt="2024-10-28T23:21:32.399" v="58"/>
          <ac:spMkLst>
            <pc:docMk/>
            <pc:sldMk cId="3351273142" sldId="274"/>
            <ac:spMk id="6" creationId="{00000000-0000-0000-0000-000000000000}"/>
          </ac:spMkLst>
        </pc:spChg>
      </pc:sldChg>
      <pc:sldChg chg="modSp">
        <pc:chgData name="Adeleke, Omoremi" userId="S::omoremi1.adeleke@famu.edu::a0ff399d-929c-451c-8457-fbffd12fbcdb" providerId="AD" clId="Web-{E0CFCE41-2CF6-D799-F3D7-1ABDD274066A}" dt="2024-10-28T23:21:04.586" v="46"/>
        <pc:sldMkLst>
          <pc:docMk/>
          <pc:sldMk cId="3860080753" sldId="281"/>
        </pc:sldMkLst>
        <pc:spChg chg="mod">
          <ac:chgData name="Adeleke, Omoremi" userId="S::omoremi1.adeleke@famu.edu::a0ff399d-929c-451c-8457-fbffd12fbcdb" providerId="AD" clId="Web-{E0CFCE41-2CF6-D799-F3D7-1ABDD274066A}" dt="2024-10-28T23:21:04.586" v="46"/>
          <ac:spMkLst>
            <pc:docMk/>
            <pc:sldMk cId="3860080753" sldId="281"/>
            <ac:spMk id="6" creationId="{00000000-0000-0000-0000-000000000000}"/>
          </ac:spMkLst>
        </pc:spChg>
      </pc:sldChg>
      <pc:sldChg chg="modSp">
        <pc:chgData name="Adeleke, Omoremi" userId="S::omoremi1.adeleke@famu.edu::a0ff399d-929c-451c-8457-fbffd12fbcdb" providerId="AD" clId="Web-{E0CFCE41-2CF6-D799-F3D7-1ABDD274066A}" dt="2024-10-28T23:21:26.399" v="57"/>
        <pc:sldMkLst>
          <pc:docMk/>
          <pc:sldMk cId="3276725047" sldId="282"/>
        </pc:sldMkLst>
        <pc:spChg chg="mod">
          <ac:chgData name="Adeleke, Omoremi" userId="S::omoremi1.adeleke@famu.edu::a0ff399d-929c-451c-8457-fbffd12fbcdb" providerId="AD" clId="Web-{E0CFCE41-2CF6-D799-F3D7-1ABDD274066A}" dt="2024-10-28T23:21:26.399" v="57"/>
          <ac:spMkLst>
            <pc:docMk/>
            <pc:sldMk cId="3276725047" sldId="282"/>
            <ac:spMk id="3" creationId="{2030D2A6-FE79-FBCE-F7B5-D18FC8DE6967}"/>
          </ac:spMkLst>
        </pc:spChg>
        <pc:spChg chg="mod">
          <ac:chgData name="Adeleke, Omoremi" userId="S::omoremi1.adeleke@famu.edu::a0ff399d-929c-451c-8457-fbffd12fbcdb" providerId="AD" clId="Web-{E0CFCE41-2CF6-D799-F3D7-1ABDD274066A}" dt="2024-10-28T23:21:26.368" v="56"/>
          <ac:spMkLst>
            <pc:docMk/>
            <pc:sldMk cId="3276725047" sldId="282"/>
            <ac:spMk id="6" creationId="{00000000-0000-0000-0000-000000000000}"/>
          </ac:spMkLst>
        </pc:spChg>
      </pc:sldChg>
      <pc:sldChg chg="modSp">
        <pc:chgData name="Adeleke, Omoremi" userId="S::omoremi1.adeleke@famu.edu::a0ff399d-929c-451c-8457-fbffd12fbcdb" providerId="AD" clId="Web-{E0CFCE41-2CF6-D799-F3D7-1ABDD274066A}" dt="2024-10-28T23:20:28.491" v="44"/>
        <pc:sldMkLst>
          <pc:docMk/>
          <pc:sldMk cId="167307873" sldId="284"/>
        </pc:sldMkLst>
        <pc:spChg chg="mod">
          <ac:chgData name="Adeleke, Omoremi" userId="S::omoremi1.adeleke@famu.edu::a0ff399d-929c-451c-8457-fbffd12fbcdb" providerId="AD" clId="Web-{E0CFCE41-2CF6-D799-F3D7-1ABDD274066A}" dt="2024-10-28T23:20:28.459" v="42"/>
          <ac:spMkLst>
            <pc:docMk/>
            <pc:sldMk cId="167307873" sldId="284"/>
            <ac:spMk id="2" creationId="{F0A31916-6D5A-9498-F633-EC74CC59EF28}"/>
          </ac:spMkLst>
        </pc:spChg>
        <pc:spChg chg="mod">
          <ac:chgData name="Adeleke, Omoremi" userId="S::omoremi1.adeleke@famu.edu::a0ff399d-929c-451c-8457-fbffd12fbcdb" providerId="AD" clId="Web-{E0CFCE41-2CF6-D799-F3D7-1ABDD274066A}" dt="2024-10-28T23:19:03.785" v="17" actId="1076"/>
          <ac:spMkLst>
            <pc:docMk/>
            <pc:sldMk cId="167307873" sldId="284"/>
            <ac:spMk id="3" creationId="{A51A34EC-B3FF-6092-2F22-7F89A5F7C377}"/>
          </ac:spMkLst>
        </pc:spChg>
        <pc:spChg chg="mod">
          <ac:chgData name="Adeleke, Omoremi" userId="S::omoremi1.adeleke@famu.edu::a0ff399d-929c-451c-8457-fbffd12fbcdb" providerId="AD" clId="Web-{E0CFCE41-2CF6-D799-F3D7-1ABDD274066A}" dt="2024-10-28T23:20:28.459" v="43"/>
          <ac:spMkLst>
            <pc:docMk/>
            <pc:sldMk cId="167307873" sldId="284"/>
            <ac:spMk id="4" creationId="{BDC4CFB5-39A3-7651-03FD-94D11F8E336F}"/>
          </ac:spMkLst>
        </pc:spChg>
        <pc:spChg chg="mod">
          <ac:chgData name="Adeleke, Omoremi" userId="S::omoremi1.adeleke@famu.edu::a0ff399d-929c-451c-8457-fbffd12fbcdb" providerId="AD" clId="Web-{E0CFCE41-2CF6-D799-F3D7-1ABDD274066A}" dt="2024-10-28T23:19:00.566" v="16" actId="1076"/>
          <ac:spMkLst>
            <pc:docMk/>
            <pc:sldMk cId="167307873" sldId="284"/>
            <ac:spMk id="8" creationId="{3D40A35A-639D-F199-8CB2-ED10828A7B48}"/>
          </ac:spMkLst>
        </pc:spChg>
        <pc:spChg chg="mod">
          <ac:chgData name="Adeleke, Omoremi" userId="S::omoremi1.adeleke@famu.edu::a0ff399d-929c-451c-8457-fbffd12fbcdb" providerId="AD" clId="Web-{E0CFCE41-2CF6-D799-F3D7-1ABDD274066A}" dt="2024-10-28T23:20:28.491" v="44"/>
          <ac:spMkLst>
            <pc:docMk/>
            <pc:sldMk cId="167307873" sldId="284"/>
            <ac:spMk id="9" creationId="{D7950150-083C-0319-65B5-637A4E64B0B4}"/>
          </ac:spMkLst>
        </pc:spChg>
        <pc:spChg chg="mod">
          <ac:chgData name="Adeleke, Omoremi" userId="S::omoremi1.adeleke@famu.edu::a0ff399d-929c-451c-8457-fbffd12fbcdb" providerId="AD" clId="Web-{E0CFCE41-2CF6-D799-F3D7-1ABDD274066A}" dt="2024-10-28T23:18:43.940" v="11" actId="1076"/>
          <ac:spMkLst>
            <pc:docMk/>
            <pc:sldMk cId="167307873" sldId="284"/>
            <ac:spMk id="13" creationId="{0CCF16AE-2A89-7C86-E7A5-BA14E9286D95}"/>
          </ac:spMkLst>
        </pc:spChg>
        <pc:spChg chg="mod">
          <ac:chgData name="Adeleke, Omoremi" userId="S::omoremi1.adeleke@famu.edu::a0ff399d-929c-451c-8457-fbffd12fbcdb" providerId="AD" clId="Web-{E0CFCE41-2CF6-D799-F3D7-1ABDD274066A}" dt="2024-10-28T23:18:47.441" v="13" actId="14100"/>
          <ac:spMkLst>
            <pc:docMk/>
            <pc:sldMk cId="167307873" sldId="284"/>
            <ac:spMk id="15" creationId="{B18304F6-6BFD-2D81-9E60-BF346C29E826}"/>
          </ac:spMkLst>
        </pc:spChg>
      </pc:sldChg>
      <pc:sldChg chg="modSp">
        <pc:chgData name="Adeleke, Omoremi" userId="S::omoremi1.adeleke@famu.edu::a0ff399d-929c-451c-8457-fbffd12fbcdb" providerId="AD" clId="Web-{E0CFCE41-2CF6-D799-F3D7-1ABDD274066A}" dt="2024-10-28T23:20:11.943" v="38" actId="1076"/>
        <pc:sldMkLst>
          <pc:docMk/>
          <pc:sldMk cId="3296055010" sldId="286"/>
        </pc:sldMkLst>
        <pc:spChg chg="mod">
          <ac:chgData name="Adeleke, Omoremi" userId="S::omoremi1.adeleke@famu.edu::a0ff399d-929c-451c-8457-fbffd12fbcdb" providerId="AD" clId="Web-{E0CFCE41-2CF6-D799-F3D7-1ABDD274066A}" dt="2024-10-28T23:20:05.990" v="36" actId="20577"/>
          <ac:spMkLst>
            <pc:docMk/>
            <pc:sldMk cId="3296055010" sldId="286"/>
            <ac:spMk id="2" creationId="{2EEA1215-78E7-BB1B-28CE-C224DA62CDF3}"/>
          </ac:spMkLst>
        </pc:spChg>
        <pc:spChg chg="mod">
          <ac:chgData name="Adeleke, Omoremi" userId="S::omoremi1.adeleke@famu.edu::a0ff399d-929c-451c-8457-fbffd12fbcdb" providerId="AD" clId="Web-{E0CFCE41-2CF6-D799-F3D7-1ABDD274066A}" dt="2024-10-28T23:20:11.943" v="38" actId="1076"/>
          <ac:spMkLst>
            <pc:docMk/>
            <pc:sldMk cId="3296055010" sldId="286"/>
            <ac:spMk id="15" creationId="{B18304F6-6BFD-2D81-9E60-BF346C29E826}"/>
          </ac:spMkLst>
        </pc:spChg>
      </pc:sldChg>
      <pc:sldChg chg="modSp">
        <pc:chgData name="Adeleke, Omoremi" userId="S::omoremi1.adeleke@famu.edu::a0ff399d-929c-451c-8457-fbffd12fbcdb" providerId="AD" clId="Web-{E0CFCE41-2CF6-D799-F3D7-1ABDD274066A}" dt="2024-10-28T23:21:48.118" v="65"/>
        <pc:sldMkLst>
          <pc:docMk/>
          <pc:sldMk cId="1192028093" sldId="290"/>
        </pc:sldMkLst>
        <pc:spChg chg="mod">
          <ac:chgData name="Adeleke, Omoremi" userId="S::omoremi1.adeleke@famu.edu::a0ff399d-929c-451c-8457-fbffd12fbcdb" providerId="AD" clId="Web-{E0CFCE41-2CF6-D799-F3D7-1ABDD274066A}" dt="2024-10-28T23:21:48.118" v="65"/>
          <ac:spMkLst>
            <pc:docMk/>
            <pc:sldMk cId="1192028093" sldId="290"/>
            <ac:spMk id="3" creationId="{C769CC48-F9A8-CBD1-AE04-A42313FFC73B}"/>
          </ac:spMkLst>
        </pc:spChg>
        <pc:spChg chg="mod">
          <ac:chgData name="Adeleke, Omoremi" userId="S::omoremi1.adeleke@famu.edu::a0ff399d-929c-451c-8457-fbffd12fbcdb" providerId="AD" clId="Web-{E0CFCE41-2CF6-D799-F3D7-1ABDD274066A}" dt="2024-10-28T23:21:48.103" v="64"/>
          <ac:spMkLst>
            <pc:docMk/>
            <pc:sldMk cId="1192028093" sldId="290"/>
            <ac:spMk id="6" creationId="{00000000-0000-0000-0000-000000000000}"/>
          </ac:spMkLst>
        </pc:spChg>
      </pc:sldChg>
      <pc:sldChg chg="modSp">
        <pc:chgData name="Adeleke, Omoremi" userId="S::omoremi1.adeleke@famu.edu::a0ff399d-929c-451c-8457-fbffd12fbcdb" providerId="AD" clId="Web-{E0CFCE41-2CF6-D799-F3D7-1ABDD274066A}" dt="2024-10-28T23:23:03.011" v="78"/>
        <pc:sldMkLst>
          <pc:docMk/>
          <pc:sldMk cId="3791360798" sldId="297"/>
        </pc:sldMkLst>
        <pc:spChg chg="mod">
          <ac:chgData name="Adeleke, Omoremi" userId="S::omoremi1.adeleke@famu.edu::a0ff399d-929c-451c-8457-fbffd12fbcdb" providerId="AD" clId="Web-{E0CFCE41-2CF6-D799-F3D7-1ABDD274066A}" dt="2024-10-28T23:23:03.011" v="78"/>
          <ac:spMkLst>
            <pc:docMk/>
            <pc:sldMk cId="3791360798" sldId="297"/>
            <ac:spMk id="2" creationId="{95EB9188-2AEA-53F9-5BE3-5072E8F87FC5}"/>
          </ac:spMkLst>
        </pc:spChg>
        <pc:spChg chg="mod">
          <ac:chgData name="Adeleke, Omoremi" userId="S::omoremi1.adeleke@famu.edu::a0ff399d-929c-451c-8457-fbffd12fbcdb" providerId="AD" clId="Web-{E0CFCE41-2CF6-D799-F3D7-1ABDD274066A}" dt="2024-10-28T23:23:02.965" v="72"/>
          <ac:spMkLst>
            <pc:docMk/>
            <pc:sldMk cId="3791360798" sldId="297"/>
            <ac:spMk id="6" creationId="{00000000-0000-0000-0000-000000000000}"/>
          </ac:spMkLst>
        </pc:spChg>
        <pc:spChg chg="mod">
          <ac:chgData name="Adeleke, Omoremi" userId="S::omoremi1.adeleke@famu.edu::a0ff399d-929c-451c-8457-fbffd12fbcdb" providerId="AD" clId="Web-{E0CFCE41-2CF6-D799-F3D7-1ABDD274066A}" dt="2024-10-28T23:23:02.965" v="73"/>
          <ac:spMkLst>
            <pc:docMk/>
            <pc:sldMk cId="3791360798" sldId="297"/>
            <ac:spMk id="33" creationId="{A4CBEDF6-7B5F-471F-AF99-301A23748128}"/>
          </ac:spMkLst>
        </pc:spChg>
        <pc:spChg chg="mod">
          <ac:chgData name="Adeleke, Omoremi" userId="S::omoremi1.adeleke@famu.edu::a0ff399d-929c-451c-8457-fbffd12fbcdb" providerId="AD" clId="Web-{E0CFCE41-2CF6-D799-F3D7-1ABDD274066A}" dt="2024-10-28T23:23:02.965" v="75"/>
          <ac:spMkLst>
            <pc:docMk/>
            <pc:sldMk cId="3791360798" sldId="297"/>
            <ac:spMk id="35" creationId="{9F35C7A0-1526-4D97-BCD8-91B3576E3CAB}"/>
          </ac:spMkLst>
        </pc:spChg>
        <pc:spChg chg="mod">
          <ac:chgData name="Adeleke, Omoremi" userId="S::omoremi1.adeleke@famu.edu::a0ff399d-929c-451c-8457-fbffd12fbcdb" providerId="AD" clId="Web-{E0CFCE41-2CF6-D799-F3D7-1ABDD274066A}" dt="2024-10-28T23:23:02.965" v="76"/>
          <ac:spMkLst>
            <pc:docMk/>
            <pc:sldMk cId="3791360798" sldId="297"/>
            <ac:spMk id="36" creationId="{1009574A-38B7-43A8-A925-1FB54C6B1A01}"/>
          </ac:spMkLst>
        </pc:spChg>
        <pc:spChg chg="mod">
          <ac:chgData name="Adeleke, Omoremi" userId="S::omoremi1.adeleke@famu.edu::a0ff399d-929c-451c-8457-fbffd12fbcdb" providerId="AD" clId="Web-{E0CFCE41-2CF6-D799-F3D7-1ABDD274066A}" dt="2024-10-28T23:23:02.965" v="77"/>
          <ac:spMkLst>
            <pc:docMk/>
            <pc:sldMk cId="3791360798" sldId="297"/>
            <ac:spMk id="37" creationId="{EA3AAA50-DE22-4E5D-9064-A37786C59056}"/>
          </ac:spMkLst>
        </pc:spChg>
        <pc:spChg chg="mod">
          <ac:chgData name="Adeleke, Omoremi" userId="S::omoremi1.adeleke@famu.edu::a0ff399d-929c-451c-8457-fbffd12fbcdb" providerId="AD" clId="Web-{E0CFCE41-2CF6-D799-F3D7-1ABDD274066A}" dt="2024-10-28T23:23:02.965" v="74"/>
          <ac:spMkLst>
            <pc:docMk/>
            <pc:sldMk cId="3791360798" sldId="297"/>
            <ac:spMk id="62" creationId="{1D43DB10-4F84-47C2-8170-CB9EED8667AF}"/>
          </ac:spMkLst>
        </pc:spChg>
      </pc:sldChg>
      <pc:sldChg chg="modSp">
        <pc:chgData name="Adeleke, Omoremi" userId="S::omoremi1.adeleke@famu.edu::a0ff399d-929c-451c-8457-fbffd12fbcdb" providerId="AD" clId="Web-{E0CFCE41-2CF6-D799-F3D7-1ABDD274066A}" dt="2024-10-28T23:21:18.383" v="55"/>
        <pc:sldMkLst>
          <pc:docMk/>
          <pc:sldMk cId="4007196420" sldId="298"/>
        </pc:sldMkLst>
        <pc:spChg chg="mod">
          <ac:chgData name="Adeleke, Omoremi" userId="S::omoremi1.adeleke@famu.edu::a0ff399d-929c-451c-8457-fbffd12fbcdb" providerId="AD" clId="Web-{E0CFCE41-2CF6-D799-F3D7-1ABDD274066A}" dt="2024-10-28T23:21:18.383" v="55"/>
          <ac:spMkLst>
            <pc:docMk/>
            <pc:sldMk cId="4007196420" sldId="298"/>
            <ac:spMk id="4" creationId="{0A6974FF-93EE-6268-5512-B6EE1C1AFF7A}"/>
          </ac:spMkLst>
        </pc:spChg>
        <pc:spChg chg="mod">
          <ac:chgData name="Adeleke, Omoremi" userId="S::omoremi1.adeleke@famu.edu::a0ff399d-929c-451c-8457-fbffd12fbcdb" providerId="AD" clId="Web-{E0CFCE41-2CF6-D799-F3D7-1ABDD274066A}" dt="2024-10-28T23:21:18.336" v="49"/>
          <ac:spMkLst>
            <pc:docMk/>
            <pc:sldMk cId="4007196420" sldId="298"/>
            <ac:spMk id="6" creationId="{00000000-0000-0000-0000-000000000000}"/>
          </ac:spMkLst>
        </pc:spChg>
        <pc:spChg chg="mod">
          <ac:chgData name="Adeleke, Omoremi" userId="S::omoremi1.adeleke@famu.edu::a0ff399d-929c-451c-8457-fbffd12fbcdb" providerId="AD" clId="Web-{E0CFCE41-2CF6-D799-F3D7-1ABDD274066A}" dt="2024-10-28T23:21:18.336" v="50"/>
          <ac:spMkLst>
            <pc:docMk/>
            <pc:sldMk cId="4007196420" sldId="298"/>
            <ac:spMk id="33" creationId="{A4CBEDF6-7B5F-471F-AF99-301A23748128}"/>
          </ac:spMkLst>
        </pc:spChg>
        <pc:spChg chg="mod">
          <ac:chgData name="Adeleke, Omoremi" userId="S::omoremi1.adeleke@famu.edu::a0ff399d-929c-451c-8457-fbffd12fbcdb" providerId="AD" clId="Web-{E0CFCE41-2CF6-D799-F3D7-1ABDD274066A}" dt="2024-10-28T23:21:18.336" v="52"/>
          <ac:spMkLst>
            <pc:docMk/>
            <pc:sldMk cId="4007196420" sldId="298"/>
            <ac:spMk id="35" creationId="{9F35C7A0-1526-4D97-BCD8-91B3576E3CAB}"/>
          </ac:spMkLst>
        </pc:spChg>
        <pc:spChg chg="mod">
          <ac:chgData name="Adeleke, Omoremi" userId="S::omoremi1.adeleke@famu.edu::a0ff399d-929c-451c-8457-fbffd12fbcdb" providerId="AD" clId="Web-{E0CFCE41-2CF6-D799-F3D7-1ABDD274066A}" dt="2024-10-28T23:21:18.336" v="53"/>
          <ac:spMkLst>
            <pc:docMk/>
            <pc:sldMk cId="4007196420" sldId="298"/>
            <ac:spMk id="36" creationId="{1009574A-38B7-43A8-A925-1FB54C6B1A01}"/>
          </ac:spMkLst>
        </pc:spChg>
        <pc:spChg chg="mod">
          <ac:chgData name="Adeleke, Omoremi" userId="S::omoremi1.adeleke@famu.edu::a0ff399d-929c-451c-8457-fbffd12fbcdb" providerId="AD" clId="Web-{E0CFCE41-2CF6-D799-F3D7-1ABDD274066A}" dt="2024-10-28T23:21:18.336" v="54"/>
          <ac:spMkLst>
            <pc:docMk/>
            <pc:sldMk cId="4007196420" sldId="298"/>
            <ac:spMk id="37" creationId="{EA3AAA50-DE22-4E5D-9064-A37786C59056}"/>
          </ac:spMkLst>
        </pc:spChg>
        <pc:spChg chg="mod">
          <ac:chgData name="Adeleke, Omoremi" userId="S::omoremi1.adeleke@famu.edu::a0ff399d-929c-451c-8457-fbffd12fbcdb" providerId="AD" clId="Web-{E0CFCE41-2CF6-D799-F3D7-1ABDD274066A}" dt="2024-10-28T23:21:18.336" v="51"/>
          <ac:spMkLst>
            <pc:docMk/>
            <pc:sldMk cId="4007196420" sldId="298"/>
            <ac:spMk id="62" creationId="{1D43DB10-4F84-47C2-8170-CB9EED8667AF}"/>
          </ac:spMkLst>
        </pc:spChg>
      </pc:sldChg>
      <pc:sldChg chg="modSp">
        <pc:chgData name="Adeleke, Omoremi" userId="S::omoremi1.adeleke@famu.edu::a0ff399d-929c-451c-8457-fbffd12fbcdb" providerId="AD" clId="Web-{E0CFCE41-2CF6-D799-F3D7-1ABDD274066A}" dt="2024-10-28T23:21:08.680" v="47"/>
        <pc:sldMkLst>
          <pc:docMk/>
          <pc:sldMk cId="1886346181" sldId="299"/>
        </pc:sldMkLst>
        <pc:spChg chg="mod">
          <ac:chgData name="Adeleke, Omoremi" userId="S::omoremi1.adeleke@famu.edu::a0ff399d-929c-451c-8457-fbffd12fbcdb" providerId="AD" clId="Web-{E0CFCE41-2CF6-D799-F3D7-1ABDD274066A}" dt="2024-10-28T23:21:08.680" v="47"/>
          <ac:spMkLst>
            <pc:docMk/>
            <pc:sldMk cId="1886346181" sldId="299"/>
            <ac:spMk id="6" creationId="{00000000-0000-0000-0000-000000000000}"/>
          </ac:spMkLst>
        </pc:spChg>
      </pc:sldChg>
      <pc:sldChg chg="modSp">
        <pc:chgData name="Adeleke, Omoremi" userId="S::omoremi1.adeleke@famu.edu::a0ff399d-929c-451c-8457-fbffd12fbcdb" providerId="AD" clId="Web-{E0CFCE41-2CF6-D799-F3D7-1ABDD274066A}" dt="2024-10-28T23:22:51.245" v="71"/>
        <pc:sldMkLst>
          <pc:docMk/>
          <pc:sldMk cId="30117729" sldId="300"/>
        </pc:sldMkLst>
        <pc:spChg chg="mod">
          <ac:chgData name="Adeleke, Omoremi" userId="S::omoremi1.adeleke@famu.edu::a0ff399d-929c-451c-8457-fbffd12fbcdb" providerId="AD" clId="Web-{E0CFCE41-2CF6-D799-F3D7-1ABDD274066A}" dt="2024-10-28T23:22:51.245" v="71"/>
          <ac:spMkLst>
            <pc:docMk/>
            <pc:sldMk cId="30117729" sldId="300"/>
            <ac:spMk id="10" creationId="{8B7DB993-F6BB-C124-05FF-041003C6D1A6}"/>
          </ac:spMkLst>
        </pc:spChg>
      </pc:sldChg>
    </pc:docChg>
  </pc:docChgLst>
  <pc:docChgLst>
    <pc:chgData name="Adeleke, Omoremi" userId="S::omoremi1.adeleke@famu.edu::a0ff399d-929c-451c-8457-fbffd12fbcdb" providerId="AD" clId="Web-{A96DBB28-67D0-3BFE-674C-36458EB4FF05}"/>
    <pc:docChg chg="addSld delSld modSld">
      <pc:chgData name="Adeleke, Omoremi" userId="S::omoremi1.adeleke@famu.edu::a0ff399d-929c-451c-8457-fbffd12fbcdb" providerId="AD" clId="Web-{A96DBB28-67D0-3BFE-674C-36458EB4FF05}" dt="2024-10-28T23:16:06.032" v="301" actId="1076"/>
      <pc:docMkLst>
        <pc:docMk/>
      </pc:docMkLst>
      <pc:sldChg chg="modSp">
        <pc:chgData name="Adeleke, Omoremi" userId="S::omoremi1.adeleke@famu.edu::a0ff399d-929c-451c-8457-fbffd12fbcdb" providerId="AD" clId="Web-{A96DBB28-67D0-3BFE-674C-36458EB4FF05}" dt="2024-10-28T23:02:04.572" v="199" actId="20577"/>
        <pc:sldMkLst>
          <pc:docMk/>
          <pc:sldMk cId="1861303858" sldId="268"/>
        </pc:sldMkLst>
        <pc:spChg chg="mod">
          <ac:chgData name="Adeleke, Omoremi" userId="S::omoremi1.adeleke@famu.edu::a0ff399d-929c-451c-8457-fbffd12fbcdb" providerId="AD" clId="Web-{A96DBB28-67D0-3BFE-674C-36458EB4FF05}" dt="2024-10-28T23:02:04.572" v="199" actId="20577"/>
          <ac:spMkLst>
            <pc:docMk/>
            <pc:sldMk cId="1861303858" sldId="268"/>
            <ac:spMk id="2" creationId="{00000000-0000-0000-0000-000000000000}"/>
          </ac:spMkLst>
        </pc:spChg>
      </pc:sldChg>
      <pc:sldChg chg="modSp">
        <pc:chgData name="Adeleke, Omoremi" userId="S::omoremi1.adeleke@famu.edu::a0ff399d-929c-451c-8457-fbffd12fbcdb" providerId="AD" clId="Web-{A96DBB28-67D0-3BFE-674C-36458EB4FF05}" dt="2024-10-28T22:59:16.756" v="186"/>
        <pc:sldMkLst>
          <pc:docMk/>
          <pc:sldMk cId="3495258270" sldId="270"/>
        </pc:sldMkLst>
        <pc:spChg chg="mod">
          <ac:chgData name="Adeleke, Omoremi" userId="S::omoremi1.adeleke@famu.edu::a0ff399d-929c-451c-8457-fbffd12fbcdb" providerId="AD" clId="Web-{A96DBB28-67D0-3BFE-674C-36458EB4FF05}" dt="2024-10-28T22:59:16.756" v="186"/>
          <ac:spMkLst>
            <pc:docMk/>
            <pc:sldMk cId="3495258270" sldId="270"/>
            <ac:spMk id="15" creationId="{B18304F6-6BFD-2D81-9E60-BF346C29E826}"/>
          </ac:spMkLst>
        </pc:spChg>
      </pc:sldChg>
      <pc:sldChg chg="modSp">
        <pc:chgData name="Adeleke, Omoremi" userId="S::omoremi1.adeleke@famu.edu::a0ff399d-929c-451c-8457-fbffd12fbcdb" providerId="AD" clId="Web-{A96DBB28-67D0-3BFE-674C-36458EB4FF05}" dt="2024-10-28T22:59:12.506" v="185"/>
        <pc:sldMkLst>
          <pc:docMk/>
          <pc:sldMk cId="3351273142" sldId="274"/>
        </pc:sldMkLst>
        <pc:spChg chg="mod">
          <ac:chgData name="Adeleke, Omoremi" userId="S::omoremi1.adeleke@famu.edu::a0ff399d-929c-451c-8457-fbffd12fbcdb" providerId="AD" clId="Web-{A96DBB28-67D0-3BFE-674C-36458EB4FF05}" dt="2024-10-28T22:59:12.506" v="185"/>
          <ac:spMkLst>
            <pc:docMk/>
            <pc:sldMk cId="3351273142" sldId="274"/>
            <ac:spMk id="6" creationId="{00000000-0000-0000-0000-000000000000}"/>
          </ac:spMkLst>
        </pc:spChg>
      </pc:sldChg>
      <pc:sldChg chg="modSp">
        <pc:chgData name="Adeleke, Omoremi" userId="S::omoremi1.adeleke@famu.edu::a0ff399d-929c-451c-8457-fbffd12fbcdb" providerId="AD" clId="Web-{A96DBB28-67D0-3BFE-674C-36458EB4FF05}" dt="2024-10-28T22:54:41.094" v="118" actId="1076"/>
        <pc:sldMkLst>
          <pc:docMk/>
          <pc:sldMk cId="3686760086" sldId="278"/>
        </pc:sldMkLst>
        <pc:spChg chg="mod">
          <ac:chgData name="Adeleke, Omoremi" userId="S::omoremi1.adeleke@famu.edu::a0ff399d-929c-451c-8457-fbffd12fbcdb" providerId="AD" clId="Web-{A96DBB28-67D0-3BFE-674C-36458EB4FF05}" dt="2024-10-28T22:54:41.094" v="118" actId="1076"/>
          <ac:spMkLst>
            <pc:docMk/>
            <pc:sldMk cId="3686760086" sldId="278"/>
            <ac:spMk id="7" creationId="{587AFA32-7200-A588-CED4-37204332AB3D}"/>
          </ac:spMkLst>
        </pc:spChg>
      </pc:sldChg>
      <pc:sldChg chg="modSp">
        <pc:chgData name="Adeleke, Omoremi" userId="S::omoremi1.adeleke@famu.edu::a0ff399d-929c-451c-8457-fbffd12fbcdb" providerId="AD" clId="Web-{A96DBB28-67D0-3BFE-674C-36458EB4FF05}" dt="2024-10-28T23:01:26.509" v="193" actId="14100"/>
        <pc:sldMkLst>
          <pc:docMk/>
          <pc:sldMk cId="3860080753" sldId="281"/>
        </pc:sldMkLst>
        <pc:spChg chg="mod">
          <ac:chgData name="Adeleke, Omoremi" userId="S::omoremi1.adeleke@famu.edu::a0ff399d-929c-451c-8457-fbffd12fbcdb" providerId="AD" clId="Web-{A96DBB28-67D0-3BFE-674C-36458EB4FF05}" dt="2024-10-28T22:59:00.193" v="176"/>
          <ac:spMkLst>
            <pc:docMk/>
            <pc:sldMk cId="3860080753" sldId="281"/>
            <ac:spMk id="6" creationId="{00000000-0000-0000-0000-000000000000}"/>
          </ac:spMkLst>
        </pc:spChg>
        <pc:spChg chg="mod">
          <ac:chgData name="Adeleke, Omoremi" userId="S::omoremi1.adeleke@famu.edu::a0ff399d-929c-451c-8457-fbffd12fbcdb" providerId="AD" clId="Web-{A96DBB28-67D0-3BFE-674C-36458EB4FF05}" dt="2024-10-28T23:01:26.509" v="193" actId="14100"/>
          <ac:spMkLst>
            <pc:docMk/>
            <pc:sldMk cId="3860080753" sldId="281"/>
            <ac:spMk id="9" creationId="{00000000-0000-0000-0000-000000000000}"/>
          </ac:spMkLst>
        </pc:spChg>
        <pc:spChg chg="mod">
          <ac:chgData name="Adeleke, Omoremi" userId="S::omoremi1.adeleke@famu.edu::a0ff399d-929c-451c-8457-fbffd12fbcdb" providerId="AD" clId="Web-{A96DBB28-67D0-3BFE-674C-36458EB4FF05}" dt="2024-10-28T22:59:00.193" v="177"/>
          <ac:spMkLst>
            <pc:docMk/>
            <pc:sldMk cId="3860080753" sldId="281"/>
            <ac:spMk id="33" creationId="{A4CBEDF6-7B5F-471F-AF99-301A23748128}"/>
          </ac:spMkLst>
        </pc:spChg>
        <pc:spChg chg="mod">
          <ac:chgData name="Adeleke, Omoremi" userId="S::omoremi1.adeleke@famu.edu::a0ff399d-929c-451c-8457-fbffd12fbcdb" providerId="AD" clId="Web-{A96DBB28-67D0-3BFE-674C-36458EB4FF05}" dt="2024-10-28T22:59:00.193" v="179"/>
          <ac:spMkLst>
            <pc:docMk/>
            <pc:sldMk cId="3860080753" sldId="281"/>
            <ac:spMk id="35" creationId="{9F35C7A0-1526-4D97-BCD8-91B3576E3CAB}"/>
          </ac:spMkLst>
        </pc:spChg>
        <pc:spChg chg="mod">
          <ac:chgData name="Adeleke, Omoremi" userId="S::omoremi1.adeleke@famu.edu::a0ff399d-929c-451c-8457-fbffd12fbcdb" providerId="AD" clId="Web-{A96DBB28-67D0-3BFE-674C-36458EB4FF05}" dt="2024-10-28T22:59:00.193" v="180"/>
          <ac:spMkLst>
            <pc:docMk/>
            <pc:sldMk cId="3860080753" sldId="281"/>
            <ac:spMk id="36" creationId="{1009574A-38B7-43A8-A925-1FB54C6B1A01}"/>
          </ac:spMkLst>
        </pc:spChg>
        <pc:spChg chg="mod">
          <ac:chgData name="Adeleke, Omoremi" userId="S::omoremi1.adeleke@famu.edu::a0ff399d-929c-451c-8457-fbffd12fbcdb" providerId="AD" clId="Web-{A96DBB28-67D0-3BFE-674C-36458EB4FF05}" dt="2024-10-28T22:59:00.193" v="181"/>
          <ac:spMkLst>
            <pc:docMk/>
            <pc:sldMk cId="3860080753" sldId="281"/>
            <ac:spMk id="37" creationId="{EA3AAA50-DE22-4E5D-9064-A37786C59056}"/>
          </ac:spMkLst>
        </pc:spChg>
        <pc:spChg chg="mod">
          <ac:chgData name="Adeleke, Omoremi" userId="S::omoremi1.adeleke@famu.edu::a0ff399d-929c-451c-8457-fbffd12fbcdb" providerId="AD" clId="Web-{A96DBB28-67D0-3BFE-674C-36458EB4FF05}" dt="2024-10-28T22:59:00.193" v="178"/>
          <ac:spMkLst>
            <pc:docMk/>
            <pc:sldMk cId="3860080753" sldId="281"/>
            <ac:spMk id="62" creationId="{1D43DB10-4F84-47C2-8170-CB9EED8667AF}"/>
          </ac:spMkLst>
        </pc:spChg>
      </pc:sldChg>
      <pc:sldChg chg="modSp">
        <pc:chgData name="Adeleke, Omoremi" userId="S::omoremi1.adeleke@famu.edu::a0ff399d-929c-451c-8457-fbffd12fbcdb" providerId="AD" clId="Web-{A96DBB28-67D0-3BFE-674C-36458EB4FF05}" dt="2024-10-28T23:14:55.874" v="280" actId="20577"/>
        <pc:sldMkLst>
          <pc:docMk/>
          <pc:sldMk cId="3276725047" sldId="282"/>
        </pc:sldMkLst>
        <pc:spChg chg="mod">
          <ac:chgData name="Adeleke, Omoremi" userId="S::omoremi1.adeleke@famu.edu::a0ff399d-929c-451c-8457-fbffd12fbcdb" providerId="AD" clId="Web-{A96DBB28-67D0-3BFE-674C-36458EB4FF05}" dt="2024-10-28T23:14:55.874" v="280" actId="20577"/>
          <ac:spMkLst>
            <pc:docMk/>
            <pc:sldMk cId="3276725047" sldId="282"/>
            <ac:spMk id="3" creationId="{2030D2A6-FE79-FBCE-F7B5-D18FC8DE6967}"/>
          </ac:spMkLst>
        </pc:spChg>
        <pc:spChg chg="mod">
          <ac:chgData name="Adeleke, Omoremi" userId="S::omoremi1.adeleke@famu.edu::a0ff399d-929c-451c-8457-fbffd12fbcdb" providerId="AD" clId="Web-{A96DBB28-67D0-3BFE-674C-36458EB4FF05}" dt="2024-10-28T22:59:09.178" v="184"/>
          <ac:spMkLst>
            <pc:docMk/>
            <pc:sldMk cId="3276725047" sldId="282"/>
            <ac:spMk id="6" creationId="{00000000-0000-0000-0000-000000000000}"/>
          </ac:spMkLst>
        </pc:spChg>
      </pc:sldChg>
      <pc:sldChg chg="addSp delSp modSp">
        <pc:chgData name="Adeleke, Omoremi" userId="S::omoremi1.adeleke@famu.edu::a0ff399d-929c-451c-8457-fbffd12fbcdb" providerId="AD" clId="Web-{A96DBB28-67D0-3BFE-674C-36458EB4FF05}" dt="2024-10-28T22:52:27.341" v="65" actId="20577"/>
        <pc:sldMkLst>
          <pc:docMk/>
          <pc:sldMk cId="167307873" sldId="284"/>
        </pc:sldMkLst>
        <pc:spChg chg="mod">
          <ac:chgData name="Adeleke, Omoremi" userId="S::omoremi1.adeleke@famu.edu::a0ff399d-929c-451c-8457-fbffd12fbcdb" providerId="AD" clId="Web-{A96DBB28-67D0-3BFE-674C-36458EB4FF05}" dt="2024-10-28T22:52:27.325" v="61" actId="20577"/>
          <ac:spMkLst>
            <pc:docMk/>
            <pc:sldMk cId="167307873" sldId="284"/>
            <ac:spMk id="2" creationId="{F0A31916-6D5A-9498-F633-EC74CC59EF28}"/>
          </ac:spMkLst>
        </pc:spChg>
        <pc:spChg chg="mod">
          <ac:chgData name="Adeleke, Omoremi" userId="S::omoremi1.adeleke@famu.edu::a0ff399d-929c-451c-8457-fbffd12fbcdb" providerId="AD" clId="Web-{A96DBB28-67D0-3BFE-674C-36458EB4FF05}" dt="2024-10-28T22:50:43.823" v="21"/>
          <ac:spMkLst>
            <pc:docMk/>
            <pc:sldMk cId="167307873" sldId="284"/>
            <ac:spMk id="3" creationId="{A51A34EC-B3FF-6092-2F22-7F89A5F7C377}"/>
          </ac:spMkLst>
        </pc:spChg>
        <pc:spChg chg="mod">
          <ac:chgData name="Adeleke, Omoremi" userId="S::omoremi1.adeleke@famu.edu::a0ff399d-929c-451c-8457-fbffd12fbcdb" providerId="AD" clId="Web-{A96DBB28-67D0-3BFE-674C-36458EB4FF05}" dt="2024-10-28T22:52:27.325" v="63" actId="20577"/>
          <ac:spMkLst>
            <pc:docMk/>
            <pc:sldMk cId="167307873" sldId="284"/>
            <ac:spMk id="4" creationId="{BDC4CFB5-39A3-7651-03FD-94D11F8E336F}"/>
          </ac:spMkLst>
        </pc:spChg>
        <pc:spChg chg="mod">
          <ac:chgData name="Adeleke, Omoremi" userId="S::omoremi1.adeleke@famu.edu::a0ff399d-929c-451c-8457-fbffd12fbcdb" providerId="AD" clId="Web-{A96DBB28-67D0-3BFE-674C-36458EB4FF05}" dt="2024-10-28T22:50:43.823" v="23"/>
          <ac:spMkLst>
            <pc:docMk/>
            <pc:sldMk cId="167307873" sldId="284"/>
            <ac:spMk id="8" creationId="{3D40A35A-639D-F199-8CB2-ED10828A7B48}"/>
          </ac:spMkLst>
        </pc:spChg>
        <pc:spChg chg="mod">
          <ac:chgData name="Adeleke, Omoremi" userId="S::omoremi1.adeleke@famu.edu::a0ff399d-929c-451c-8457-fbffd12fbcdb" providerId="AD" clId="Web-{A96DBB28-67D0-3BFE-674C-36458EB4FF05}" dt="2024-10-28T22:52:27.341" v="65" actId="20577"/>
          <ac:spMkLst>
            <pc:docMk/>
            <pc:sldMk cId="167307873" sldId="284"/>
            <ac:spMk id="9" creationId="{D7950150-083C-0319-65B5-637A4E64B0B4}"/>
          </ac:spMkLst>
        </pc:spChg>
        <pc:spChg chg="mod">
          <ac:chgData name="Adeleke, Omoremi" userId="S::omoremi1.adeleke@famu.edu::a0ff399d-929c-451c-8457-fbffd12fbcdb" providerId="AD" clId="Web-{A96DBB28-67D0-3BFE-674C-36458EB4FF05}" dt="2024-10-28T22:52:05.294" v="37" actId="20577"/>
          <ac:spMkLst>
            <pc:docMk/>
            <pc:sldMk cId="167307873" sldId="284"/>
            <ac:spMk id="13" creationId="{0CCF16AE-2A89-7C86-E7A5-BA14E9286D95}"/>
          </ac:spMkLst>
        </pc:spChg>
        <pc:spChg chg="mod">
          <ac:chgData name="Adeleke, Omoremi" userId="S::omoremi1.adeleke@famu.edu::a0ff399d-929c-451c-8457-fbffd12fbcdb" providerId="AD" clId="Web-{A96DBB28-67D0-3BFE-674C-36458EB4FF05}" dt="2024-10-28T22:51:32.652" v="31"/>
          <ac:spMkLst>
            <pc:docMk/>
            <pc:sldMk cId="167307873" sldId="284"/>
            <ac:spMk id="15" creationId="{B18304F6-6BFD-2D81-9E60-BF346C29E826}"/>
          </ac:spMkLst>
        </pc:spChg>
        <pc:spChg chg="add del mod">
          <ac:chgData name="Adeleke, Omoremi" userId="S::omoremi1.adeleke@famu.edu::a0ff399d-929c-451c-8457-fbffd12fbcdb" providerId="AD" clId="Web-{A96DBB28-67D0-3BFE-674C-36458EB4FF05}" dt="2024-10-28T22:52:27.310" v="58" actId="20577"/>
          <ac:spMkLst>
            <pc:docMk/>
            <pc:sldMk cId="167307873" sldId="284"/>
            <ac:spMk id="57" creationId="{A5F185B5-6FB4-45DC-9AE7-F7A26BD7E782}"/>
          </ac:spMkLst>
        </pc:spChg>
        <pc:spChg chg="add del mod">
          <ac:chgData name="Adeleke, Omoremi" userId="S::omoremi1.adeleke@famu.edu::a0ff399d-929c-451c-8457-fbffd12fbcdb" providerId="AD" clId="Web-{A96DBB28-67D0-3BFE-674C-36458EB4FF05}" dt="2024-10-28T22:52:27.310" v="59" actId="20577"/>
          <ac:spMkLst>
            <pc:docMk/>
            <pc:sldMk cId="167307873" sldId="284"/>
            <ac:spMk id="58" creationId="{EA5B116B-4263-41E0-B09F-AAFE919C0971}"/>
          </ac:spMkLst>
        </pc:spChg>
        <pc:spChg chg="add del">
          <ac:chgData name="Adeleke, Omoremi" userId="S::omoremi1.adeleke@famu.edu::a0ff399d-929c-451c-8457-fbffd12fbcdb" providerId="AD" clId="Web-{A96DBB28-67D0-3BFE-674C-36458EB4FF05}" dt="2024-10-28T22:51:32.652" v="31"/>
          <ac:spMkLst>
            <pc:docMk/>
            <pc:sldMk cId="167307873" sldId="284"/>
            <ac:spMk id="66" creationId="{9F7D5CDA-D291-4307-BF55-1381FED29634}"/>
          </ac:spMkLst>
        </pc:spChg>
        <pc:picChg chg="add del">
          <ac:chgData name="Adeleke, Omoremi" userId="S::omoremi1.adeleke@famu.edu::a0ff399d-929c-451c-8457-fbffd12fbcdb" providerId="AD" clId="Web-{A96DBB28-67D0-3BFE-674C-36458EB4FF05}" dt="2024-10-28T22:51:32.652" v="31"/>
          <ac:picMkLst>
            <pc:docMk/>
            <pc:sldMk cId="167307873" sldId="284"/>
            <ac:picMk id="62" creationId="{D95BA975-D292-0B99-39B8-642F2181648C}"/>
          </ac:picMkLst>
        </pc:picChg>
        <pc:cxnChg chg="add del">
          <ac:chgData name="Adeleke, Omoremi" userId="S::omoremi1.adeleke@famu.edu::a0ff399d-929c-451c-8457-fbffd12fbcdb" providerId="AD" clId="Web-{A96DBB28-67D0-3BFE-674C-36458EB4FF05}" dt="2024-10-28T22:51:32.652" v="31"/>
          <ac:cxnSpMkLst>
            <pc:docMk/>
            <pc:sldMk cId="167307873" sldId="284"/>
            <ac:cxnSpMk id="59" creationId="{B5F2DA1D-C1F2-44D4-8BB3-F29B9DD0B2F9}"/>
          </ac:cxnSpMkLst>
        </pc:cxnChg>
        <pc:cxnChg chg="add del">
          <ac:chgData name="Adeleke, Omoremi" userId="S::omoremi1.adeleke@famu.edu::a0ff399d-929c-451c-8457-fbffd12fbcdb" providerId="AD" clId="Web-{A96DBB28-67D0-3BFE-674C-36458EB4FF05}" dt="2024-10-28T22:51:32.652" v="31"/>
          <ac:cxnSpMkLst>
            <pc:docMk/>
            <pc:sldMk cId="167307873" sldId="284"/>
            <ac:cxnSpMk id="60" creationId="{A6C6FECB-D48F-4DB7-A7B4-3A9E377B13CB}"/>
          </ac:cxnSpMkLst>
        </pc:cxnChg>
      </pc:sldChg>
      <pc:sldChg chg="modSp">
        <pc:chgData name="Adeleke, Omoremi" userId="S::omoremi1.adeleke@famu.edu::a0ff399d-929c-451c-8457-fbffd12fbcdb" providerId="AD" clId="Web-{A96DBB28-67D0-3BFE-674C-36458EB4FF05}" dt="2024-10-28T22:52:55.639" v="77" actId="20577"/>
        <pc:sldMkLst>
          <pc:docMk/>
          <pc:sldMk cId="3296055010" sldId="286"/>
        </pc:sldMkLst>
        <pc:spChg chg="mod">
          <ac:chgData name="Adeleke, Omoremi" userId="S::omoremi1.adeleke@famu.edu::a0ff399d-929c-451c-8457-fbffd12fbcdb" providerId="AD" clId="Web-{A96DBB28-67D0-3BFE-674C-36458EB4FF05}" dt="2024-10-28T22:52:55.639" v="77" actId="20577"/>
          <ac:spMkLst>
            <pc:docMk/>
            <pc:sldMk cId="3296055010" sldId="286"/>
            <ac:spMk id="2" creationId="{2EEA1215-78E7-BB1B-28CE-C224DA62CDF3}"/>
          </ac:spMkLst>
        </pc:spChg>
      </pc:sldChg>
      <pc:sldChg chg="modSp">
        <pc:chgData name="Adeleke, Omoremi" userId="S::omoremi1.adeleke@famu.edu::a0ff399d-929c-451c-8457-fbffd12fbcdb" providerId="AD" clId="Web-{A96DBB28-67D0-3BFE-674C-36458EB4FF05}" dt="2024-10-28T22:54:31.844" v="111" actId="20577"/>
        <pc:sldMkLst>
          <pc:docMk/>
          <pc:sldMk cId="1567734486" sldId="287"/>
        </pc:sldMkLst>
        <pc:spChg chg="mod">
          <ac:chgData name="Adeleke, Omoremi" userId="S::omoremi1.adeleke@famu.edu::a0ff399d-929c-451c-8457-fbffd12fbcdb" providerId="AD" clId="Web-{A96DBB28-67D0-3BFE-674C-36458EB4FF05}" dt="2024-10-28T22:54:31.844" v="111" actId="20577"/>
          <ac:spMkLst>
            <pc:docMk/>
            <pc:sldMk cId="1567734486" sldId="287"/>
            <ac:spMk id="7" creationId="{587AFA32-7200-A588-CED4-37204332AB3D}"/>
          </ac:spMkLst>
        </pc:spChg>
      </pc:sldChg>
      <pc:sldChg chg="modSp">
        <pc:chgData name="Adeleke, Omoremi" userId="S::omoremi1.adeleke@famu.edu::a0ff399d-929c-451c-8457-fbffd12fbcdb" providerId="AD" clId="Web-{A96DBB28-67D0-3BFE-674C-36458EB4FF05}" dt="2024-10-28T22:54:20.047" v="103" actId="20577"/>
        <pc:sldMkLst>
          <pc:docMk/>
          <pc:sldMk cId="2864344113" sldId="288"/>
        </pc:sldMkLst>
        <pc:spChg chg="mod">
          <ac:chgData name="Adeleke, Omoremi" userId="S::omoremi1.adeleke@famu.edu::a0ff399d-929c-451c-8457-fbffd12fbcdb" providerId="AD" clId="Web-{A96DBB28-67D0-3BFE-674C-36458EB4FF05}" dt="2024-10-28T22:54:20.047" v="103" actId="20577"/>
          <ac:spMkLst>
            <pc:docMk/>
            <pc:sldMk cId="2864344113" sldId="288"/>
            <ac:spMk id="7" creationId="{587AFA32-7200-A588-CED4-37204332AB3D}"/>
          </ac:spMkLst>
        </pc:spChg>
      </pc:sldChg>
      <pc:sldChg chg="modSp">
        <pc:chgData name="Adeleke, Omoremi" userId="S::omoremi1.adeleke@famu.edu::a0ff399d-929c-451c-8457-fbffd12fbcdb" providerId="AD" clId="Web-{A96DBB28-67D0-3BFE-674C-36458EB4FF05}" dt="2024-10-28T22:54:02.015" v="90" actId="20577"/>
        <pc:sldMkLst>
          <pc:docMk/>
          <pc:sldMk cId="3745222456" sldId="289"/>
        </pc:sldMkLst>
        <pc:spChg chg="mod">
          <ac:chgData name="Adeleke, Omoremi" userId="S::omoremi1.adeleke@famu.edu::a0ff399d-929c-451c-8457-fbffd12fbcdb" providerId="AD" clId="Web-{A96DBB28-67D0-3BFE-674C-36458EB4FF05}" dt="2024-10-28T22:54:02.015" v="90" actId="20577"/>
          <ac:spMkLst>
            <pc:docMk/>
            <pc:sldMk cId="3745222456" sldId="289"/>
            <ac:spMk id="7" creationId="{587AFA32-7200-A588-CED4-37204332AB3D}"/>
          </ac:spMkLst>
        </pc:spChg>
      </pc:sldChg>
      <pc:sldChg chg="modSp">
        <pc:chgData name="Adeleke, Omoremi" userId="S::omoremi1.adeleke@famu.edu::a0ff399d-929c-451c-8457-fbffd12fbcdb" providerId="AD" clId="Web-{A96DBB28-67D0-3BFE-674C-36458EB4FF05}" dt="2024-10-28T23:14:29.467" v="273" actId="20577"/>
        <pc:sldMkLst>
          <pc:docMk/>
          <pc:sldMk cId="1192028093" sldId="290"/>
        </pc:sldMkLst>
        <pc:spChg chg="mod">
          <ac:chgData name="Adeleke, Omoremi" userId="S::omoremi1.adeleke@famu.edu::a0ff399d-929c-451c-8457-fbffd12fbcdb" providerId="AD" clId="Web-{A96DBB28-67D0-3BFE-674C-36458EB4FF05}" dt="2024-10-28T23:14:29.467" v="273" actId="20577"/>
          <ac:spMkLst>
            <pc:docMk/>
            <pc:sldMk cId="1192028093" sldId="290"/>
            <ac:spMk id="3" creationId="{C769CC48-F9A8-CBD1-AE04-A42313FFC73B}"/>
          </ac:spMkLst>
        </pc:spChg>
        <pc:spChg chg="mod">
          <ac:chgData name="Adeleke, Omoremi" userId="S::omoremi1.adeleke@famu.edu::a0ff399d-929c-451c-8457-fbffd12fbcdb" providerId="AD" clId="Web-{A96DBB28-67D0-3BFE-674C-36458EB4FF05}" dt="2024-10-28T22:59:05.396" v="183"/>
          <ac:spMkLst>
            <pc:docMk/>
            <pc:sldMk cId="1192028093" sldId="290"/>
            <ac:spMk id="6" creationId="{00000000-0000-0000-0000-000000000000}"/>
          </ac:spMkLst>
        </pc:spChg>
      </pc:sldChg>
      <pc:sldChg chg="modSp">
        <pc:chgData name="Adeleke, Omoremi" userId="S::omoremi1.adeleke@famu.edu::a0ff399d-929c-451c-8457-fbffd12fbcdb" providerId="AD" clId="Web-{A96DBB28-67D0-3BFE-674C-36458EB4FF05}" dt="2024-10-28T22:56:26.424" v="145" actId="1076"/>
        <pc:sldMkLst>
          <pc:docMk/>
          <pc:sldMk cId="1172953168" sldId="292"/>
        </pc:sldMkLst>
        <pc:spChg chg="mod">
          <ac:chgData name="Adeleke, Omoremi" userId="S::omoremi1.adeleke@famu.edu::a0ff399d-929c-451c-8457-fbffd12fbcdb" providerId="AD" clId="Web-{A96DBB28-67D0-3BFE-674C-36458EB4FF05}" dt="2024-10-28T22:56:05.002" v="142"/>
          <ac:spMkLst>
            <pc:docMk/>
            <pc:sldMk cId="1172953168" sldId="292"/>
            <ac:spMk id="4" creationId="{00000000-0000-0000-0000-000000000000}"/>
          </ac:spMkLst>
        </pc:spChg>
        <pc:spChg chg="mod">
          <ac:chgData name="Adeleke, Omoremi" userId="S::omoremi1.adeleke@famu.edu::a0ff399d-929c-451c-8457-fbffd12fbcdb" providerId="AD" clId="Web-{A96DBB28-67D0-3BFE-674C-36458EB4FF05}" dt="2024-10-28T22:56:13.783" v="143" actId="14100"/>
          <ac:spMkLst>
            <pc:docMk/>
            <pc:sldMk cId="1172953168" sldId="292"/>
            <ac:spMk id="5" creationId="{00000000-0000-0000-0000-000000000000}"/>
          </ac:spMkLst>
        </pc:spChg>
        <pc:spChg chg="mod">
          <ac:chgData name="Adeleke, Omoremi" userId="S::omoremi1.adeleke@famu.edu::a0ff399d-929c-451c-8457-fbffd12fbcdb" providerId="AD" clId="Web-{A96DBB28-67D0-3BFE-674C-36458EB4FF05}" dt="2024-10-28T22:56:26.424" v="145" actId="1076"/>
          <ac:spMkLst>
            <pc:docMk/>
            <pc:sldMk cId="1172953168" sldId="292"/>
            <ac:spMk id="24" creationId="{5CB25061-37A1-6555-7E17-B732D6510060}"/>
          </ac:spMkLst>
        </pc:spChg>
      </pc:sldChg>
      <pc:sldChg chg="modSp">
        <pc:chgData name="Adeleke, Omoremi" userId="S::omoremi1.adeleke@famu.edu::a0ff399d-929c-451c-8457-fbffd12fbcdb" providerId="AD" clId="Web-{A96DBB28-67D0-3BFE-674C-36458EB4FF05}" dt="2024-10-28T22:57:43.801" v="162" actId="20577"/>
        <pc:sldMkLst>
          <pc:docMk/>
          <pc:sldMk cId="1518504278" sldId="293"/>
        </pc:sldMkLst>
        <pc:spChg chg="mod">
          <ac:chgData name="Adeleke, Omoremi" userId="S::omoremi1.adeleke@famu.edu::a0ff399d-929c-451c-8457-fbffd12fbcdb" providerId="AD" clId="Web-{A96DBB28-67D0-3BFE-674C-36458EB4FF05}" dt="2024-10-28T22:55:58.377" v="140"/>
          <ac:spMkLst>
            <pc:docMk/>
            <pc:sldMk cId="1518504278" sldId="293"/>
            <ac:spMk id="4" creationId="{00000000-0000-0000-0000-000000000000}"/>
          </ac:spMkLst>
        </pc:spChg>
        <pc:spChg chg="mod">
          <ac:chgData name="Adeleke, Omoremi" userId="S::omoremi1.adeleke@famu.edu::a0ff399d-929c-451c-8457-fbffd12fbcdb" providerId="AD" clId="Web-{A96DBB28-67D0-3BFE-674C-36458EB4FF05}" dt="2024-10-28T22:57:43.801" v="162" actId="20577"/>
          <ac:spMkLst>
            <pc:docMk/>
            <pc:sldMk cId="1518504278" sldId="293"/>
            <ac:spMk id="20" creationId="{00000000-0000-0000-0000-000000000000}"/>
          </ac:spMkLst>
        </pc:spChg>
      </pc:sldChg>
      <pc:sldChg chg="modSp">
        <pc:chgData name="Adeleke, Omoremi" userId="S::omoremi1.adeleke@famu.edu::a0ff399d-929c-451c-8457-fbffd12fbcdb" providerId="AD" clId="Web-{A96DBB28-67D0-3BFE-674C-36458EB4FF05}" dt="2024-10-28T22:58:05.801" v="168" actId="20577"/>
        <pc:sldMkLst>
          <pc:docMk/>
          <pc:sldMk cId="3204437724" sldId="294"/>
        </pc:sldMkLst>
        <pc:spChg chg="mod">
          <ac:chgData name="Adeleke, Omoremi" userId="S::omoremi1.adeleke@famu.edu::a0ff399d-929c-451c-8457-fbffd12fbcdb" providerId="AD" clId="Web-{A96DBB28-67D0-3BFE-674C-36458EB4FF05}" dt="2024-10-28T22:55:53.877" v="139"/>
          <ac:spMkLst>
            <pc:docMk/>
            <pc:sldMk cId="3204437724" sldId="294"/>
            <ac:spMk id="4" creationId="{00000000-0000-0000-0000-000000000000}"/>
          </ac:spMkLst>
        </pc:spChg>
        <pc:spChg chg="mod">
          <ac:chgData name="Adeleke, Omoremi" userId="S::omoremi1.adeleke@famu.edu::a0ff399d-929c-451c-8457-fbffd12fbcdb" providerId="AD" clId="Web-{A96DBB28-67D0-3BFE-674C-36458EB4FF05}" dt="2024-10-28T22:58:05.801" v="168" actId="20577"/>
          <ac:spMkLst>
            <pc:docMk/>
            <pc:sldMk cId="3204437724" sldId="294"/>
            <ac:spMk id="15" creationId="{00000000-0000-0000-0000-000000000000}"/>
          </ac:spMkLst>
        </pc:spChg>
      </pc:sldChg>
      <pc:sldChg chg="addSp delSp modSp">
        <pc:chgData name="Adeleke, Omoremi" userId="S::omoremi1.adeleke@famu.edu::a0ff399d-929c-451c-8457-fbffd12fbcdb" providerId="AD" clId="Web-{A96DBB28-67D0-3BFE-674C-36458EB4FF05}" dt="2024-10-28T22:57:23.613" v="158"/>
        <pc:sldMkLst>
          <pc:docMk/>
          <pc:sldMk cId="2890240678" sldId="295"/>
        </pc:sldMkLst>
        <pc:spChg chg="add del mod">
          <ac:chgData name="Adeleke, Omoremi" userId="S::omoremi1.adeleke@famu.edu::a0ff399d-929c-451c-8457-fbffd12fbcdb" providerId="AD" clId="Web-{A96DBB28-67D0-3BFE-674C-36458EB4FF05}" dt="2024-10-28T22:57:23.613" v="158"/>
          <ac:spMkLst>
            <pc:docMk/>
            <pc:sldMk cId="2890240678" sldId="295"/>
            <ac:spMk id="3" creationId="{BCFAC1D1-33A7-B641-BAFA-83832C52F4DC}"/>
          </ac:spMkLst>
        </pc:spChg>
        <pc:spChg chg="mod">
          <ac:chgData name="Adeleke, Omoremi" userId="S::omoremi1.adeleke@famu.edu::a0ff399d-929c-451c-8457-fbffd12fbcdb" providerId="AD" clId="Web-{A96DBB28-67D0-3BFE-674C-36458EB4FF05}" dt="2024-10-28T22:56:01.424" v="141"/>
          <ac:spMkLst>
            <pc:docMk/>
            <pc:sldMk cId="2890240678" sldId="295"/>
            <ac:spMk id="4" creationId="{00000000-0000-0000-0000-000000000000}"/>
          </ac:spMkLst>
        </pc:spChg>
        <pc:spChg chg="add del">
          <ac:chgData name="Adeleke, Omoremi" userId="S::omoremi1.adeleke@famu.edu::a0ff399d-929c-451c-8457-fbffd12fbcdb" providerId="AD" clId="Web-{A96DBB28-67D0-3BFE-674C-36458EB4FF05}" dt="2024-10-28T22:57:19.488" v="155"/>
          <ac:spMkLst>
            <pc:docMk/>
            <pc:sldMk cId="2890240678" sldId="295"/>
            <ac:spMk id="6" creationId="{00000000-0000-0000-0000-000000000000}"/>
          </ac:spMkLst>
        </pc:spChg>
        <pc:spChg chg="add del">
          <ac:chgData name="Adeleke, Omoremi" userId="S::omoremi1.adeleke@famu.edu::a0ff399d-929c-451c-8457-fbffd12fbcdb" providerId="AD" clId="Web-{A96DBB28-67D0-3BFE-674C-36458EB4FF05}" dt="2024-10-28T22:57:19.488" v="156"/>
          <ac:spMkLst>
            <pc:docMk/>
            <pc:sldMk cId="2890240678" sldId="295"/>
            <ac:spMk id="7" creationId="{00000000-0000-0000-0000-000000000000}"/>
          </ac:spMkLst>
        </pc:spChg>
        <pc:spChg chg="mod">
          <ac:chgData name="Adeleke, Omoremi" userId="S::omoremi1.adeleke@famu.edu::a0ff399d-929c-451c-8457-fbffd12fbcdb" providerId="AD" clId="Web-{A96DBB28-67D0-3BFE-674C-36458EB4FF05}" dt="2024-10-28T22:56:56.862" v="150" actId="14100"/>
          <ac:spMkLst>
            <pc:docMk/>
            <pc:sldMk cId="2890240678" sldId="295"/>
            <ac:spMk id="15" creationId="{00000000-0000-0000-0000-000000000000}"/>
          </ac:spMkLst>
        </pc:spChg>
      </pc:sldChg>
      <pc:sldChg chg="delSp modSp">
        <pc:chgData name="Adeleke, Omoremi" userId="S::omoremi1.adeleke@famu.edu::a0ff399d-929c-451c-8457-fbffd12fbcdb" providerId="AD" clId="Web-{A96DBB28-67D0-3BFE-674C-36458EB4FF05}" dt="2024-10-28T22:58:31.552" v="173" actId="1076"/>
        <pc:sldMkLst>
          <pc:docMk/>
          <pc:sldMk cId="2515678915" sldId="296"/>
        </pc:sldMkLst>
        <pc:spChg chg="mod">
          <ac:chgData name="Adeleke, Omoremi" userId="S::omoremi1.adeleke@famu.edu::a0ff399d-929c-451c-8457-fbffd12fbcdb" providerId="AD" clId="Web-{A96DBB28-67D0-3BFE-674C-36458EB4FF05}" dt="2024-10-28T22:55:50.048" v="138"/>
          <ac:spMkLst>
            <pc:docMk/>
            <pc:sldMk cId="2515678915" sldId="296"/>
            <ac:spMk id="4" creationId="{00000000-0000-0000-0000-000000000000}"/>
          </ac:spMkLst>
        </pc:spChg>
        <pc:spChg chg="mod">
          <ac:chgData name="Adeleke, Omoremi" userId="S::omoremi1.adeleke@famu.edu::a0ff399d-929c-451c-8457-fbffd12fbcdb" providerId="AD" clId="Web-{A96DBB28-67D0-3BFE-674C-36458EB4FF05}" dt="2024-10-28T22:54:54.266" v="129" actId="20577"/>
          <ac:spMkLst>
            <pc:docMk/>
            <pc:sldMk cId="2515678915" sldId="296"/>
            <ac:spMk id="11" creationId="{D635C5B3-3E0C-E34B-1DC8-AE0194C499D9}"/>
          </ac:spMkLst>
        </pc:spChg>
        <pc:spChg chg="mod">
          <ac:chgData name="Adeleke, Omoremi" userId="S::omoremi1.adeleke@famu.edu::a0ff399d-929c-451c-8457-fbffd12fbcdb" providerId="AD" clId="Web-{A96DBB28-67D0-3BFE-674C-36458EB4FF05}" dt="2024-10-28T22:58:31.552" v="173" actId="1076"/>
          <ac:spMkLst>
            <pc:docMk/>
            <pc:sldMk cId="2515678915" sldId="296"/>
            <ac:spMk id="17" creationId="{00000000-0000-0000-0000-000000000000}"/>
          </ac:spMkLst>
        </pc:spChg>
        <pc:spChg chg="del">
          <ac:chgData name="Adeleke, Omoremi" userId="S::omoremi1.adeleke@famu.edu::a0ff399d-929c-451c-8457-fbffd12fbcdb" providerId="AD" clId="Web-{A96DBB28-67D0-3BFE-674C-36458EB4FF05}" dt="2024-10-28T22:55:29.564" v="136"/>
          <ac:spMkLst>
            <pc:docMk/>
            <pc:sldMk cId="2515678915" sldId="296"/>
            <ac:spMk id="21" creationId="{E054E484-C6B1-75C2-F84D-C2A4ED47E905}"/>
          </ac:spMkLst>
        </pc:spChg>
        <pc:spChg chg="mod">
          <ac:chgData name="Adeleke, Omoremi" userId="S::omoremi1.adeleke@famu.edu::a0ff399d-929c-451c-8457-fbffd12fbcdb" providerId="AD" clId="Web-{A96DBB28-67D0-3BFE-674C-36458EB4FF05}" dt="2024-10-28T22:58:31.552" v="172" actId="1076"/>
          <ac:spMkLst>
            <pc:docMk/>
            <pc:sldMk cId="2515678915" sldId="296"/>
            <ac:spMk id="23" creationId="{7240FB40-6E13-E6D1-E926-529D783592DB}"/>
          </ac:spMkLst>
        </pc:spChg>
        <pc:spChg chg="mod">
          <ac:chgData name="Adeleke, Omoremi" userId="S::omoremi1.adeleke@famu.edu::a0ff399d-929c-451c-8457-fbffd12fbcdb" providerId="AD" clId="Web-{A96DBB28-67D0-3BFE-674C-36458EB4FF05}" dt="2024-10-28T22:54:58.969" v="131" actId="1076"/>
          <ac:spMkLst>
            <pc:docMk/>
            <pc:sldMk cId="2515678915" sldId="296"/>
            <ac:spMk id="25" creationId="{00A85BAC-4BC6-5C4D-D9E9-1CED3E98B3C8}"/>
          </ac:spMkLst>
        </pc:spChg>
        <pc:spChg chg="mod">
          <ac:chgData name="Adeleke, Omoremi" userId="S::omoremi1.adeleke@famu.edu::a0ff399d-929c-451c-8457-fbffd12fbcdb" providerId="AD" clId="Web-{A96DBB28-67D0-3BFE-674C-36458EB4FF05}" dt="2024-10-28T22:54:58.969" v="132" actId="1076"/>
          <ac:spMkLst>
            <pc:docMk/>
            <pc:sldMk cId="2515678915" sldId="296"/>
            <ac:spMk id="27" creationId="{69E889BE-96D4-9D06-9510-42819D8D9530}"/>
          </ac:spMkLst>
        </pc:spChg>
      </pc:sldChg>
      <pc:sldChg chg="modSp">
        <pc:chgData name="Adeleke, Omoremi" userId="S::omoremi1.adeleke@famu.edu::a0ff399d-929c-451c-8457-fbffd12fbcdb" providerId="AD" clId="Web-{A96DBB28-67D0-3BFE-674C-36458EB4FF05}" dt="2024-10-28T23:15:24.797" v="291" actId="1076"/>
        <pc:sldMkLst>
          <pc:docMk/>
          <pc:sldMk cId="3791360798" sldId="297"/>
        </pc:sldMkLst>
        <pc:spChg chg="mod">
          <ac:chgData name="Adeleke, Omoremi" userId="S::omoremi1.adeleke@famu.edu::a0ff399d-929c-451c-8457-fbffd12fbcdb" providerId="AD" clId="Web-{A96DBB28-67D0-3BFE-674C-36458EB4FF05}" dt="2024-10-28T23:15:24.797" v="291" actId="1076"/>
          <ac:spMkLst>
            <pc:docMk/>
            <pc:sldMk cId="3791360798" sldId="297"/>
            <ac:spMk id="2" creationId="{95EB9188-2AEA-53F9-5BE3-5072E8F87FC5}"/>
          </ac:spMkLst>
        </pc:spChg>
      </pc:sldChg>
      <pc:sldChg chg="modSp">
        <pc:chgData name="Adeleke, Omoremi" userId="S::omoremi1.adeleke@famu.edu::a0ff399d-929c-451c-8457-fbffd12fbcdb" providerId="AD" clId="Web-{A96DBB28-67D0-3BFE-674C-36458EB4FF05}" dt="2024-10-28T23:16:06.032" v="301" actId="1076"/>
        <pc:sldMkLst>
          <pc:docMk/>
          <pc:sldMk cId="30117729" sldId="300"/>
        </pc:sldMkLst>
        <pc:spChg chg="mod">
          <ac:chgData name="Adeleke, Omoremi" userId="S::omoremi1.adeleke@famu.edu::a0ff399d-929c-451c-8457-fbffd12fbcdb" providerId="AD" clId="Web-{A96DBB28-67D0-3BFE-674C-36458EB4FF05}" dt="2024-10-28T23:16:06.032" v="301" actId="1076"/>
          <ac:spMkLst>
            <pc:docMk/>
            <pc:sldMk cId="30117729" sldId="300"/>
            <ac:spMk id="12" creationId="{49C4AA83-A717-04BB-3B80-21721DF5BEBF}"/>
          </ac:spMkLst>
        </pc:spChg>
      </pc:sldChg>
      <pc:sldChg chg="del">
        <pc:chgData name="Adeleke, Omoremi" userId="S::omoremi1.adeleke@famu.edu::a0ff399d-929c-451c-8457-fbffd12fbcdb" providerId="AD" clId="Web-{A96DBB28-67D0-3BFE-674C-36458EB4FF05}" dt="2024-10-28T23:15:37.156" v="292"/>
        <pc:sldMkLst>
          <pc:docMk/>
          <pc:sldMk cId="4288068231" sldId="301"/>
        </pc:sldMkLst>
      </pc:sldChg>
      <pc:sldChg chg="addSp delSp modSp add del replId">
        <pc:chgData name="Adeleke, Omoremi" userId="S::omoremi1.adeleke@famu.edu::a0ff399d-929c-451c-8457-fbffd12fbcdb" providerId="AD" clId="Web-{A96DBB28-67D0-3BFE-674C-36458EB4FF05}" dt="2024-10-28T23:01:46.103" v="194"/>
        <pc:sldMkLst>
          <pc:docMk/>
          <pc:sldMk cId="177880962" sldId="302"/>
        </pc:sldMkLst>
        <pc:spChg chg="mod">
          <ac:chgData name="Adeleke, Omoremi" userId="S::omoremi1.adeleke@famu.edu::a0ff399d-929c-451c-8457-fbffd12fbcdb" providerId="AD" clId="Web-{A96DBB28-67D0-3BFE-674C-36458EB4FF05}" dt="2024-10-28T22:59:48.288" v="190" actId="14100"/>
          <ac:spMkLst>
            <pc:docMk/>
            <pc:sldMk cId="177880962" sldId="302"/>
            <ac:spMk id="15" creationId="{B18304F6-6BFD-2D81-9E60-BF346C29E826}"/>
          </ac:spMkLst>
        </pc:spChg>
        <pc:spChg chg="del">
          <ac:chgData name="Adeleke, Omoremi" userId="S::omoremi1.adeleke@famu.edu::a0ff399d-929c-451c-8457-fbffd12fbcdb" providerId="AD" clId="Web-{A96DBB28-67D0-3BFE-674C-36458EB4FF05}" dt="2024-10-28T22:59:40.835" v="188"/>
          <ac:spMkLst>
            <pc:docMk/>
            <pc:sldMk cId="177880962" sldId="302"/>
            <ac:spMk id="112" creationId="{35DB3719-6FDC-4E5D-891D-FF40B7300F64}"/>
          </ac:spMkLst>
        </pc:spChg>
        <pc:spChg chg="del">
          <ac:chgData name="Adeleke, Omoremi" userId="S::omoremi1.adeleke@famu.edu::a0ff399d-929c-451c-8457-fbffd12fbcdb" providerId="AD" clId="Web-{A96DBB28-67D0-3BFE-674C-36458EB4FF05}" dt="2024-10-28T22:59:40.835" v="188"/>
          <ac:spMkLst>
            <pc:docMk/>
            <pc:sldMk cId="177880962" sldId="302"/>
            <ac:spMk id="114" creationId="{E0CBAC23-2E3F-4A90-BA59-F8299F6A5439}"/>
          </ac:spMkLst>
        </pc:spChg>
        <pc:spChg chg="add">
          <ac:chgData name="Adeleke, Omoremi" userId="S::omoremi1.adeleke@famu.edu::a0ff399d-929c-451c-8457-fbffd12fbcdb" providerId="AD" clId="Web-{A96DBB28-67D0-3BFE-674C-36458EB4FF05}" dt="2024-10-28T22:59:40.835" v="188"/>
          <ac:spMkLst>
            <pc:docMk/>
            <pc:sldMk cId="177880962" sldId="302"/>
            <ac:spMk id="119" creationId="{F3060C83-F051-4F0E-ABAD-AA0DFC48B218}"/>
          </ac:spMkLst>
        </pc:spChg>
        <pc:spChg chg="add">
          <ac:chgData name="Adeleke, Omoremi" userId="S::omoremi1.adeleke@famu.edu::a0ff399d-929c-451c-8457-fbffd12fbcdb" providerId="AD" clId="Web-{A96DBB28-67D0-3BFE-674C-36458EB4FF05}" dt="2024-10-28T22:59:40.835" v="188"/>
          <ac:spMkLst>
            <pc:docMk/>
            <pc:sldMk cId="177880962" sldId="302"/>
            <ac:spMk id="121" creationId="{83C98ABE-055B-441F-B07E-44F97F083C39}"/>
          </ac:spMkLst>
        </pc:spChg>
        <pc:spChg chg="add">
          <ac:chgData name="Adeleke, Omoremi" userId="S::omoremi1.adeleke@famu.edu::a0ff399d-929c-451c-8457-fbffd12fbcdb" providerId="AD" clId="Web-{A96DBB28-67D0-3BFE-674C-36458EB4FF05}" dt="2024-10-28T22:59:40.835" v="188"/>
          <ac:spMkLst>
            <pc:docMk/>
            <pc:sldMk cId="177880962" sldId="302"/>
            <ac:spMk id="123" creationId="{29FDB030-9B49-4CED-8CCD-4D99382388AC}"/>
          </ac:spMkLst>
        </pc:spChg>
        <pc:spChg chg="add">
          <ac:chgData name="Adeleke, Omoremi" userId="S::omoremi1.adeleke@famu.edu::a0ff399d-929c-451c-8457-fbffd12fbcdb" providerId="AD" clId="Web-{A96DBB28-67D0-3BFE-674C-36458EB4FF05}" dt="2024-10-28T22:59:40.835" v="188"/>
          <ac:spMkLst>
            <pc:docMk/>
            <pc:sldMk cId="177880962" sldId="302"/>
            <ac:spMk id="125" creationId="{3783CA14-24A1-485C-8B30-D6A5D87987AD}"/>
          </ac:spMkLst>
        </pc:spChg>
        <pc:spChg chg="add">
          <ac:chgData name="Adeleke, Omoremi" userId="S::omoremi1.adeleke@famu.edu::a0ff399d-929c-451c-8457-fbffd12fbcdb" providerId="AD" clId="Web-{A96DBB28-67D0-3BFE-674C-36458EB4FF05}" dt="2024-10-28T22:59:40.835" v="188"/>
          <ac:spMkLst>
            <pc:docMk/>
            <pc:sldMk cId="177880962" sldId="302"/>
            <ac:spMk id="127" creationId="{9A97C86A-04D6-40F7-AE84-31AB43E6A846}"/>
          </ac:spMkLst>
        </pc:spChg>
        <pc:spChg chg="add">
          <ac:chgData name="Adeleke, Omoremi" userId="S::omoremi1.adeleke@famu.edu::a0ff399d-929c-451c-8457-fbffd12fbcdb" providerId="AD" clId="Web-{A96DBB28-67D0-3BFE-674C-36458EB4FF05}" dt="2024-10-28T22:59:40.835" v="188"/>
          <ac:spMkLst>
            <pc:docMk/>
            <pc:sldMk cId="177880962" sldId="302"/>
            <ac:spMk id="129" creationId="{FF9F2414-84E8-453E-B1F3-389FDE8192D9}"/>
          </ac:spMkLst>
        </pc:spChg>
        <pc:spChg chg="add">
          <ac:chgData name="Adeleke, Omoremi" userId="S::omoremi1.adeleke@famu.edu::a0ff399d-929c-451c-8457-fbffd12fbcdb" providerId="AD" clId="Web-{A96DBB28-67D0-3BFE-674C-36458EB4FF05}" dt="2024-10-28T22:59:40.835" v="188"/>
          <ac:spMkLst>
            <pc:docMk/>
            <pc:sldMk cId="177880962" sldId="302"/>
            <ac:spMk id="131" creationId="{3ECA69A1-7536-43AC-85EF-C7106179F5ED}"/>
          </ac:spMkLst>
        </pc:spChg>
      </pc:sldChg>
    </pc:docChg>
  </pc:docChgLst>
  <pc:docChgLst>
    <pc:chgData name="Adeleke, Omoremi" userId="S::omoremi1.adeleke@famu.edu::a0ff399d-929c-451c-8457-fbffd12fbcdb" providerId="AD" clId="Web-{EE53E447-93D1-F877-0312-951F5B7C826A}"/>
    <pc:docChg chg="addSld delSld modSld">
      <pc:chgData name="Adeleke, Omoremi" userId="S::omoremi1.adeleke@famu.edu::a0ff399d-929c-451c-8457-fbffd12fbcdb" providerId="AD" clId="Web-{EE53E447-93D1-F877-0312-951F5B7C826A}" dt="2024-03-31T22:10:51.570" v="14"/>
      <pc:docMkLst>
        <pc:docMk/>
      </pc:docMkLst>
      <pc:sldChg chg="addSp delSp modSp">
        <pc:chgData name="Adeleke, Omoremi" userId="S::omoremi1.adeleke@famu.edu::a0ff399d-929c-451c-8457-fbffd12fbcdb" providerId="AD" clId="Web-{EE53E447-93D1-F877-0312-951F5B7C826A}" dt="2024-03-31T22:10:35.007" v="13"/>
        <pc:sldMkLst>
          <pc:docMk/>
          <pc:sldMk cId="0" sldId="256"/>
        </pc:sldMkLst>
        <pc:spChg chg="add del mod">
          <ac:chgData name="Adeleke, Omoremi" userId="S::omoremi1.adeleke@famu.edu::a0ff399d-929c-451c-8457-fbffd12fbcdb" providerId="AD" clId="Web-{EE53E447-93D1-F877-0312-951F5B7C826A}" dt="2024-03-31T22:10:35.007" v="13"/>
          <ac:spMkLst>
            <pc:docMk/>
            <pc:sldMk cId="0" sldId="256"/>
            <ac:spMk id="11" creationId="{F14520D8-C822-F94D-8A57-4CEEF7CF96D8}"/>
          </ac:spMkLst>
        </pc:spChg>
        <pc:picChg chg="del">
          <ac:chgData name="Adeleke, Omoremi" userId="S::omoremi1.adeleke@famu.edu::a0ff399d-929c-451c-8457-fbffd12fbcdb" providerId="AD" clId="Web-{EE53E447-93D1-F877-0312-951F5B7C826A}" dt="2024-03-31T22:09:54.599" v="9"/>
          <ac:picMkLst>
            <pc:docMk/>
            <pc:sldMk cId="0" sldId="256"/>
            <ac:picMk id="10" creationId="{00000000-0000-0000-0000-000000000000}"/>
          </ac:picMkLst>
        </pc:picChg>
      </pc:sldChg>
      <pc:sldChg chg="delSp">
        <pc:chgData name="Adeleke, Omoremi" userId="S::omoremi1.adeleke@famu.edu::a0ff399d-929c-451c-8457-fbffd12fbcdb" providerId="AD" clId="Web-{EE53E447-93D1-F877-0312-951F5B7C826A}" dt="2024-03-31T22:09:28.942" v="0"/>
        <pc:sldMkLst>
          <pc:docMk/>
          <pc:sldMk cId="0" sldId="257"/>
        </pc:sldMkLst>
        <pc:picChg chg="del">
          <ac:chgData name="Adeleke, Omoremi" userId="S::omoremi1.adeleke@famu.edu::a0ff399d-929c-451c-8457-fbffd12fbcdb" providerId="AD" clId="Web-{EE53E447-93D1-F877-0312-951F5B7C826A}" dt="2024-03-31T22:09:28.942" v="0"/>
          <ac:picMkLst>
            <pc:docMk/>
            <pc:sldMk cId="0" sldId="257"/>
            <ac:picMk id="19" creationId="{00000000-0000-0000-0000-000000000000}"/>
          </ac:picMkLst>
        </pc:picChg>
      </pc:sldChg>
      <pc:sldChg chg="delSp">
        <pc:chgData name="Adeleke, Omoremi" userId="S::omoremi1.adeleke@famu.edu::a0ff399d-929c-451c-8457-fbffd12fbcdb" providerId="AD" clId="Web-{EE53E447-93D1-F877-0312-951F5B7C826A}" dt="2024-03-31T22:09:33.083" v="1"/>
        <pc:sldMkLst>
          <pc:docMk/>
          <pc:sldMk cId="1592799440" sldId="258"/>
        </pc:sldMkLst>
        <pc:picChg chg="del">
          <ac:chgData name="Adeleke, Omoremi" userId="S::omoremi1.adeleke@famu.edu::a0ff399d-929c-451c-8457-fbffd12fbcdb" providerId="AD" clId="Web-{EE53E447-93D1-F877-0312-951F5B7C826A}" dt="2024-03-31T22:09:33.083" v="1"/>
          <ac:picMkLst>
            <pc:docMk/>
            <pc:sldMk cId="1592799440" sldId="258"/>
            <ac:picMk id="11" creationId="{00000000-0000-0000-0000-000000000000}"/>
          </ac:picMkLst>
        </pc:picChg>
      </pc:sldChg>
      <pc:sldChg chg="delSp add del">
        <pc:chgData name="Adeleke, Omoremi" userId="S::omoremi1.adeleke@famu.edu::a0ff399d-929c-451c-8457-fbffd12fbcdb" providerId="AD" clId="Web-{EE53E447-93D1-F877-0312-951F5B7C826A}" dt="2024-03-31T22:09:40.739" v="4"/>
        <pc:sldMkLst>
          <pc:docMk/>
          <pc:sldMk cId="0" sldId="259"/>
        </pc:sldMkLst>
        <pc:picChg chg="del">
          <ac:chgData name="Adeleke, Omoremi" userId="S::omoremi1.adeleke@famu.edu::a0ff399d-929c-451c-8457-fbffd12fbcdb" providerId="AD" clId="Web-{EE53E447-93D1-F877-0312-951F5B7C826A}" dt="2024-03-31T22:09:40.739" v="4"/>
          <ac:picMkLst>
            <pc:docMk/>
            <pc:sldMk cId="0" sldId="259"/>
            <ac:picMk id="15" creationId="{00000000-0000-0000-0000-000000000000}"/>
          </ac:picMkLst>
        </pc:picChg>
      </pc:sldChg>
      <pc:sldChg chg="delSp">
        <pc:chgData name="Adeleke, Omoremi" userId="S::omoremi1.adeleke@famu.edu::a0ff399d-929c-451c-8457-fbffd12fbcdb" providerId="AD" clId="Web-{EE53E447-93D1-F877-0312-951F5B7C826A}" dt="2024-03-31T22:09:43.036" v="5"/>
        <pc:sldMkLst>
          <pc:docMk/>
          <pc:sldMk cId="0" sldId="260"/>
        </pc:sldMkLst>
        <pc:picChg chg="del">
          <ac:chgData name="Adeleke, Omoremi" userId="S::omoremi1.adeleke@famu.edu::a0ff399d-929c-451c-8457-fbffd12fbcdb" providerId="AD" clId="Web-{EE53E447-93D1-F877-0312-951F5B7C826A}" dt="2024-03-31T22:09:43.036" v="5"/>
          <ac:picMkLst>
            <pc:docMk/>
            <pc:sldMk cId="0" sldId="260"/>
            <ac:picMk id="15" creationId="{00000000-0000-0000-0000-000000000000}"/>
          </ac:picMkLst>
        </pc:picChg>
      </pc:sldChg>
      <pc:sldChg chg="delSp">
        <pc:chgData name="Adeleke, Omoremi" userId="S::omoremi1.adeleke@famu.edu::a0ff399d-929c-451c-8457-fbffd12fbcdb" providerId="AD" clId="Web-{EE53E447-93D1-F877-0312-951F5B7C826A}" dt="2024-03-31T22:09:44.661" v="6"/>
        <pc:sldMkLst>
          <pc:docMk/>
          <pc:sldMk cId="0" sldId="261"/>
        </pc:sldMkLst>
        <pc:picChg chg="del">
          <ac:chgData name="Adeleke, Omoremi" userId="S::omoremi1.adeleke@famu.edu::a0ff399d-929c-451c-8457-fbffd12fbcdb" providerId="AD" clId="Web-{EE53E447-93D1-F877-0312-951F5B7C826A}" dt="2024-03-31T22:09:44.661" v="6"/>
          <ac:picMkLst>
            <pc:docMk/>
            <pc:sldMk cId="0" sldId="261"/>
            <ac:picMk id="14" creationId="{00000000-0000-0000-0000-000000000000}"/>
          </ac:picMkLst>
        </pc:picChg>
      </pc:sldChg>
      <pc:sldChg chg="delSp">
        <pc:chgData name="Adeleke, Omoremi" userId="S::omoremi1.adeleke@famu.edu::a0ff399d-929c-451c-8457-fbffd12fbcdb" providerId="AD" clId="Web-{EE53E447-93D1-F877-0312-951F5B7C826A}" dt="2024-03-31T22:09:46.255" v="7"/>
        <pc:sldMkLst>
          <pc:docMk/>
          <pc:sldMk cId="0" sldId="262"/>
        </pc:sldMkLst>
        <pc:picChg chg="del">
          <ac:chgData name="Adeleke, Omoremi" userId="S::omoremi1.adeleke@famu.edu::a0ff399d-929c-451c-8457-fbffd12fbcdb" providerId="AD" clId="Web-{EE53E447-93D1-F877-0312-951F5B7C826A}" dt="2024-03-31T22:09:46.255" v="7"/>
          <ac:picMkLst>
            <pc:docMk/>
            <pc:sldMk cId="0" sldId="262"/>
            <ac:picMk id="21" creationId="{00000000-0000-0000-0000-000000000000}"/>
          </ac:picMkLst>
        </pc:picChg>
      </pc:sldChg>
      <pc:sldChg chg="delSp">
        <pc:chgData name="Adeleke, Omoremi" userId="S::omoremi1.adeleke@famu.edu::a0ff399d-929c-451c-8457-fbffd12fbcdb" providerId="AD" clId="Web-{EE53E447-93D1-F877-0312-951F5B7C826A}" dt="2024-03-31T22:09:48.396" v="8"/>
        <pc:sldMkLst>
          <pc:docMk/>
          <pc:sldMk cId="0" sldId="263"/>
        </pc:sldMkLst>
        <pc:picChg chg="del">
          <ac:chgData name="Adeleke, Omoremi" userId="S::omoremi1.adeleke@famu.edu::a0ff399d-929c-451c-8457-fbffd12fbcdb" providerId="AD" clId="Web-{EE53E447-93D1-F877-0312-951F5B7C826A}" dt="2024-03-31T22:09:48.396" v="8"/>
          <ac:picMkLst>
            <pc:docMk/>
            <pc:sldMk cId="0" sldId="263"/>
            <ac:picMk id="18" creationId="{00000000-0000-0000-0000-000000000000}"/>
          </ac:picMkLst>
        </pc:picChg>
      </pc:sldChg>
      <pc:sldChg chg="add">
        <pc:chgData name="Adeleke, Omoremi" userId="S::omoremi1.adeleke@famu.edu::a0ff399d-929c-451c-8457-fbffd12fbcdb" providerId="AD" clId="Web-{EE53E447-93D1-F877-0312-951F5B7C826A}" dt="2024-03-31T22:10:51.570" v="14"/>
        <pc:sldMkLst>
          <pc:docMk/>
          <pc:sldMk cId="1592799440" sldId="264"/>
        </pc:sldMkLst>
      </pc:sldChg>
      <pc:sldMasterChg chg="addSldLayout">
        <pc:chgData name="Adeleke, Omoremi" userId="S::omoremi1.adeleke@famu.edu::a0ff399d-929c-451c-8457-fbffd12fbcdb" providerId="AD" clId="Web-{EE53E447-93D1-F877-0312-951F5B7C826A}" dt="2024-03-31T22:10:51.570" v="14"/>
        <pc:sldMasterMkLst>
          <pc:docMk/>
          <pc:sldMasterMk cId="0" sldId="2147483648"/>
        </pc:sldMasterMkLst>
        <pc:sldLayoutChg chg="add">
          <pc:chgData name="Adeleke, Omoremi" userId="S::omoremi1.adeleke@famu.edu::a0ff399d-929c-451c-8457-fbffd12fbcdb" providerId="AD" clId="Web-{EE53E447-93D1-F877-0312-951F5B7C826A}" dt="2024-03-31T22:10:51.570" v="14"/>
          <pc:sldLayoutMkLst>
            <pc:docMk/>
            <pc:sldMasterMk cId="0" sldId="2147483648"/>
            <pc:sldLayoutMk cId="3148593490" sldId="2147483650"/>
          </pc:sldLayoutMkLst>
        </pc:sldLayoutChg>
      </pc:sldMasterChg>
    </pc:docChg>
  </pc:docChgLst>
  <pc:docChgLst>
    <pc:chgData name="Adeleke, Omoremi" userId="S::omoremi1.adeleke@famu.edu::a0ff399d-929c-451c-8457-fbffd12fbcdb" providerId="AD" clId="Web-{5C5915AD-38D0-F651-D380-94C0D539314F}"/>
    <pc:docChg chg="addSld modSld sldOrd">
      <pc:chgData name="Adeleke, Omoremi" userId="S::omoremi1.adeleke@famu.edu::a0ff399d-929c-451c-8457-fbffd12fbcdb" providerId="AD" clId="Web-{5C5915AD-38D0-F651-D380-94C0D539314F}" dt="2024-04-02T12:28:07.850" v="177" actId="14100"/>
      <pc:docMkLst>
        <pc:docMk/>
      </pc:docMkLst>
      <pc:sldChg chg="addSp delSp modSp mod setBg setClrOvrMap">
        <pc:chgData name="Adeleke, Omoremi" userId="S::omoremi1.adeleke@famu.edu::a0ff399d-929c-451c-8457-fbffd12fbcdb" providerId="AD" clId="Web-{5C5915AD-38D0-F651-D380-94C0D539314F}" dt="2024-04-02T12:20:52.678" v="89" actId="14100"/>
        <pc:sldMkLst>
          <pc:docMk/>
          <pc:sldMk cId="375235042" sldId="271"/>
        </pc:sldMkLst>
        <pc:spChg chg="mod ord">
          <ac:chgData name="Adeleke, Omoremi" userId="S::omoremi1.adeleke@famu.edu::a0ff399d-929c-451c-8457-fbffd12fbcdb" providerId="AD" clId="Web-{5C5915AD-38D0-F651-D380-94C0D539314F}" dt="2024-04-02T12:20:52.678" v="89" actId="14100"/>
          <ac:spMkLst>
            <pc:docMk/>
            <pc:sldMk cId="375235042" sldId="271"/>
            <ac:spMk id="2" creationId="{981EA9A4-DF20-C296-9D74-39BBE19D95CF}"/>
          </ac:spMkLst>
        </pc:spChg>
        <pc:spChg chg="mod">
          <ac:chgData name="Adeleke, Omoremi" userId="S::omoremi1.adeleke@famu.edu::a0ff399d-929c-451c-8457-fbffd12fbcdb" providerId="AD" clId="Web-{5C5915AD-38D0-F651-D380-94C0D539314F}" dt="2024-04-02T12:20:40.661" v="87"/>
          <ac:spMkLst>
            <pc:docMk/>
            <pc:sldMk cId="375235042" sldId="271"/>
            <ac:spMk id="15" creationId="{B18304F6-6BFD-2D81-9E60-BF346C29E826}"/>
          </ac:spMkLst>
        </pc:spChg>
        <pc:spChg chg="del">
          <ac:chgData name="Adeleke, Omoremi" userId="S::omoremi1.adeleke@famu.edu::a0ff399d-929c-451c-8457-fbffd12fbcdb" providerId="AD" clId="Web-{5C5915AD-38D0-F651-D380-94C0D539314F}" dt="2024-04-02T12:20:40.661" v="87"/>
          <ac:spMkLst>
            <pc:docMk/>
            <pc:sldMk cId="375235042" sldId="271"/>
            <ac:spMk id="57" creationId="{94BFCCA4-109C-4B21-816E-144FE75C38EE}"/>
          </ac:spMkLst>
        </pc:spChg>
        <pc:spChg chg="del">
          <ac:chgData name="Adeleke, Omoremi" userId="S::omoremi1.adeleke@famu.edu::a0ff399d-929c-451c-8457-fbffd12fbcdb" providerId="AD" clId="Web-{5C5915AD-38D0-F651-D380-94C0D539314F}" dt="2024-04-02T12:20:40.661" v="87"/>
          <ac:spMkLst>
            <pc:docMk/>
            <pc:sldMk cId="375235042" sldId="271"/>
            <ac:spMk id="59" creationId="{0059B5C0-FEC8-4370-AF45-02E3AEF6FA6D}"/>
          </ac:spMkLst>
        </pc:spChg>
        <pc:spChg chg="add">
          <ac:chgData name="Adeleke, Omoremi" userId="S::omoremi1.adeleke@famu.edu::a0ff399d-929c-451c-8457-fbffd12fbcdb" providerId="AD" clId="Web-{5C5915AD-38D0-F651-D380-94C0D539314F}" dt="2024-04-02T12:20:40.661" v="87"/>
          <ac:spMkLst>
            <pc:docMk/>
            <pc:sldMk cId="375235042" sldId="271"/>
            <ac:spMk id="64" creationId="{8DF8AE6E-38CD-4B2A-8E02-F099DD30EF40}"/>
          </ac:spMkLst>
        </pc:spChg>
        <pc:spChg chg="add">
          <ac:chgData name="Adeleke, Omoremi" userId="S::omoremi1.adeleke@famu.edu::a0ff399d-929c-451c-8457-fbffd12fbcdb" providerId="AD" clId="Web-{5C5915AD-38D0-F651-D380-94C0D539314F}" dt="2024-04-02T12:20:40.661" v="87"/>
          <ac:spMkLst>
            <pc:docMk/>
            <pc:sldMk cId="375235042" sldId="271"/>
            <ac:spMk id="66" creationId="{23293907-0F26-4752-BCD0-3AC2C5026383}"/>
          </ac:spMkLst>
        </pc:spChg>
        <pc:spChg chg="add">
          <ac:chgData name="Adeleke, Omoremi" userId="S::omoremi1.adeleke@famu.edu::a0ff399d-929c-451c-8457-fbffd12fbcdb" providerId="AD" clId="Web-{5C5915AD-38D0-F651-D380-94C0D539314F}" dt="2024-04-02T12:20:40.661" v="87"/>
          <ac:spMkLst>
            <pc:docMk/>
            <pc:sldMk cId="375235042" sldId="271"/>
            <ac:spMk id="68" creationId="{1E32D174-F8A9-4FF0-8888-1B4F5E184961}"/>
          </ac:spMkLst>
        </pc:spChg>
        <pc:spChg chg="add">
          <ac:chgData name="Adeleke, Omoremi" userId="S::omoremi1.adeleke@famu.edu::a0ff399d-929c-451c-8457-fbffd12fbcdb" providerId="AD" clId="Web-{5C5915AD-38D0-F651-D380-94C0D539314F}" dt="2024-04-02T12:20:40.661" v="87"/>
          <ac:spMkLst>
            <pc:docMk/>
            <pc:sldMk cId="375235042" sldId="271"/>
            <ac:spMk id="70" creationId="{769201C5-687E-46FB-BA72-23BA40BFEE1E}"/>
          </ac:spMkLst>
        </pc:spChg>
        <pc:spChg chg="add">
          <ac:chgData name="Adeleke, Omoremi" userId="S::omoremi1.adeleke@famu.edu::a0ff399d-929c-451c-8457-fbffd12fbcdb" providerId="AD" clId="Web-{5C5915AD-38D0-F651-D380-94C0D539314F}" dt="2024-04-02T12:20:40.661" v="87"/>
          <ac:spMkLst>
            <pc:docMk/>
            <pc:sldMk cId="375235042" sldId="271"/>
            <ac:spMk id="72" creationId="{339141A8-FDFD-4ABE-A499-72C9669F4BE6}"/>
          </ac:spMkLst>
        </pc:spChg>
        <pc:spChg chg="add">
          <ac:chgData name="Adeleke, Omoremi" userId="S::omoremi1.adeleke@famu.edu::a0ff399d-929c-451c-8457-fbffd12fbcdb" providerId="AD" clId="Web-{5C5915AD-38D0-F651-D380-94C0D539314F}" dt="2024-04-02T12:20:40.661" v="87"/>
          <ac:spMkLst>
            <pc:docMk/>
            <pc:sldMk cId="375235042" sldId="271"/>
            <ac:spMk id="74" creationId="{8A439E11-755A-4258-859D-56A6B6AFCB66}"/>
          </ac:spMkLst>
        </pc:spChg>
        <pc:spChg chg="add">
          <ac:chgData name="Adeleke, Omoremi" userId="S::omoremi1.adeleke@famu.edu::a0ff399d-929c-451c-8457-fbffd12fbcdb" providerId="AD" clId="Web-{5C5915AD-38D0-F651-D380-94C0D539314F}" dt="2024-04-02T12:20:40.661" v="87"/>
          <ac:spMkLst>
            <pc:docMk/>
            <pc:sldMk cId="375235042" sldId="271"/>
            <ac:spMk id="76" creationId="{E916EF49-F958-4F28-A999-F8FA8D09AF86}"/>
          </ac:spMkLst>
        </pc:spChg>
        <pc:spChg chg="add">
          <ac:chgData name="Adeleke, Omoremi" userId="S::omoremi1.adeleke@famu.edu::a0ff399d-929c-451c-8457-fbffd12fbcdb" providerId="AD" clId="Web-{5C5915AD-38D0-F651-D380-94C0D539314F}" dt="2024-04-02T12:20:40.661" v="87"/>
          <ac:spMkLst>
            <pc:docMk/>
            <pc:sldMk cId="375235042" sldId="271"/>
            <ac:spMk id="78" creationId="{A7665D74-DFEA-412C-928C-F090E67084F3}"/>
          </ac:spMkLst>
        </pc:spChg>
        <pc:spChg chg="add">
          <ac:chgData name="Adeleke, Omoremi" userId="S::omoremi1.adeleke@famu.edu::a0ff399d-929c-451c-8457-fbffd12fbcdb" providerId="AD" clId="Web-{5C5915AD-38D0-F651-D380-94C0D539314F}" dt="2024-04-02T12:20:40.661" v="87"/>
          <ac:spMkLst>
            <pc:docMk/>
            <pc:sldMk cId="375235042" sldId="271"/>
            <ac:spMk id="80" creationId="{3E84BD56-679D-4E0C-9C9B-D694ABF07373}"/>
          </ac:spMkLst>
        </pc:spChg>
        <pc:spChg chg="add">
          <ac:chgData name="Adeleke, Omoremi" userId="S::omoremi1.adeleke@famu.edu::a0ff399d-929c-451c-8457-fbffd12fbcdb" providerId="AD" clId="Web-{5C5915AD-38D0-F651-D380-94C0D539314F}" dt="2024-04-02T12:20:40.661" v="87"/>
          <ac:spMkLst>
            <pc:docMk/>
            <pc:sldMk cId="375235042" sldId="271"/>
            <ac:spMk id="82" creationId="{2335FEDF-EF88-4E68-9CF7-5A72EF32AFC2}"/>
          </ac:spMkLst>
        </pc:spChg>
        <pc:spChg chg="add">
          <ac:chgData name="Adeleke, Omoremi" userId="S::omoremi1.adeleke@famu.edu::a0ff399d-929c-451c-8457-fbffd12fbcdb" providerId="AD" clId="Web-{5C5915AD-38D0-F651-D380-94C0D539314F}" dt="2024-04-02T12:20:40.661" v="87"/>
          <ac:spMkLst>
            <pc:docMk/>
            <pc:sldMk cId="375235042" sldId="271"/>
            <ac:spMk id="84" creationId="{837A7BE2-DF08-4ECE-A520-13927DBF4C5E}"/>
          </ac:spMkLst>
        </pc:spChg>
        <pc:picChg chg="mod ord">
          <ac:chgData name="Adeleke, Omoremi" userId="S::omoremi1.adeleke@famu.edu::a0ff399d-929c-451c-8457-fbffd12fbcdb" providerId="AD" clId="Web-{5C5915AD-38D0-F651-D380-94C0D539314F}" dt="2024-04-02T12:20:40.661" v="87"/>
          <ac:picMkLst>
            <pc:docMk/>
            <pc:sldMk cId="375235042" sldId="271"/>
            <ac:picMk id="3" creationId="{B08F9FB9-B31C-694F-2758-4D5E8E899BB1}"/>
          </ac:picMkLst>
        </pc:picChg>
        <pc:picChg chg="mod ord">
          <ac:chgData name="Adeleke, Omoremi" userId="S::omoremi1.adeleke@famu.edu::a0ff399d-929c-451c-8457-fbffd12fbcdb" providerId="AD" clId="Web-{5C5915AD-38D0-F651-D380-94C0D539314F}" dt="2024-04-02T12:20:40.661" v="87"/>
          <ac:picMkLst>
            <pc:docMk/>
            <pc:sldMk cId="375235042" sldId="271"/>
            <ac:picMk id="4" creationId="{F82C79E0-95C5-12B5-A7CF-9059E9DBFD26}"/>
          </ac:picMkLst>
        </pc:picChg>
        <pc:picChg chg="mod">
          <ac:chgData name="Adeleke, Omoremi" userId="S::omoremi1.adeleke@famu.edu::a0ff399d-929c-451c-8457-fbffd12fbcdb" providerId="AD" clId="Web-{5C5915AD-38D0-F651-D380-94C0D539314F}" dt="2024-04-02T12:20:40.661" v="87"/>
          <ac:picMkLst>
            <pc:docMk/>
            <pc:sldMk cId="375235042" sldId="271"/>
            <ac:picMk id="5" creationId="{9465B0A3-135A-DFA2-8A66-41B0C1B81118}"/>
          </ac:picMkLst>
        </pc:picChg>
        <pc:picChg chg="mod">
          <ac:chgData name="Adeleke, Omoremi" userId="S::omoremi1.adeleke@famu.edu::a0ff399d-929c-451c-8457-fbffd12fbcdb" providerId="AD" clId="Web-{5C5915AD-38D0-F651-D380-94C0D539314F}" dt="2024-04-02T12:20:40.661" v="87"/>
          <ac:picMkLst>
            <pc:docMk/>
            <pc:sldMk cId="375235042" sldId="271"/>
            <ac:picMk id="6" creationId="{5A4E14A6-F2D6-4C7E-2929-B569012A5465}"/>
          </ac:picMkLst>
        </pc:picChg>
        <pc:picChg chg="add mod">
          <ac:chgData name="Adeleke, Omoremi" userId="S::omoremi1.adeleke@famu.edu::a0ff399d-929c-451c-8457-fbffd12fbcdb" providerId="AD" clId="Web-{5C5915AD-38D0-F651-D380-94C0D539314F}" dt="2024-04-02T12:20:46.630" v="88" actId="14100"/>
          <ac:picMkLst>
            <pc:docMk/>
            <pc:sldMk cId="375235042" sldId="271"/>
            <ac:picMk id="7" creationId="{8437D4AB-FAEC-4665-E3CB-97290D0703C5}"/>
          </ac:picMkLst>
        </pc:picChg>
      </pc:sldChg>
      <pc:sldChg chg="addSp delSp modSp">
        <pc:chgData name="Adeleke, Omoremi" userId="S::omoremi1.adeleke@famu.edu::a0ff399d-929c-451c-8457-fbffd12fbcdb" providerId="AD" clId="Web-{5C5915AD-38D0-F651-D380-94C0D539314F}" dt="2024-04-02T12:22:08.399" v="95" actId="1076"/>
        <pc:sldMkLst>
          <pc:docMk/>
          <pc:sldMk cId="3029591586" sldId="275"/>
        </pc:sldMkLst>
        <pc:spChg chg="mod">
          <ac:chgData name="Adeleke, Omoremi" userId="S::omoremi1.adeleke@famu.edu::a0ff399d-929c-451c-8457-fbffd12fbcdb" providerId="AD" clId="Web-{5C5915AD-38D0-F651-D380-94C0D539314F}" dt="2024-04-02T12:12:16.799" v="2" actId="20577"/>
          <ac:spMkLst>
            <pc:docMk/>
            <pc:sldMk cId="3029591586" sldId="275"/>
            <ac:spMk id="3" creationId="{5C1303A0-2520-2745-8735-051E4876ED5A}"/>
          </ac:spMkLst>
        </pc:spChg>
        <pc:spChg chg="del">
          <ac:chgData name="Adeleke, Omoremi" userId="S::omoremi1.adeleke@famu.edu::a0ff399d-929c-451c-8457-fbffd12fbcdb" providerId="AD" clId="Web-{5C5915AD-38D0-F651-D380-94C0D539314F}" dt="2024-04-02T12:12:22.346" v="4"/>
          <ac:spMkLst>
            <pc:docMk/>
            <pc:sldMk cId="3029591586" sldId="275"/>
            <ac:spMk id="4" creationId="{E31D529A-3950-2C78-52D7-162E66A25C1F}"/>
          </ac:spMkLst>
        </pc:spChg>
        <pc:spChg chg="add del mod">
          <ac:chgData name="Adeleke, Omoremi" userId="S::omoremi1.adeleke@famu.edu::a0ff399d-929c-451c-8457-fbffd12fbcdb" providerId="AD" clId="Web-{5C5915AD-38D0-F651-D380-94C0D539314F}" dt="2024-04-02T12:21:22.475" v="90"/>
          <ac:spMkLst>
            <pc:docMk/>
            <pc:sldMk cId="3029591586" sldId="275"/>
            <ac:spMk id="5" creationId="{ABDEFF6B-8E17-1E6F-4C28-E73D26175A28}"/>
          </ac:spMkLst>
        </pc:spChg>
        <pc:spChg chg="add mod">
          <ac:chgData name="Adeleke, Omoremi" userId="S::omoremi1.adeleke@famu.edu::a0ff399d-929c-451c-8457-fbffd12fbcdb" providerId="AD" clId="Web-{5C5915AD-38D0-F651-D380-94C0D539314F}" dt="2024-04-02T12:14:27.304" v="31" actId="20577"/>
          <ac:spMkLst>
            <pc:docMk/>
            <pc:sldMk cId="3029591586" sldId="275"/>
            <ac:spMk id="7" creationId="{587AFA32-7200-A588-CED4-37204332AB3D}"/>
          </ac:spMkLst>
        </pc:spChg>
        <pc:graphicFrameChg chg="add mod">
          <ac:chgData name="Adeleke, Omoremi" userId="S::omoremi1.adeleke@famu.edu::a0ff399d-929c-451c-8457-fbffd12fbcdb" providerId="AD" clId="Web-{5C5915AD-38D0-F651-D380-94C0D539314F}" dt="2024-04-02T12:22:08.399" v="95" actId="1076"/>
          <ac:graphicFrameMkLst>
            <pc:docMk/>
            <pc:sldMk cId="3029591586" sldId="275"/>
            <ac:graphicFrameMk id="40" creationId="{4DE4DE7D-ADF6-50F8-64FB-A145434A547F}"/>
          </ac:graphicFrameMkLst>
        </pc:graphicFrameChg>
        <pc:picChg chg="add del mod">
          <ac:chgData name="Adeleke, Omoremi" userId="S::omoremi1.adeleke@famu.edu::a0ff399d-929c-451c-8457-fbffd12fbcdb" providerId="AD" clId="Web-{5C5915AD-38D0-F651-D380-94C0D539314F}" dt="2024-04-02T12:13:51.193" v="14"/>
          <ac:picMkLst>
            <pc:docMk/>
            <pc:sldMk cId="3029591586" sldId="275"/>
            <ac:picMk id="2" creationId="{F8F26258-95EA-35CD-2606-2E8BD172D3FF}"/>
          </ac:picMkLst>
        </pc:picChg>
        <pc:picChg chg="del">
          <ac:chgData name="Adeleke, Omoremi" userId="S::omoremi1.adeleke@famu.edu::a0ff399d-929c-451c-8457-fbffd12fbcdb" providerId="AD" clId="Web-{5C5915AD-38D0-F651-D380-94C0D539314F}" dt="2024-04-02T12:12:18.486" v="3"/>
          <ac:picMkLst>
            <pc:docMk/>
            <pc:sldMk cId="3029591586" sldId="275"/>
            <ac:picMk id="6" creationId="{FBBF54EF-3318-39AF-ADC2-9C3E78921721}"/>
          </ac:picMkLst>
        </pc:picChg>
      </pc:sldChg>
      <pc:sldChg chg="add replId">
        <pc:chgData name="Adeleke, Omoremi" userId="S::omoremi1.adeleke@famu.edu::a0ff399d-929c-451c-8457-fbffd12fbcdb" providerId="AD" clId="Web-{5C5915AD-38D0-F651-D380-94C0D539314F}" dt="2024-04-02T12:12:09.127" v="0"/>
        <pc:sldMkLst>
          <pc:docMk/>
          <pc:sldMk cId="3866359017" sldId="276"/>
        </pc:sldMkLst>
      </pc:sldChg>
      <pc:sldChg chg="add replId">
        <pc:chgData name="Adeleke, Omoremi" userId="S::omoremi1.adeleke@famu.edu::a0ff399d-929c-451c-8457-fbffd12fbcdb" providerId="AD" clId="Web-{5C5915AD-38D0-F651-D380-94C0D539314F}" dt="2024-04-02T12:13:26.958" v="9"/>
        <pc:sldMkLst>
          <pc:docMk/>
          <pc:sldMk cId="3866527110" sldId="277"/>
        </pc:sldMkLst>
      </pc:sldChg>
      <pc:sldChg chg="addSp delSp modSp add replId">
        <pc:chgData name="Adeleke, Omoremi" userId="S::omoremi1.adeleke@famu.edu::a0ff399d-929c-451c-8457-fbffd12fbcdb" providerId="AD" clId="Web-{5C5915AD-38D0-F651-D380-94C0D539314F}" dt="2024-04-02T12:23:41.418" v="140" actId="20577"/>
        <pc:sldMkLst>
          <pc:docMk/>
          <pc:sldMk cId="3686760086" sldId="278"/>
        </pc:sldMkLst>
        <pc:spChg chg="del mod">
          <ac:chgData name="Adeleke, Omoremi" userId="S::omoremi1.adeleke@famu.edu::a0ff399d-929c-451c-8457-fbffd12fbcdb" providerId="AD" clId="Web-{5C5915AD-38D0-F651-D380-94C0D539314F}" dt="2024-04-02T12:16:30.136" v="61"/>
          <ac:spMkLst>
            <pc:docMk/>
            <pc:sldMk cId="3686760086" sldId="278"/>
            <ac:spMk id="5" creationId="{ABDEFF6B-8E17-1E6F-4C28-E73D26175A28}"/>
          </ac:spMkLst>
        </pc:spChg>
        <pc:spChg chg="mod">
          <ac:chgData name="Adeleke, Omoremi" userId="S::omoremi1.adeleke@famu.edu::a0ff399d-929c-451c-8457-fbffd12fbcdb" providerId="AD" clId="Web-{5C5915AD-38D0-F651-D380-94C0D539314F}" dt="2024-04-02T12:23:41.418" v="140" actId="20577"/>
          <ac:spMkLst>
            <pc:docMk/>
            <pc:sldMk cId="3686760086" sldId="278"/>
            <ac:spMk id="7" creationId="{587AFA32-7200-A588-CED4-37204332AB3D}"/>
          </ac:spMkLst>
        </pc:spChg>
        <pc:picChg chg="add mod">
          <ac:chgData name="Adeleke, Omoremi" userId="S::omoremi1.adeleke@famu.edu::a0ff399d-929c-451c-8457-fbffd12fbcdb" providerId="AD" clId="Web-{5C5915AD-38D0-F651-D380-94C0D539314F}" dt="2024-04-02T12:23:08.167" v="127" actId="1076"/>
          <ac:picMkLst>
            <pc:docMk/>
            <pc:sldMk cId="3686760086" sldId="278"/>
            <ac:picMk id="2" creationId="{B7B152E1-CB7E-4E4D-2820-6FCB4B8B5934}"/>
          </ac:picMkLst>
        </pc:picChg>
      </pc:sldChg>
      <pc:sldChg chg="addSp delSp modSp add ord replId">
        <pc:chgData name="Adeleke, Omoremi" userId="S::omoremi1.adeleke@famu.edu::a0ff399d-929c-451c-8457-fbffd12fbcdb" providerId="AD" clId="Web-{5C5915AD-38D0-F651-D380-94C0D539314F}" dt="2024-04-02T12:22:49.166" v="112" actId="20577"/>
        <pc:sldMkLst>
          <pc:docMk/>
          <pc:sldMk cId="65089230" sldId="279"/>
        </pc:sldMkLst>
        <pc:spChg chg="mod">
          <ac:chgData name="Adeleke, Omoremi" userId="S::omoremi1.adeleke@famu.edu::a0ff399d-929c-451c-8457-fbffd12fbcdb" providerId="AD" clId="Web-{5C5915AD-38D0-F651-D380-94C0D539314F}" dt="2024-04-02T12:22:49.166" v="112" actId="20577"/>
          <ac:spMkLst>
            <pc:docMk/>
            <pc:sldMk cId="65089230" sldId="279"/>
            <ac:spMk id="7" creationId="{587AFA32-7200-A588-CED4-37204332AB3D}"/>
          </ac:spMkLst>
        </pc:spChg>
        <pc:picChg chg="del">
          <ac:chgData name="Adeleke, Omoremi" userId="S::omoremi1.adeleke@famu.edu::a0ff399d-929c-451c-8457-fbffd12fbcdb" providerId="AD" clId="Web-{5C5915AD-38D0-F651-D380-94C0D539314F}" dt="2024-04-02T12:17:50.296" v="69"/>
          <ac:picMkLst>
            <pc:docMk/>
            <pc:sldMk cId="65089230" sldId="279"/>
            <ac:picMk id="2" creationId="{B7B152E1-CB7E-4E4D-2820-6FCB4B8B5934}"/>
          </ac:picMkLst>
        </pc:picChg>
        <pc:picChg chg="add mod">
          <ac:chgData name="Adeleke, Omoremi" userId="S::omoremi1.adeleke@famu.edu::a0ff399d-929c-451c-8457-fbffd12fbcdb" providerId="AD" clId="Web-{5C5915AD-38D0-F651-D380-94C0D539314F}" dt="2024-04-02T12:18:39.407" v="84" actId="1076"/>
          <ac:picMkLst>
            <pc:docMk/>
            <pc:sldMk cId="65089230" sldId="279"/>
            <ac:picMk id="4" creationId="{59950328-BFD8-8F3B-5C5B-EBDE29424CFC}"/>
          </ac:picMkLst>
        </pc:picChg>
      </pc:sldChg>
      <pc:sldChg chg="addSp delSp modSp add ord replId">
        <pc:chgData name="Adeleke, Omoremi" userId="S::omoremi1.adeleke@famu.edu::a0ff399d-929c-451c-8457-fbffd12fbcdb" providerId="AD" clId="Web-{5C5915AD-38D0-F651-D380-94C0D539314F}" dt="2024-04-02T12:28:07.850" v="177" actId="14100"/>
        <pc:sldMkLst>
          <pc:docMk/>
          <pc:sldMk cId="1468117324" sldId="280"/>
        </pc:sldMkLst>
        <pc:spChg chg="mod">
          <ac:chgData name="Adeleke, Omoremi" userId="S::omoremi1.adeleke@famu.edu::a0ff399d-929c-451c-8457-fbffd12fbcdb" providerId="AD" clId="Web-{5C5915AD-38D0-F651-D380-94C0D539314F}" dt="2024-04-02T12:26:10.221" v="173" actId="14100"/>
          <ac:spMkLst>
            <pc:docMk/>
            <pc:sldMk cId="1468117324" sldId="280"/>
            <ac:spMk id="7" creationId="{587AFA32-7200-A588-CED4-37204332AB3D}"/>
          </ac:spMkLst>
        </pc:spChg>
        <pc:picChg chg="add mod">
          <ac:chgData name="Adeleke, Omoremi" userId="S::omoremi1.adeleke@famu.edu::a0ff399d-929c-451c-8457-fbffd12fbcdb" providerId="AD" clId="Web-{5C5915AD-38D0-F651-D380-94C0D539314F}" dt="2024-04-02T12:28:07.850" v="177" actId="14100"/>
          <ac:picMkLst>
            <pc:docMk/>
            <pc:sldMk cId="1468117324" sldId="280"/>
            <ac:picMk id="2" creationId="{FB795F89-6315-DA33-57E3-F28E303E4705}"/>
          </ac:picMkLst>
        </pc:picChg>
        <pc:picChg chg="del">
          <ac:chgData name="Adeleke, Omoremi" userId="S::omoremi1.adeleke@famu.edu::a0ff399d-929c-451c-8457-fbffd12fbcdb" providerId="AD" clId="Web-{5C5915AD-38D0-F651-D380-94C0D539314F}" dt="2024-04-02T12:26:12.955" v="174"/>
          <ac:picMkLst>
            <pc:docMk/>
            <pc:sldMk cId="1468117324" sldId="280"/>
            <ac:picMk id="4" creationId="{59950328-BFD8-8F3B-5C5B-EBDE29424CFC}"/>
          </ac:picMkLst>
        </pc:picChg>
      </pc:sldChg>
    </pc:docChg>
  </pc:docChgLst>
  <pc:docChgLst>
    <pc:chgData name="Adeleke, Omoremi" userId="S::omoremi1.adeleke@famu.edu::a0ff399d-929c-451c-8457-fbffd12fbcdb" providerId="AD" clId="Web-{95210036-46CC-D832-0218-8820A1B710D9}"/>
    <pc:docChg chg="addSld delSld modSld sldOrd">
      <pc:chgData name="Adeleke, Omoremi" userId="S::omoremi1.adeleke@famu.edu::a0ff399d-929c-451c-8457-fbffd12fbcdb" providerId="AD" clId="Web-{95210036-46CC-D832-0218-8820A1B710D9}" dt="2024-03-31T22:54:15.854" v="50"/>
      <pc:docMkLst>
        <pc:docMk/>
      </pc:docMkLst>
      <pc:sldChg chg="modSp">
        <pc:chgData name="Adeleke, Omoremi" userId="S::omoremi1.adeleke@famu.edu::a0ff399d-929c-451c-8457-fbffd12fbcdb" providerId="AD" clId="Web-{95210036-46CC-D832-0218-8820A1B710D9}" dt="2024-03-31T22:52:44.946" v="45" actId="20577"/>
        <pc:sldMkLst>
          <pc:docMk/>
          <pc:sldMk cId="3495258270" sldId="270"/>
        </pc:sldMkLst>
        <pc:spChg chg="mod">
          <ac:chgData name="Adeleke, Omoremi" userId="S::omoremi1.adeleke@famu.edu::a0ff399d-929c-451c-8457-fbffd12fbcdb" providerId="AD" clId="Web-{95210036-46CC-D832-0218-8820A1B710D9}" dt="2024-03-31T22:52:44.946" v="45" actId="20577"/>
          <ac:spMkLst>
            <pc:docMk/>
            <pc:sldMk cId="3495258270" sldId="270"/>
            <ac:spMk id="13" creationId="{0CCF16AE-2A89-7C86-E7A5-BA14E9286D95}"/>
          </ac:spMkLst>
        </pc:spChg>
      </pc:sldChg>
      <pc:sldChg chg="del">
        <pc:chgData name="Adeleke, Omoremi" userId="S::omoremi1.adeleke@famu.edu::a0ff399d-929c-451c-8457-fbffd12fbcdb" providerId="AD" clId="Web-{95210036-46CC-D832-0218-8820A1B710D9}" dt="2024-03-31T22:50:39.193" v="0"/>
        <pc:sldMkLst>
          <pc:docMk/>
          <pc:sldMk cId="244849244" sldId="271"/>
        </pc:sldMkLst>
      </pc:sldChg>
      <pc:sldChg chg="addSp delSp modSp add ord replId">
        <pc:chgData name="Adeleke, Omoremi" userId="S::omoremi1.adeleke@famu.edu::a0ff399d-929c-451c-8457-fbffd12fbcdb" providerId="AD" clId="Web-{95210036-46CC-D832-0218-8820A1B710D9}" dt="2024-03-31T22:53:30.665" v="46"/>
        <pc:sldMkLst>
          <pc:docMk/>
          <pc:sldMk cId="375235042" sldId="271"/>
        </pc:sldMkLst>
        <pc:spChg chg="add mod">
          <ac:chgData name="Adeleke, Omoremi" userId="S::omoremi1.adeleke@famu.edu::a0ff399d-929c-451c-8457-fbffd12fbcdb" providerId="AD" clId="Web-{95210036-46CC-D832-0218-8820A1B710D9}" dt="2024-03-31T22:52:32.992" v="44" actId="20577"/>
          <ac:spMkLst>
            <pc:docMk/>
            <pc:sldMk cId="375235042" sldId="271"/>
            <ac:spMk id="2" creationId="{981EA9A4-DF20-C296-9D74-39BBE19D95CF}"/>
          </ac:spMkLst>
        </pc:spChg>
        <pc:spChg chg="del mod">
          <ac:chgData name="Adeleke, Omoremi" userId="S::omoremi1.adeleke@famu.edu::a0ff399d-929c-451c-8457-fbffd12fbcdb" providerId="AD" clId="Web-{95210036-46CC-D832-0218-8820A1B710D9}" dt="2024-03-31T22:51:02.819" v="4"/>
          <ac:spMkLst>
            <pc:docMk/>
            <pc:sldMk cId="375235042" sldId="271"/>
            <ac:spMk id="13" creationId="{0CCF16AE-2A89-7C86-E7A5-BA14E9286D95}"/>
          </ac:spMkLst>
        </pc:spChg>
        <pc:spChg chg="mod">
          <ac:chgData name="Adeleke, Omoremi" userId="S::omoremi1.adeleke@famu.edu::a0ff399d-929c-451c-8457-fbffd12fbcdb" providerId="AD" clId="Web-{95210036-46CC-D832-0218-8820A1B710D9}" dt="2024-03-31T22:51:59.164" v="36" actId="20577"/>
          <ac:spMkLst>
            <pc:docMk/>
            <pc:sldMk cId="375235042" sldId="271"/>
            <ac:spMk id="15" creationId="{B18304F6-6BFD-2D81-9E60-BF346C29E826}"/>
          </ac:spMkLst>
        </pc:spChg>
      </pc:sldChg>
      <pc:sldChg chg="addSp delSp new">
        <pc:chgData name="Adeleke, Omoremi" userId="S::omoremi1.adeleke@famu.edu::a0ff399d-929c-451c-8457-fbffd12fbcdb" providerId="AD" clId="Web-{95210036-46CC-D832-0218-8820A1B710D9}" dt="2024-03-31T22:54:15.854" v="50"/>
        <pc:sldMkLst>
          <pc:docMk/>
          <pc:sldMk cId="491554453" sldId="272"/>
        </pc:sldMkLst>
        <pc:spChg chg="del">
          <ac:chgData name="Adeleke, Omoremi" userId="S::omoremi1.adeleke@famu.edu::a0ff399d-929c-451c-8457-fbffd12fbcdb" providerId="AD" clId="Web-{95210036-46CC-D832-0218-8820A1B710D9}" dt="2024-03-31T22:54:09.416" v="49"/>
          <ac:spMkLst>
            <pc:docMk/>
            <pc:sldMk cId="491554453" sldId="272"/>
            <ac:spMk id="2" creationId="{56D35838-FDB9-AECB-E453-CEE22841803F}"/>
          </ac:spMkLst>
        </pc:spChg>
        <pc:spChg chg="del">
          <ac:chgData name="Adeleke, Omoremi" userId="S::omoremi1.adeleke@famu.edu::a0ff399d-929c-451c-8457-fbffd12fbcdb" providerId="AD" clId="Web-{95210036-46CC-D832-0218-8820A1B710D9}" dt="2024-03-31T22:54:15.854" v="50"/>
          <ac:spMkLst>
            <pc:docMk/>
            <pc:sldMk cId="491554453" sldId="272"/>
            <ac:spMk id="3" creationId="{622D4903-2320-F649-B895-7B52D09531AF}"/>
          </ac:spMkLst>
        </pc:spChg>
        <pc:spChg chg="add">
          <ac:chgData name="Adeleke, Omoremi" userId="S::omoremi1.adeleke@famu.edu::a0ff399d-929c-451c-8457-fbffd12fbcdb" providerId="AD" clId="Web-{95210036-46CC-D832-0218-8820A1B710D9}" dt="2024-03-31T22:54:06.635" v="48"/>
          <ac:spMkLst>
            <pc:docMk/>
            <pc:sldMk cId="491554453" sldId="272"/>
            <ac:spMk id="4" creationId="{539FB934-86BC-DE66-FFD7-AFDC7FDDD693}"/>
          </ac:spMkLst>
        </pc:spChg>
      </pc:sldChg>
    </pc:docChg>
  </pc:docChgLst>
  <pc:docChgLst>
    <pc:chgData name="Adeleke, Omoremi" userId="S::omoremi1.adeleke@famu.edu::a0ff399d-929c-451c-8457-fbffd12fbcdb" providerId="AD" clId="Web-{BB705C45-17BE-AD8A-BB85-C14858F25A82}"/>
    <pc:docChg chg="modSld">
      <pc:chgData name="Adeleke, Omoremi" userId="S::omoremi1.adeleke@famu.edu::a0ff399d-929c-451c-8457-fbffd12fbcdb" providerId="AD" clId="Web-{BB705C45-17BE-AD8A-BB85-C14858F25A82}" dt="2024-10-30T00:23:52.455" v="0" actId="1076"/>
      <pc:docMkLst>
        <pc:docMk/>
      </pc:docMkLst>
      <pc:sldChg chg="modSp">
        <pc:chgData name="Adeleke, Omoremi" userId="S::omoremi1.adeleke@famu.edu::a0ff399d-929c-451c-8457-fbffd12fbcdb" providerId="AD" clId="Web-{BB705C45-17BE-AD8A-BB85-C14858F25A82}" dt="2024-10-30T00:23:52.455" v="0" actId="1076"/>
        <pc:sldMkLst>
          <pc:docMk/>
          <pc:sldMk cId="1861303858" sldId="268"/>
        </pc:sldMkLst>
        <pc:picChg chg="mod">
          <ac:chgData name="Adeleke, Omoremi" userId="S::omoremi1.adeleke@famu.edu::a0ff399d-929c-451c-8457-fbffd12fbcdb" providerId="AD" clId="Web-{BB705C45-17BE-AD8A-BB85-C14858F25A82}" dt="2024-10-30T00:23:52.455" v="0" actId="1076"/>
          <ac:picMkLst>
            <pc:docMk/>
            <pc:sldMk cId="1861303858" sldId="268"/>
            <ac:picMk id="37" creationId="{10C0EDB3-2950-B9AF-1EEE-79F305C412AD}"/>
          </ac:picMkLst>
        </pc:picChg>
      </pc:sldChg>
    </pc:docChg>
  </pc:docChgLst>
  <pc:docChgLst>
    <pc:chgData name="Adeleke, Omoremi" userId="S::omoremi1.adeleke@famu.edu::a0ff399d-929c-451c-8457-fbffd12fbcdb" providerId="AD" clId="Web-{FE61B604-2D3E-A684-5290-C4E14595C9EC}"/>
    <pc:docChg chg="modSld">
      <pc:chgData name="Adeleke, Omoremi" userId="S::omoremi1.adeleke@famu.edu::a0ff399d-929c-451c-8457-fbffd12fbcdb" providerId="AD" clId="Web-{FE61B604-2D3E-A684-5290-C4E14595C9EC}" dt="2024-04-01T01:52:36.337" v="2" actId="20577"/>
      <pc:docMkLst>
        <pc:docMk/>
      </pc:docMkLst>
      <pc:sldChg chg="modSp">
        <pc:chgData name="Adeleke, Omoremi" userId="S::omoremi1.adeleke@famu.edu::a0ff399d-929c-451c-8457-fbffd12fbcdb" providerId="AD" clId="Web-{FE61B604-2D3E-A684-5290-C4E14595C9EC}" dt="2024-04-01T01:52:36.337" v="2" actId="20577"/>
        <pc:sldMkLst>
          <pc:docMk/>
          <pc:sldMk cId="1861303858" sldId="268"/>
        </pc:sldMkLst>
        <pc:spChg chg="mod">
          <ac:chgData name="Adeleke, Omoremi" userId="S::omoremi1.adeleke@famu.edu::a0ff399d-929c-451c-8457-fbffd12fbcdb" providerId="AD" clId="Web-{FE61B604-2D3E-A684-5290-C4E14595C9EC}" dt="2024-04-01T01:52:36.337" v="2" actId="20577"/>
          <ac:spMkLst>
            <pc:docMk/>
            <pc:sldMk cId="1861303858" sldId="268"/>
            <ac:spMk id="2" creationId="{00000000-0000-0000-0000-000000000000}"/>
          </ac:spMkLst>
        </pc:spChg>
      </pc:sldChg>
    </pc:docChg>
  </pc:docChgLst>
  <pc:docChgLst>
    <pc:chgData name="Adeleke, Omoremi" userId="S::omoremi1.adeleke@famu.edu::a0ff399d-929c-451c-8457-fbffd12fbcdb" providerId="AD" clId="Web-{0D197EE3-4823-DE29-F2DE-AA9BD9EEEFA3}"/>
    <pc:docChg chg="addSld delSld modSld sldOrd">
      <pc:chgData name="Adeleke, Omoremi" userId="S::omoremi1.adeleke@famu.edu::a0ff399d-929c-451c-8457-fbffd12fbcdb" providerId="AD" clId="Web-{0D197EE3-4823-DE29-F2DE-AA9BD9EEEFA3}" dt="2024-03-31T22:22:16.742" v="155"/>
      <pc:docMkLst>
        <pc:docMk/>
      </pc:docMkLst>
      <pc:sldChg chg="modSp">
        <pc:chgData name="Adeleke, Omoremi" userId="S::omoremi1.adeleke@famu.edu::a0ff399d-929c-451c-8457-fbffd12fbcdb" providerId="AD" clId="Web-{0D197EE3-4823-DE29-F2DE-AA9BD9EEEFA3}" dt="2024-03-31T22:14:25.214" v="46" actId="1076"/>
        <pc:sldMkLst>
          <pc:docMk/>
          <pc:sldMk cId="0" sldId="257"/>
        </pc:sldMkLst>
        <pc:spChg chg="mod">
          <ac:chgData name="Adeleke, Omoremi" userId="S::omoremi1.adeleke@famu.edu::a0ff399d-929c-451c-8457-fbffd12fbcdb" providerId="AD" clId="Web-{0D197EE3-4823-DE29-F2DE-AA9BD9EEEFA3}" dt="2024-03-31T22:14:17.558" v="41" actId="1076"/>
          <ac:spMkLst>
            <pc:docMk/>
            <pc:sldMk cId="0" sldId="257"/>
            <ac:spMk id="2" creationId="{00000000-0000-0000-0000-000000000000}"/>
          </ac:spMkLst>
        </pc:spChg>
        <pc:spChg chg="mod">
          <ac:chgData name="Adeleke, Omoremi" userId="S::omoremi1.adeleke@famu.edu::a0ff399d-929c-451c-8457-fbffd12fbcdb" providerId="AD" clId="Web-{0D197EE3-4823-DE29-F2DE-AA9BD9EEEFA3}" dt="2024-03-31T22:14:19.574" v="43" actId="1076"/>
          <ac:spMkLst>
            <pc:docMk/>
            <pc:sldMk cId="0" sldId="257"/>
            <ac:spMk id="3" creationId="{00000000-0000-0000-0000-000000000000}"/>
          </ac:spMkLst>
        </pc:spChg>
        <pc:spChg chg="mod ord">
          <ac:chgData name="Adeleke, Omoremi" userId="S::omoremi1.adeleke@famu.edu::a0ff399d-929c-451c-8457-fbffd12fbcdb" providerId="AD" clId="Web-{0D197EE3-4823-DE29-F2DE-AA9BD9EEEFA3}" dt="2024-03-31T22:14:25.214" v="46" actId="1076"/>
          <ac:spMkLst>
            <pc:docMk/>
            <pc:sldMk cId="0" sldId="257"/>
            <ac:spMk id="5" creationId="{00000000-0000-0000-0000-000000000000}"/>
          </ac:spMkLst>
        </pc:spChg>
        <pc:spChg chg="mod">
          <ac:chgData name="Adeleke, Omoremi" userId="S::omoremi1.adeleke@famu.edu::a0ff399d-929c-451c-8457-fbffd12fbcdb" providerId="AD" clId="Web-{0D197EE3-4823-DE29-F2DE-AA9BD9EEEFA3}" dt="2024-03-31T22:12:42.008" v="8" actId="1076"/>
          <ac:spMkLst>
            <pc:docMk/>
            <pc:sldMk cId="0" sldId="257"/>
            <ac:spMk id="7" creationId="{00000000-0000-0000-0000-000000000000}"/>
          </ac:spMkLst>
        </pc:spChg>
        <pc:picChg chg="mod ord">
          <ac:chgData name="Adeleke, Omoremi" userId="S::omoremi1.adeleke@famu.edu::a0ff399d-929c-451c-8457-fbffd12fbcdb" providerId="AD" clId="Web-{0D197EE3-4823-DE29-F2DE-AA9BD9EEEFA3}" dt="2024-03-31T22:14:21.152" v="44"/>
          <ac:picMkLst>
            <pc:docMk/>
            <pc:sldMk cId="0" sldId="257"/>
            <ac:picMk id="4" creationId="{00000000-0000-0000-0000-000000000000}"/>
          </ac:picMkLst>
        </pc:picChg>
      </pc:sldChg>
      <pc:sldChg chg="addSp delSp modSp">
        <pc:chgData name="Adeleke, Omoremi" userId="S::omoremi1.adeleke@famu.edu::a0ff399d-929c-451c-8457-fbffd12fbcdb" providerId="AD" clId="Web-{0D197EE3-4823-DE29-F2DE-AA9BD9EEEFA3}" dt="2024-03-31T22:15:37.372" v="121"/>
        <pc:sldMkLst>
          <pc:docMk/>
          <pc:sldMk cId="1592799440" sldId="258"/>
        </pc:sldMkLst>
        <pc:spChg chg="add del mod">
          <ac:chgData name="Adeleke, Omoremi" userId="S::omoremi1.adeleke@famu.edu::a0ff399d-929c-451c-8457-fbffd12fbcdb" providerId="AD" clId="Web-{0D197EE3-4823-DE29-F2DE-AA9BD9EEEFA3}" dt="2024-03-31T22:15:37.372" v="121"/>
          <ac:spMkLst>
            <pc:docMk/>
            <pc:sldMk cId="1592799440" sldId="258"/>
            <ac:spMk id="12" creationId="{31652978-56A7-F0D9-5DC9-8C3C88858003}"/>
          </ac:spMkLst>
        </pc:spChg>
        <pc:spChg chg="add del mod">
          <ac:chgData name="Adeleke, Omoremi" userId="S::omoremi1.adeleke@famu.edu::a0ff399d-929c-451c-8457-fbffd12fbcdb" providerId="AD" clId="Web-{0D197EE3-4823-DE29-F2DE-AA9BD9EEEFA3}" dt="2024-03-31T22:15:37.372" v="120"/>
          <ac:spMkLst>
            <pc:docMk/>
            <pc:sldMk cId="1592799440" sldId="258"/>
            <ac:spMk id="14" creationId="{D6B46890-5C99-7F3C-42F2-59B52400139C}"/>
          </ac:spMkLst>
        </pc:spChg>
        <pc:spChg chg="add del mod">
          <ac:chgData name="Adeleke, Omoremi" userId="S::omoremi1.adeleke@famu.edu::a0ff399d-929c-451c-8457-fbffd12fbcdb" providerId="AD" clId="Web-{0D197EE3-4823-DE29-F2DE-AA9BD9EEEFA3}" dt="2024-03-31T22:15:37.372" v="119"/>
          <ac:spMkLst>
            <pc:docMk/>
            <pc:sldMk cId="1592799440" sldId="258"/>
            <ac:spMk id="16" creationId="{AA0D26E8-2538-AED5-A39C-9FF6D98A5B34}"/>
          </ac:spMkLst>
        </pc:spChg>
      </pc:sldChg>
      <pc:sldChg chg="modSp">
        <pc:chgData name="Adeleke, Omoremi" userId="S::omoremi1.adeleke@famu.edu::a0ff399d-929c-451c-8457-fbffd12fbcdb" providerId="AD" clId="Web-{0D197EE3-4823-DE29-F2DE-AA9BD9EEEFA3}" dt="2024-03-31T22:15:57.232" v="122" actId="14100"/>
        <pc:sldMkLst>
          <pc:docMk/>
          <pc:sldMk cId="0" sldId="259"/>
        </pc:sldMkLst>
        <pc:picChg chg="mod">
          <ac:chgData name="Adeleke, Omoremi" userId="S::omoremi1.adeleke@famu.edu::a0ff399d-929c-451c-8457-fbffd12fbcdb" providerId="AD" clId="Web-{0D197EE3-4823-DE29-F2DE-AA9BD9EEEFA3}" dt="2024-03-31T22:15:57.232" v="122" actId="14100"/>
          <ac:picMkLst>
            <pc:docMk/>
            <pc:sldMk cId="0" sldId="259"/>
            <ac:picMk id="4" creationId="{00000000-0000-0000-0000-000000000000}"/>
          </ac:picMkLst>
        </pc:picChg>
      </pc:sldChg>
      <pc:sldChg chg="ord">
        <pc:chgData name="Adeleke, Omoremi" userId="S::omoremi1.adeleke@famu.edu::a0ff399d-929c-451c-8457-fbffd12fbcdb" providerId="AD" clId="Web-{0D197EE3-4823-DE29-F2DE-AA9BD9EEEFA3}" dt="2024-03-31T22:16:56.171" v="124"/>
        <pc:sldMkLst>
          <pc:docMk/>
          <pc:sldMk cId="0" sldId="262"/>
        </pc:sldMkLst>
      </pc:sldChg>
      <pc:sldChg chg="delSp add del">
        <pc:chgData name="Adeleke, Omoremi" userId="S::omoremi1.adeleke@famu.edu::a0ff399d-929c-451c-8457-fbffd12fbcdb" providerId="AD" clId="Web-{0D197EE3-4823-DE29-F2DE-AA9BD9EEEFA3}" dt="2024-03-31T22:22:16.742" v="155"/>
        <pc:sldMkLst>
          <pc:docMk/>
          <pc:sldMk cId="0" sldId="263"/>
        </pc:sldMkLst>
        <pc:spChg chg="del">
          <ac:chgData name="Adeleke, Omoremi" userId="S::omoremi1.adeleke@famu.edu::a0ff399d-929c-451c-8457-fbffd12fbcdb" providerId="AD" clId="Web-{0D197EE3-4823-DE29-F2DE-AA9BD9EEEFA3}" dt="2024-03-31T22:22:16.742" v="155"/>
          <ac:spMkLst>
            <pc:docMk/>
            <pc:sldMk cId="0" sldId="263"/>
            <ac:spMk id="2" creationId="{00000000-0000-0000-0000-000000000000}"/>
          </ac:spMkLst>
        </pc:spChg>
        <pc:spChg chg="del">
          <ac:chgData name="Adeleke, Omoremi" userId="S::omoremi1.adeleke@famu.edu::a0ff399d-929c-451c-8457-fbffd12fbcdb" providerId="AD" clId="Web-{0D197EE3-4823-DE29-F2DE-AA9BD9EEEFA3}" dt="2024-03-31T22:22:15.054" v="154"/>
          <ac:spMkLst>
            <pc:docMk/>
            <pc:sldMk cId="0" sldId="263"/>
            <ac:spMk id="3" creationId="{00000000-0000-0000-0000-000000000000}"/>
          </ac:spMkLst>
        </pc:spChg>
      </pc:sldChg>
      <pc:sldChg chg="addSp delSp modSp">
        <pc:chgData name="Adeleke, Omoremi" userId="S::omoremi1.adeleke@famu.edu::a0ff399d-929c-451c-8457-fbffd12fbcdb" providerId="AD" clId="Web-{0D197EE3-4823-DE29-F2DE-AA9BD9EEEFA3}" dt="2024-03-31T22:15:12.294" v="112" actId="1076"/>
        <pc:sldMkLst>
          <pc:docMk/>
          <pc:sldMk cId="1592799440" sldId="264"/>
        </pc:sldMkLst>
        <pc:spChg chg="add del mod">
          <ac:chgData name="Adeleke, Omoremi" userId="S::omoremi1.adeleke@famu.edu::a0ff399d-929c-451c-8457-fbffd12fbcdb" providerId="AD" clId="Web-{0D197EE3-4823-DE29-F2DE-AA9BD9EEEFA3}" dt="2024-03-31T22:14:59.231" v="92"/>
          <ac:spMkLst>
            <pc:docMk/>
            <pc:sldMk cId="1592799440" sldId="264"/>
            <ac:spMk id="4" creationId="{099EF5E0-21D3-677E-9BE7-F5C6CAC62B64}"/>
          </ac:spMkLst>
        </pc:spChg>
        <pc:spChg chg="mod">
          <ac:chgData name="Adeleke, Omoremi" userId="S::omoremi1.adeleke@famu.edu::a0ff399d-929c-451c-8457-fbffd12fbcdb" providerId="AD" clId="Web-{0D197EE3-4823-DE29-F2DE-AA9BD9EEEFA3}" dt="2024-03-31T22:15:07.153" v="94" actId="1076"/>
          <ac:spMkLst>
            <pc:docMk/>
            <pc:sldMk cId="1592799440" sldId="264"/>
            <ac:spMk id="6" creationId="{371351B7-CE1C-79FD-44BF-B81B4EE484C5}"/>
          </ac:spMkLst>
        </pc:spChg>
        <pc:spChg chg="add del mod">
          <ac:chgData name="Adeleke, Omoremi" userId="S::omoremi1.adeleke@famu.edu::a0ff399d-929c-451c-8457-fbffd12fbcdb" providerId="AD" clId="Web-{0D197EE3-4823-DE29-F2DE-AA9BD9EEEFA3}" dt="2024-03-31T22:14:59.231" v="91"/>
          <ac:spMkLst>
            <pc:docMk/>
            <pc:sldMk cId="1592799440" sldId="264"/>
            <ac:spMk id="7" creationId="{233CA9CA-BA26-8D1B-7117-D1DB63CBB25C}"/>
          </ac:spMkLst>
        </pc:spChg>
        <pc:spChg chg="add del mod">
          <ac:chgData name="Adeleke, Omoremi" userId="S::omoremi1.adeleke@famu.edu::a0ff399d-929c-451c-8457-fbffd12fbcdb" providerId="AD" clId="Web-{0D197EE3-4823-DE29-F2DE-AA9BD9EEEFA3}" dt="2024-03-31T22:14:59.231" v="90"/>
          <ac:spMkLst>
            <pc:docMk/>
            <pc:sldMk cId="1592799440" sldId="264"/>
            <ac:spMk id="9" creationId="{7694E304-D937-DE9E-6B90-BD02F4E9E8B5}"/>
          </ac:spMkLst>
        </pc:spChg>
        <pc:spChg chg="add del mod">
          <ac:chgData name="Adeleke, Omoremi" userId="S::omoremi1.adeleke@famu.edu::a0ff399d-929c-451c-8457-fbffd12fbcdb" providerId="AD" clId="Web-{0D197EE3-4823-DE29-F2DE-AA9BD9EEEFA3}" dt="2024-03-31T22:14:59.231" v="89"/>
          <ac:spMkLst>
            <pc:docMk/>
            <pc:sldMk cId="1592799440" sldId="264"/>
            <ac:spMk id="11" creationId="{A30A6AC6-0927-DA3C-BF32-9B219F7B839A}"/>
          </ac:spMkLst>
        </pc:spChg>
        <pc:spChg chg="add del mod">
          <ac:chgData name="Adeleke, Omoremi" userId="S::omoremi1.adeleke@famu.edu::a0ff399d-929c-451c-8457-fbffd12fbcdb" providerId="AD" clId="Web-{0D197EE3-4823-DE29-F2DE-AA9BD9EEEFA3}" dt="2024-03-31T22:14:59.231" v="88"/>
          <ac:spMkLst>
            <pc:docMk/>
            <pc:sldMk cId="1592799440" sldId="264"/>
            <ac:spMk id="13" creationId="{CE1E7979-3E6B-70F3-D1A9-7EB3D6CAAC04}"/>
          </ac:spMkLst>
        </pc:spChg>
        <pc:spChg chg="add del mod">
          <ac:chgData name="Adeleke, Omoremi" userId="S::omoremi1.adeleke@famu.edu::a0ff399d-929c-451c-8457-fbffd12fbcdb" providerId="AD" clId="Web-{0D197EE3-4823-DE29-F2DE-AA9BD9EEEFA3}" dt="2024-03-31T22:14:59.231" v="87"/>
          <ac:spMkLst>
            <pc:docMk/>
            <pc:sldMk cId="1592799440" sldId="264"/>
            <ac:spMk id="15" creationId="{5C83DC09-F973-B25F-9675-8E7D864323E0}"/>
          </ac:spMkLst>
        </pc:spChg>
        <pc:spChg chg="add del">
          <ac:chgData name="Adeleke, Omoremi" userId="S::omoremi1.adeleke@famu.edu::a0ff399d-929c-451c-8457-fbffd12fbcdb" providerId="AD" clId="Web-{0D197EE3-4823-DE29-F2DE-AA9BD9EEEFA3}" dt="2024-03-31T22:14:59.231" v="86"/>
          <ac:spMkLst>
            <pc:docMk/>
            <pc:sldMk cId="1592799440" sldId="264"/>
            <ac:spMk id="17" creationId="{71D089B5-959A-1AA6-0227-705A6F4A13BF}"/>
          </ac:spMkLst>
        </pc:spChg>
        <pc:spChg chg="add del">
          <ac:chgData name="Adeleke, Omoremi" userId="S::omoremi1.adeleke@famu.edu::a0ff399d-929c-451c-8457-fbffd12fbcdb" providerId="AD" clId="Web-{0D197EE3-4823-DE29-F2DE-AA9BD9EEEFA3}" dt="2024-03-31T22:14:59.231" v="85"/>
          <ac:spMkLst>
            <pc:docMk/>
            <pc:sldMk cId="1592799440" sldId="264"/>
            <ac:spMk id="19" creationId="{0BFE7D3D-BB8D-A778-2093-7E539A26D05B}"/>
          </ac:spMkLst>
        </pc:spChg>
        <pc:spChg chg="add del">
          <ac:chgData name="Adeleke, Omoremi" userId="S::omoremi1.adeleke@famu.edu::a0ff399d-929c-451c-8457-fbffd12fbcdb" providerId="AD" clId="Web-{0D197EE3-4823-DE29-F2DE-AA9BD9EEEFA3}" dt="2024-03-31T22:14:59.231" v="84"/>
          <ac:spMkLst>
            <pc:docMk/>
            <pc:sldMk cId="1592799440" sldId="264"/>
            <ac:spMk id="21" creationId="{BE890C5E-F3B2-5DD3-89F2-F4E9A1C9B9E8}"/>
          </ac:spMkLst>
        </pc:spChg>
        <pc:spChg chg="add mod">
          <ac:chgData name="Adeleke, Omoremi" userId="S::omoremi1.adeleke@famu.edu::a0ff399d-929c-451c-8457-fbffd12fbcdb" providerId="AD" clId="Web-{0D197EE3-4823-DE29-F2DE-AA9BD9EEEFA3}" dt="2024-03-31T22:15:12.247" v="104" actId="1076"/>
          <ac:spMkLst>
            <pc:docMk/>
            <pc:sldMk cId="1592799440" sldId="264"/>
            <ac:spMk id="23" creationId="{29BA49D3-06CA-8E87-B356-67E09349B987}"/>
          </ac:spMkLst>
        </pc:spChg>
        <pc:spChg chg="add mod">
          <ac:chgData name="Adeleke, Omoremi" userId="S::omoremi1.adeleke@famu.edu::a0ff399d-929c-451c-8457-fbffd12fbcdb" providerId="AD" clId="Web-{0D197EE3-4823-DE29-F2DE-AA9BD9EEEFA3}" dt="2024-03-31T22:15:12.247" v="105" actId="1076"/>
          <ac:spMkLst>
            <pc:docMk/>
            <pc:sldMk cId="1592799440" sldId="264"/>
            <ac:spMk id="25" creationId="{DA35DAE0-6698-7A9C-717F-9CB09714D337}"/>
          </ac:spMkLst>
        </pc:spChg>
        <pc:spChg chg="add mod">
          <ac:chgData name="Adeleke, Omoremi" userId="S::omoremi1.adeleke@famu.edu::a0ff399d-929c-451c-8457-fbffd12fbcdb" providerId="AD" clId="Web-{0D197EE3-4823-DE29-F2DE-AA9BD9EEEFA3}" dt="2024-03-31T22:15:12.262" v="106" actId="1076"/>
          <ac:spMkLst>
            <pc:docMk/>
            <pc:sldMk cId="1592799440" sldId="264"/>
            <ac:spMk id="27" creationId="{2E37C24B-AFAC-3EFE-21F2-964B83D113DF}"/>
          </ac:spMkLst>
        </pc:spChg>
        <pc:spChg chg="add mod">
          <ac:chgData name="Adeleke, Omoremi" userId="S::omoremi1.adeleke@famu.edu::a0ff399d-929c-451c-8457-fbffd12fbcdb" providerId="AD" clId="Web-{0D197EE3-4823-DE29-F2DE-AA9BD9EEEFA3}" dt="2024-03-31T22:15:12.262" v="107" actId="1076"/>
          <ac:spMkLst>
            <pc:docMk/>
            <pc:sldMk cId="1592799440" sldId="264"/>
            <ac:spMk id="29" creationId="{AF6710D2-BC0D-87D7-9B6F-4CFE982660A9}"/>
          </ac:spMkLst>
        </pc:spChg>
        <pc:spChg chg="add mod">
          <ac:chgData name="Adeleke, Omoremi" userId="S::omoremi1.adeleke@famu.edu::a0ff399d-929c-451c-8457-fbffd12fbcdb" providerId="AD" clId="Web-{0D197EE3-4823-DE29-F2DE-AA9BD9EEEFA3}" dt="2024-03-31T22:15:12.278" v="108" actId="1076"/>
          <ac:spMkLst>
            <pc:docMk/>
            <pc:sldMk cId="1592799440" sldId="264"/>
            <ac:spMk id="31" creationId="{EE0D1A37-DBC7-0E4A-DF15-602F6C826B5C}"/>
          </ac:spMkLst>
        </pc:spChg>
        <pc:spChg chg="add mod">
          <ac:chgData name="Adeleke, Omoremi" userId="S::omoremi1.adeleke@famu.edu::a0ff399d-929c-451c-8457-fbffd12fbcdb" providerId="AD" clId="Web-{0D197EE3-4823-DE29-F2DE-AA9BD9EEEFA3}" dt="2024-03-31T22:15:12.278" v="109" actId="1076"/>
          <ac:spMkLst>
            <pc:docMk/>
            <pc:sldMk cId="1592799440" sldId="264"/>
            <ac:spMk id="33" creationId="{1CC752C1-B352-E97E-ABE7-9638A9C3C1E7}"/>
          </ac:spMkLst>
        </pc:spChg>
        <pc:spChg chg="add mod">
          <ac:chgData name="Adeleke, Omoremi" userId="S::omoremi1.adeleke@famu.edu::a0ff399d-929c-451c-8457-fbffd12fbcdb" providerId="AD" clId="Web-{0D197EE3-4823-DE29-F2DE-AA9BD9EEEFA3}" dt="2024-03-31T22:15:12.278" v="110" actId="1076"/>
          <ac:spMkLst>
            <pc:docMk/>
            <pc:sldMk cId="1592799440" sldId="264"/>
            <ac:spMk id="35" creationId="{7C392335-B06E-2DC8-E766-649A75B6F7A1}"/>
          </ac:spMkLst>
        </pc:spChg>
        <pc:spChg chg="add mod">
          <ac:chgData name="Adeleke, Omoremi" userId="S::omoremi1.adeleke@famu.edu::a0ff399d-929c-451c-8457-fbffd12fbcdb" providerId="AD" clId="Web-{0D197EE3-4823-DE29-F2DE-AA9BD9EEEFA3}" dt="2024-03-31T22:15:12.294" v="111" actId="1076"/>
          <ac:spMkLst>
            <pc:docMk/>
            <pc:sldMk cId="1592799440" sldId="264"/>
            <ac:spMk id="37" creationId="{53B59F19-5148-AD8D-6141-B8F05AAD02EB}"/>
          </ac:spMkLst>
        </pc:spChg>
        <pc:spChg chg="add mod">
          <ac:chgData name="Adeleke, Omoremi" userId="S::omoremi1.adeleke@famu.edu::a0ff399d-929c-451c-8457-fbffd12fbcdb" providerId="AD" clId="Web-{0D197EE3-4823-DE29-F2DE-AA9BD9EEEFA3}" dt="2024-03-31T22:15:12.294" v="112" actId="1076"/>
          <ac:spMkLst>
            <pc:docMk/>
            <pc:sldMk cId="1592799440" sldId="264"/>
            <ac:spMk id="39" creationId="{5AD675E8-2316-385F-8F23-C75DDC24ED58}"/>
          </ac:spMkLst>
        </pc:spChg>
      </pc:sldChg>
      <pc:sldChg chg="delSp modSp add replId">
        <pc:chgData name="Adeleke, Omoremi" userId="S::omoremi1.adeleke@famu.edu::a0ff399d-929c-451c-8457-fbffd12fbcdb" providerId="AD" clId="Web-{0D197EE3-4823-DE29-F2DE-AA9BD9EEEFA3}" dt="2024-03-31T22:20:55.990" v="153" actId="1076"/>
        <pc:sldMkLst>
          <pc:docMk/>
          <pc:sldMk cId="3713314345" sldId="265"/>
        </pc:sldMkLst>
        <pc:spChg chg="del">
          <ac:chgData name="Adeleke, Omoremi" userId="S::omoremi1.adeleke@famu.edu::a0ff399d-929c-451c-8457-fbffd12fbcdb" providerId="AD" clId="Web-{0D197EE3-4823-DE29-F2DE-AA9BD9EEEFA3}" dt="2024-03-31T22:19:09.643" v="131"/>
          <ac:spMkLst>
            <pc:docMk/>
            <pc:sldMk cId="3713314345" sldId="265"/>
            <ac:spMk id="2" creationId="{00000000-0000-0000-0000-000000000000}"/>
          </ac:spMkLst>
        </pc:spChg>
        <pc:spChg chg="del">
          <ac:chgData name="Adeleke, Omoremi" userId="S::omoremi1.adeleke@famu.edu::a0ff399d-929c-451c-8457-fbffd12fbcdb" providerId="AD" clId="Web-{0D197EE3-4823-DE29-F2DE-AA9BD9EEEFA3}" dt="2024-03-31T22:19:08.065" v="130"/>
          <ac:spMkLst>
            <pc:docMk/>
            <pc:sldMk cId="3713314345" sldId="265"/>
            <ac:spMk id="3" creationId="{00000000-0000-0000-0000-000000000000}"/>
          </ac:spMkLst>
        </pc:spChg>
        <pc:spChg chg="mod ord">
          <ac:chgData name="Adeleke, Omoremi" userId="S::omoremi1.adeleke@famu.edu::a0ff399d-929c-451c-8457-fbffd12fbcdb" providerId="AD" clId="Web-{0D197EE3-4823-DE29-F2DE-AA9BD9EEEFA3}" dt="2024-03-31T22:19:58.473" v="149"/>
          <ac:spMkLst>
            <pc:docMk/>
            <pc:sldMk cId="3713314345" sldId="265"/>
            <ac:spMk id="5" creationId="{00000000-0000-0000-0000-000000000000}"/>
          </ac:spMkLst>
        </pc:spChg>
        <pc:spChg chg="mod">
          <ac:chgData name="Adeleke, Omoremi" userId="S::omoremi1.adeleke@famu.edu::a0ff399d-929c-451c-8457-fbffd12fbcdb" providerId="AD" clId="Web-{0D197EE3-4823-DE29-F2DE-AA9BD9EEEFA3}" dt="2024-03-31T22:19:21.456" v="132" actId="1076"/>
          <ac:spMkLst>
            <pc:docMk/>
            <pc:sldMk cId="3713314345" sldId="265"/>
            <ac:spMk id="6" creationId="{00000000-0000-0000-0000-000000000000}"/>
          </ac:spMkLst>
        </pc:spChg>
        <pc:spChg chg="mod">
          <ac:chgData name="Adeleke, Omoremi" userId="S::omoremi1.adeleke@famu.edu::a0ff399d-929c-451c-8457-fbffd12fbcdb" providerId="AD" clId="Web-{0D197EE3-4823-DE29-F2DE-AA9BD9EEEFA3}" dt="2024-03-31T22:19:21.472" v="133" actId="1076"/>
          <ac:spMkLst>
            <pc:docMk/>
            <pc:sldMk cId="3713314345" sldId="265"/>
            <ac:spMk id="7" creationId="{00000000-0000-0000-0000-000000000000}"/>
          </ac:spMkLst>
        </pc:spChg>
        <pc:spChg chg="mod">
          <ac:chgData name="Adeleke, Omoremi" userId="S::omoremi1.adeleke@famu.edu::a0ff399d-929c-451c-8457-fbffd12fbcdb" providerId="AD" clId="Web-{0D197EE3-4823-DE29-F2DE-AA9BD9EEEFA3}" dt="2024-03-31T22:19:21.487" v="134" actId="1076"/>
          <ac:spMkLst>
            <pc:docMk/>
            <pc:sldMk cId="3713314345" sldId="265"/>
            <ac:spMk id="8" creationId="{00000000-0000-0000-0000-000000000000}"/>
          </ac:spMkLst>
        </pc:spChg>
        <pc:spChg chg="mod">
          <ac:chgData name="Adeleke, Omoremi" userId="S::omoremi1.adeleke@famu.edu::a0ff399d-929c-451c-8457-fbffd12fbcdb" providerId="AD" clId="Web-{0D197EE3-4823-DE29-F2DE-AA9BD9EEEFA3}" dt="2024-03-31T22:19:21.503" v="135" actId="1076"/>
          <ac:spMkLst>
            <pc:docMk/>
            <pc:sldMk cId="3713314345" sldId="265"/>
            <ac:spMk id="9" creationId="{00000000-0000-0000-0000-000000000000}"/>
          </ac:spMkLst>
        </pc:spChg>
        <pc:spChg chg="mod">
          <ac:chgData name="Adeleke, Omoremi" userId="S::omoremi1.adeleke@famu.edu::a0ff399d-929c-451c-8457-fbffd12fbcdb" providerId="AD" clId="Web-{0D197EE3-4823-DE29-F2DE-AA9BD9EEEFA3}" dt="2024-03-31T22:19:21.518" v="136" actId="1076"/>
          <ac:spMkLst>
            <pc:docMk/>
            <pc:sldMk cId="3713314345" sldId="265"/>
            <ac:spMk id="10" creationId="{00000000-0000-0000-0000-000000000000}"/>
          </ac:spMkLst>
        </pc:spChg>
        <pc:spChg chg="mod">
          <ac:chgData name="Adeleke, Omoremi" userId="S::omoremi1.adeleke@famu.edu::a0ff399d-929c-451c-8457-fbffd12fbcdb" providerId="AD" clId="Web-{0D197EE3-4823-DE29-F2DE-AA9BD9EEEFA3}" dt="2024-03-31T22:19:21.534" v="137" actId="1076"/>
          <ac:spMkLst>
            <pc:docMk/>
            <pc:sldMk cId="3713314345" sldId="265"/>
            <ac:spMk id="11" creationId="{00000000-0000-0000-0000-000000000000}"/>
          </ac:spMkLst>
        </pc:spChg>
        <pc:spChg chg="mod">
          <ac:chgData name="Adeleke, Omoremi" userId="S::omoremi1.adeleke@famu.edu::a0ff399d-929c-451c-8457-fbffd12fbcdb" providerId="AD" clId="Web-{0D197EE3-4823-DE29-F2DE-AA9BD9EEEFA3}" dt="2024-03-31T22:19:21.550" v="138" actId="1076"/>
          <ac:spMkLst>
            <pc:docMk/>
            <pc:sldMk cId="3713314345" sldId="265"/>
            <ac:spMk id="12" creationId="{00000000-0000-0000-0000-000000000000}"/>
          </ac:spMkLst>
        </pc:spChg>
        <pc:spChg chg="mod">
          <ac:chgData name="Adeleke, Omoremi" userId="S::omoremi1.adeleke@famu.edu::a0ff399d-929c-451c-8457-fbffd12fbcdb" providerId="AD" clId="Web-{0D197EE3-4823-DE29-F2DE-AA9BD9EEEFA3}" dt="2024-03-31T22:19:21.565" v="139" actId="1076"/>
          <ac:spMkLst>
            <pc:docMk/>
            <pc:sldMk cId="3713314345" sldId="265"/>
            <ac:spMk id="13" creationId="{00000000-0000-0000-0000-000000000000}"/>
          </ac:spMkLst>
        </pc:spChg>
        <pc:spChg chg="mod">
          <ac:chgData name="Adeleke, Omoremi" userId="S::omoremi1.adeleke@famu.edu::a0ff399d-929c-451c-8457-fbffd12fbcdb" providerId="AD" clId="Web-{0D197EE3-4823-DE29-F2DE-AA9BD9EEEFA3}" dt="2024-03-31T22:19:21.597" v="140" actId="1076"/>
          <ac:spMkLst>
            <pc:docMk/>
            <pc:sldMk cId="3713314345" sldId="265"/>
            <ac:spMk id="14" creationId="{00000000-0000-0000-0000-000000000000}"/>
          </ac:spMkLst>
        </pc:spChg>
        <pc:spChg chg="mod">
          <ac:chgData name="Adeleke, Omoremi" userId="S::omoremi1.adeleke@famu.edu::a0ff399d-929c-451c-8457-fbffd12fbcdb" providerId="AD" clId="Web-{0D197EE3-4823-DE29-F2DE-AA9BD9EEEFA3}" dt="2024-03-31T22:19:21.612" v="141" actId="1076"/>
          <ac:spMkLst>
            <pc:docMk/>
            <pc:sldMk cId="3713314345" sldId="265"/>
            <ac:spMk id="15" creationId="{00000000-0000-0000-0000-000000000000}"/>
          </ac:spMkLst>
        </pc:spChg>
        <pc:spChg chg="mod">
          <ac:chgData name="Adeleke, Omoremi" userId="S::omoremi1.adeleke@famu.edu::a0ff399d-929c-451c-8457-fbffd12fbcdb" providerId="AD" clId="Web-{0D197EE3-4823-DE29-F2DE-AA9BD9EEEFA3}" dt="2024-03-31T22:19:21.628" v="142" actId="1076"/>
          <ac:spMkLst>
            <pc:docMk/>
            <pc:sldMk cId="3713314345" sldId="265"/>
            <ac:spMk id="16" creationId="{00000000-0000-0000-0000-000000000000}"/>
          </ac:spMkLst>
        </pc:spChg>
        <pc:spChg chg="mod">
          <ac:chgData name="Adeleke, Omoremi" userId="S::omoremi1.adeleke@famu.edu::a0ff399d-929c-451c-8457-fbffd12fbcdb" providerId="AD" clId="Web-{0D197EE3-4823-DE29-F2DE-AA9BD9EEEFA3}" dt="2024-03-31T22:19:21.643" v="143" actId="1076"/>
          <ac:spMkLst>
            <pc:docMk/>
            <pc:sldMk cId="3713314345" sldId="265"/>
            <ac:spMk id="17" creationId="{00000000-0000-0000-0000-000000000000}"/>
          </ac:spMkLst>
        </pc:spChg>
        <pc:spChg chg="mod">
          <ac:chgData name="Adeleke, Omoremi" userId="S::omoremi1.adeleke@famu.edu::a0ff399d-929c-451c-8457-fbffd12fbcdb" providerId="AD" clId="Web-{0D197EE3-4823-DE29-F2DE-AA9BD9EEEFA3}" dt="2024-03-31T22:19:21.659" v="144" actId="1076"/>
          <ac:spMkLst>
            <pc:docMk/>
            <pc:sldMk cId="3713314345" sldId="265"/>
            <ac:spMk id="18" creationId="{00000000-0000-0000-0000-000000000000}"/>
          </ac:spMkLst>
        </pc:spChg>
        <pc:picChg chg="mod modCrop">
          <ac:chgData name="Adeleke, Omoremi" userId="S::omoremi1.adeleke@famu.edu::a0ff399d-929c-451c-8457-fbffd12fbcdb" providerId="AD" clId="Web-{0D197EE3-4823-DE29-F2DE-AA9BD9EEEFA3}" dt="2024-03-31T22:20:55.990" v="153" actId="1076"/>
          <ac:picMkLst>
            <pc:docMk/>
            <pc:sldMk cId="3713314345" sldId="265"/>
            <ac:picMk id="4" creationId="{00000000-0000-0000-0000-000000000000}"/>
          </ac:picMkLst>
        </pc:picChg>
      </pc:sldChg>
      <pc:sldChg chg="addSp delSp add del replId">
        <pc:chgData name="Adeleke, Omoremi" userId="S::omoremi1.adeleke@famu.edu::a0ff399d-929c-451c-8457-fbffd12fbcdb" providerId="AD" clId="Web-{0D197EE3-4823-DE29-F2DE-AA9BD9EEEFA3}" dt="2024-03-31T22:14:15.245" v="38"/>
        <pc:sldMkLst>
          <pc:docMk/>
          <pc:sldMk cId="3765101981" sldId="265"/>
        </pc:sldMkLst>
        <pc:spChg chg="add del">
          <ac:chgData name="Adeleke, Omoremi" userId="S::omoremi1.adeleke@famu.edu::a0ff399d-929c-451c-8457-fbffd12fbcdb" providerId="AD" clId="Web-{0D197EE3-4823-DE29-F2DE-AA9BD9EEEFA3}" dt="2024-03-31T22:14:14.104" v="37"/>
          <ac:spMkLst>
            <pc:docMk/>
            <pc:sldMk cId="3765101981" sldId="265"/>
            <ac:spMk id="4" creationId="{12B88EFA-8610-E951-70C5-9962479E9C78}"/>
          </ac:spMkLst>
        </pc:spChg>
        <pc:spChg chg="add del">
          <ac:chgData name="Adeleke, Omoremi" userId="S::omoremi1.adeleke@famu.edu::a0ff399d-929c-451c-8457-fbffd12fbcdb" providerId="AD" clId="Web-{0D197EE3-4823-DE29-F2DE-AA9BD9EEEFA3}" dt="2024-03-31T22:14:14.104" v="36"/>
          <ac:spMkLst>
            <pc:docMk/>
            <pc:sldMk cId="3765101981" sldId="265"/>
            <ac:spMk id="7" creationId="{ED6D63CC-88C7-02C0-82C6-E521E452C2E0}"/>
          </ac:spMkLst>
        </pc:spChg>
        <pc:spChg chg="add del">
          <ac:chgData name="Adeleke, Omoremi" userId="S::omoremi1.adeleke@famu.edu::a0ff399d-929c-451c-8457-fbffd12fbcdb" providerId="AD" clId="Web-{0D197EE3-4823-DE29-F2DE-AA9BD9EEEFA3}" dt="2024-03-31T22:14:14.104" v="35"/>
          <ac:spMkLst>
            <pc:docMk/>
            <pc:sldMk cId="3765101981" sldId="265"/>
            <ac:spMk id="9" creationId="{0DBC4541-4E8D-B1A1-C03C-1CA267C2070A}"/>
          </ac:spMkLst>
        </pc:spChg>
        <pc:spChg chg="add del">
          <ac:chgData name="Adeleke, Omoremi" userId="S::omoremi1.adeleke@famu.edu::a0ff399d-929c-451c-8457-fbffd12fbcdb" providerId="AD" clId="Web-{0D197EE3-4823-DE29-F2DE-AA9BD9EEEFA3}" dt="2024-03-31T22:14:14.104" v="34"/>
          <ac:spMkLst>
            <pc:docMk/>
            <pc:sldMk cId="3765101981" sldId="265"/>
            <ac:spMk id="11" creationId="{863C73E3-658C-2A0A-58D5-A7A2E548F61B}"/>
          </ac:spMkLst>
        </pc:spChg>
        <pc:spChg chg="add del">
          <ac:chgData name="Adeleke, Omoremi" userId="S::omoremi1.adeleke@famu.edu::a0ff399d-929c-451c-8457-fbffd12fbcdb" providerId="AD" clId="Web-{0D197EE3-4823-DE29-F2DE-AA9BD9EEEFA3}" dt="2024-03-31T22:14:14.104" v="33"/>
          <ac:spMkLst>
            <pc:docMk/>
            <pc:sldMk cId="3765101981" sldId="265"/>
            <ac:spMk id="13" creationId="{A18F8044-B518-2339-EBB9-4BC510A3CDD3}"/>
          </ac:spMkLst>
        </pc:spChg>
        <pc:spChg chg="add del">
          <ac:chgData name="Adeleke, Omoremi" userId="S::omoremi1.adeleke@famu.edu::a0ff399d-929c-451c-8457-fbffd12fbcdb" providerId="AD" clId="Web-{0D197EE3-4823-DE29-F2DE-AA9BD9EEEFA3}" dt="2024-03-31T22:14:14.104" v="32"/>
          <ac:spMkLst>
            <pc:docMk/>
            <pc:sldMk cId="3765101981" sldId="265"/>
            <ac:spMk id="15" creationId="{0A727199-0EEB-2F1F-84DE-CA660ABD6594}"/>
          </ac:spMkLst>
        </pc:spChg>
        <pc:spChg chg="add del">
          <ac:chgData name="Adeleke, Omoremi" userId="S::omoremi1.adeleke@famu.edu::a0ff399d-929c-451c-8457-fbffd12fbcdb" providerId="AD" clId="Web-{0D197EE3-4823-DE29-F2DE-AA9BD9EEEFA3}" dt="2024-03-31T22:14:14.104" v="31"/>
          <ac:spMkLst>
            <pc:docMk/>
            <pc:sldMk cId="3765101981" sldId="265"/>
            <ac:spMk id="17" creationId="{0443D656-10CC-F35C-6BC1-BD0FFC7AB384}"/>
          </ac:spMkLst>
        </pc:spChg>
        <pc:spChg chg="add del">
          <ac:chgData name="Adeleke, Omoremi" userId="S::omoremi1.adeleke@famu.edu::a0ff399d-929c-451c-8457-fbffd12fbcdb" providerId="AD" clId="Web-{0D197EE3-4823-DE29-F2DE-AA9BD9EEEFA3}" dt="2024-03-31T22:14:14.104" v="30"/>
          <ac:spMkLst>
            <pc:docMk/>
            <pc:sldMk cId="3765101981" sldId="265"/>
            <ac:spMk id="19" creationId="{6FC91B3C-6B08-4C28-BF23-4D81B4BE821C}"/>
          </ac:spMkLst>
        </pc:spChg>
        <pc:spChg chg="add del">
          <ac:chgData name="Adeleke, Omoremi" userId="S::omoremi1.adeleke@famu.edu::a0ff399d-929c-451c-8457-fbffd12fbcdb" providerId="AD" clId="Web-{0D197EE3-4823-DE29-F2DE-AA9BD9EEEFA3}" dt="2024-03-31T22:14:14.104" v="29"/>
          <ac:spMkLst>
            <pc:docMk/>
            <pc:sldMk cId="3765101981" sldId="265"/>
            <ac:spMk id="21" creationId="{E3632005-EBAF-8D50-9591-F94EFD960BB7}"/>
          </ac:spMkLst>
        </pc:spChg>
      </pc:sldChg>
    </pc:docChg>
  </pc:docChgLst>
  <pc:docChgLst>
    <pc:chgData name="Adeleke, Omoremi" userId="S::omoremi1.adeleke@famu.edu::a0ff399d-929c-451c-8457-fbffd12fbcdb" providerId="AD" clId="Web-{41818D2E-AD17-2CCB-382D-5265B05AF867}"/>
    <pc:docChg chg="addSld modSld">
      <pc:chgData name="Adeleke, Omoremi" userId="S::omoremi1.adeleke@famu.edu::a0ff399d-929c-451c-8457-fbffd12fbcdb" providerId="AD" clId="Web-{41818D2E-AD17-2CCB-382D-5265B05AF867}" dt="2024-11-18T15:31:32.861" v="74" actId="1076"/>
      <pc:docMkLst>
        <pc:docMk/>
      </pc:docMkLst>
      <pc:sldChg chg="addSp modSp">
        <pc:chgData name="Adeleke, Omoremi" userId="S::omoremi1.adeleke@famu.edu::a0ff399d-929c-451c-8457-fbffd12fbcdb" providerId="AD" clId="Web-{41818D2E-AD17-2CCB-382D-5265B05AF867}" dt="2024-11-18T15:31:32.861" v="74" actId="1076"/>
        <pc:sldMkLst>
          <pc:docMk/>
          <pc:sldMk cId="3686760086" sldId="278"/>
        </pc:sldMkLst>
        <pc:spChg chg="mod">
          <ac:chgData name="Adeleke, Omoremi" userId="S::omoremi1.adeleke@famu.edu::a0ff399d-929c-451c-8457-fbffd12fbcdb" providerId="AD" clId="Web-{41818D2E-AD17-2CCB-382D-5265B05AF867}" dt="2024-11-18T15:31:28.220" v="73" actId="20577"/>
          <ac:spMkLst>
            <pc:docMk/>
            <pc:sldMk cId="3686760086" sldId="278"/>
            <ac:spMk id="7" creationId="{587AFA32-7200-A588-CED4-37204332AB3D}"/>
          </ac:spMkLst>
        </pc:spChg>
        <pc:picChg chg="add mod">
          <ac:chgData name="Adeleke, Omoremi" userId="S::omoremi1.adeleke@famu.edu::a0ff399d-929c-451c-8457-fbffd12fbcdb" providerId="AD" clId="Web-{41818D2E-AD17-2CCB-382D-5265B05AF867}" dt="2024-11-18T15:31:32.861" v="74" actId="1076"/>
          <ac:picMkLst>
            <pc:docMk/>
            <pc:sldMk cId="3686760086" sldId="278"/>
            <ac:picMk id="2" creationId="{585A74BF-17CE-910C-460D-E2D7FBB40575}"/>
          </ac:picMkLst>
        </pc:picChg>
      </pc:sldChg>
      <pc:sldChg chg="addSp delSp modSp">
        <pc:chgData name="Adeleke, Omoremi" userId="S::omoremi1.adeleke@famu.edu::a0ff399d-929c-451c-8457-fbffd12fbcdb" providerId="AD" clId="Web-{41818D2E-AD17-2CCB-382D-5265B05AF867}" dt="2024-11-18T15:28:48.747" v="18"/>
        <pc:sldMkLst>
          <pc:docMk/>
          <pc:sldMk cId="1567734486" sldId="287"/>
        </pc:sldMkLst>
        <pc:spChg chg="mod">
          <ac:chgData name="Adeleke, Omoremi" userId="S::omoremi1.adeleke@famu.edu::a0ff399d-929c-451c-8457-fbffd12fbcdb" providerId="AD" clId="Web-{41818D2E-AD17-2CCB-382D-5265B05AF867}" dt="2024-11-18T15:28:46.732" v="17" actId="20577"/>
          <ac:spMkLst>
            <pc:docMk/>
            <pc:sldMk cId="1567734486" sldId="287"/>
            <ac:spMk id="7" creationId="{587AFA32-7200-A588-CED4-37204332AB3D}"/>
          </ac:spMkLst>
        </pc:spChg>
        <pc:picChg chg="add del mod">
          <ac:chgData name="Adeleke, Omoremi" userId="S::omoremi1.adeleke@famu.edu::a0ff399d-929c-451c-8457-fbffd12fbcdb" providerId="AD" clId="Web-{41818D2E-AD17-2CCB-382D-5265B05AF867}" dt="2024-11-18T15:28:48.747" v="18"/>
          <ac:picMkLst>
            <pc:docMk/>
            <pc:sldMk cId="1567734486" sldId="287"/>
            <ac:picMk id="2" creationId="{13CD025B-6980-53D7-A36C-71C2EC8C4345}"/>
          </ac:picMkLst>
        </pc:picChg>
      </pc:sldChg>
      <pc:sldChg chg="modSp">
        <pc:chgData name="Adeleke, Omoremi" userId="S::omoremi1.adeleke@famu.edu::a0ff399d-929c-451c-8457-fbffd12fbcdb" providerId="AD" clId="Web-{41818D2E-AD17-2CCB-382D-5265B05AF867}" dt="2024-11-18T15:29:42.999" v="24" actId="20577"/>
        <pc:sldMkLst>
          <pc:docMk/>
          <pc:sldMk cId="2864344113" sldId="288"/>
        </pc:sldMkLst>
        <pc:spChg chg="mod">
          <ac:chgData name="Adeleke, Omoremi" userId="S::omoremi1.adeleke@famu.edu::a0ff399d-929c-451c-8457-fbffd12fbcdb" providerId="AD" clId="Web-{41818D2E-AD17-2CCB-382D-5265B05AF867}" dt="2024-11-18T15:29:42.999" v="24" actId="20577"/>
          <ac:spMkLst>
            <pc:docMk/>
            <pc:sldMk cId="2864344113" sldId="288"/>
            <ac:spMk id="7" creationId="{587AFA32-7200-A588-CED4-37204332AB3D}"/>
          </ac:spMkLst>
        </pc:spChg>
      </pc:sldChg>
      <pc:sldChg chg="modSp">
        <pc:chgData name="Adeleke, Omoremi" userId="S::omoremi1.adeleke@famu.edu::a0ff399d-929c-451c-8457-fbffd12fbcdb" providerId="AD" clId="Web-{41818D2E-AD17-2CCB-382D-5265B05AF867}" dt="2024-11-18T15:31:05.548" v="70" actId="20577"/>
        <pc:sldMkLst>
          <pc:docMk/>
          <pc:sldMk cId="3745222456" sldId="289"/>
        </pc:sldMkLst>
        <pc:spChg chg="mod">
          <ac:chgData name="Adeleke, Omoremi" userId="S::omoremi1.adeleke@famu.edu::a0ff399d-929c-451c-8457-fbffd12fbcdb" providerId="AD" clId="Web-{41818D2E-AD17-2CCB-382D-5265B05AF867}" dt="2024-11-18T15:31:05.548" v="70" actId="20577"/>
          <ac:spMkLst>
            <pc:docMk/>
            <pc:sldMk cId="3745222456" sldId="289"/>
            <ac:spMk id="7" creationId="{587AFA32-7200-A588-CED4-37204332AB3D}"/>
          </ac:spMkLst>
        </pc:spChg>
      </pc:sldChg>
      <pc:sldChg chg="modSp add replId">
        <pc:chgData name="Adeleke, Omoremi" userId="S::omoremi1.adeleke@famu.edu::a0ff399d-929c-451c-8457-fbffd12fbcdb" providerId="AD" clId="Web-{41818D2E-AD17-2CCB-382D-5265B05AF867}" dt="2024-11-18T15:28:39.544" v="10" actId="1076"/>
        <pc:sldMkLst>
          <pc:docMk/>
          <pc:sldMk cId="1661331344" sldId="301"/>
        </pc:sldMkLst>
        <pc:spChg chg="mod">
          <ac:chgData name="Adeleke, Omoremi" userId="S::omoremi1.adeleke@famu.edu::a0ff399d-929c-451c-8457-fbffd12fbcdb" providerId="AD" clId="Web-{41818D2E-AD17-2CCB-382D-5265B05AF867}" dt="2024-11-18T15:28:36.638" v="9" actId="20577"/>
          <ac:spMkLst>
            <pc:docMk/>
            <pc:sldMk cId="1661331344" sldId="301"/>
            <ac:spMk id="7" creationId="{587AFA32-7200-A588-CED4-37204332AB3D}"/>
          </ac:spMkLst>
        </pc:spChg>
        <pc:picChg chg="mod">
          <ac:chgData name="Adeleke, Omoremi" userId="S::omoremi1.adeleke@famu.edu::a0ff399d-929c-451c-8457-fbffd12fbcdb" providerId="AD" clId="Web-{41818D2E-AD17-2CCB-382D-5265B05AF867}" dt="2024-11-18T15:28:39.544" v="10" actId="1076"/>
          <ac:picMkLst>
            <pc:docMk/>
            <pc:sldMk cId="1661331344" sldId="301"/>
            <ac:picMk id="2" creationId="{13CD025B-6980-53D7-A36C-71C2EC8C4345}"/>
          </ac:picMkLst>
        </pc:picChg>
      </pc:sldChg>
      <pc:sldChg chg="addSp modSp add replId">
        <pc:chgData name="Adeleke, Omoremi" userId="S::omoremi1.adeleke@famu.edu::a0ff399d-929c-451c-8457-fbffd12fbcdb" providerId="AD" clId="Web-{41818D2E-AD17-2CCB-382D-5265B05AF867}" dt="2024-11-18T15:30:00.280" v="32" actId="1076"/>
        <pc:sldMkLst>
          <pc:docMk/>
          <pc:sldMk cId="1454980592" sldId="302"/>
        </pc:sldMkLst>
        <pc:spChg chg="mod">
          <ac:chgData name="Adeleke, Omoremi" userId="S::omoremi1.adeleke@famu.edu::a0ff399d-929c-451c-8457-fbffd12fbcdb" providerId="AD" clId="Web-{41818D2E-AD17-2CCB-382D-5265B05AF867}" dt="2024-11-18T15:29:48.593" v="26" actId="20577"/>
          <ac:spMkLst>
            <pc:docMk/>
            <pc:sldMk cId="1454980592" sldId="302"/>
            <ac:spMk id="7" creationId="{587AFA32-7200-A588-CED4-37204332AB3D}"/>
          </ac:spMkLst>
        </pc:spChg>
        <pc:picChg chg="add mod">
          <ac:chgData name="Adeleke, Omoremi" userId="S::omoremi1.adeleke@famu.edu::a0ff399d-929c-451c-8457-fbffd12fbcdb" providerId="AD" clId="Web-{41818D2E-AD17-2CCB-382D-5265B05AF867}" dt="2024-11-18T15:30:00.280" v="32" actId="1076"/>
          <ac:picMkLst>
            <pc:docMk/>
            <pc:sldMk cId="1454980592" sldId="302"/>
            <ac:picMk id="2" creationId="{777CA7CF-7C72-2E25-D0B2-547B3564988D}"/>
          </ac:picMkLst>
        </pc:picChg>
      </pc:sldChg>
      <pc:sldChg chg="addSp modSp add replId">
        <pc:chgData name="Adeleke, Omoremi" userId="S::omoremi1.adeleke@famu.edu::a0ff399d-929c-451c-8457-fbffd12fbcdb" providerId="AD" clId="Web-{41818D2E-AD17-2CCB-382D-5265B05AF867}" dt="2024-11-18T15:30:55.907" v="68" actId="20577"/>
        <pc:sldMkLst>
          <pc:docMk/>
          <pc:sldMk cId="1567206246" sldId="303"/>
        </pc:sldMkLst>
        <pc:spChg chg="add mod">
          <ac:chgData name="Adeleke, Omoremi" userId="S::omoremi1.adeleke@famu.edu::a0ff399d-929c-451c-8457-fbffd12fbcdb" providerId="AD" clId="Web-{41818D2E-AD17-2CCB-382D-5265B05AF867}" dt="2024-11-18T15:30:22.344" v="36"/>
          <ac:spMkLst>
            <pc:docMk/>
            <pc:sldMk cId="1567206246" sldId="303"/>
            <ac:spMk id="4" creationId="{8C00A6CC-C23C-94A9-5D06-07BB136195FF}"/>
          </ac:spMkLst>
        </pc:spChg>
        <pc:spChg chg="mod">
          <ac:chgData name="Adeleke, Omoremi" userId="S::omoremi1.adeleke@famu.edu::a0ff399d-929c-451c-8457-fbffd12fbcdb" providerId="AD" clId="Web-{41818D2E-AD17-2CCB-382D-5265B05AF867}" dt="2024-11-18T15:30:55.907" v="68" actId="20577"/>
          <ac:spMkLst>
            <pc:docMk/>
            <pc:sldMk cId="1567206246" sldId="303"/>
            <ac:spMk id="7" creationId="{587AFA32-7200-A588-CED4-37204332AB3D}"/>
          </ac:spMkLst>
        </pc:spChg>
        <pc:picChg chg="add mod">
          <ac:chgData name="Adeleke, Omoremi" userId="S::omoremi1.adeleke@famu.edu::a0ff399d-929c-451c-8457-fbffd12fbcdb" providerId="AD" clId="Web-{41818D2E-AD17-2CCB-382D-5265B05AF867}" dt="2024-11-18T15:30:37.281" v="39" actId="1076"/>
          <ac:picMkLst>
            <pc:docMk/>
            <pc:sldMk cId="1567206246" sldId="303"/>
            <ac:picMk id="2" creationId="{9347279A-8664-A186-DD3B-62CABEBD91B1}"/>
          </ac:picMkLst>
        </pc:picChg>
      </pc:sldChg>
    </pc:docChg>
  </pc:docChgLst>
  <pc:docChgLst>
    <pc:chgData name="Adeleke, Omoremi" userId="S::omoremi1.adeleke@famu.edu::a0ff399d-929c-451c-8457-fbffd12fbcdb" providerId="AD" clId="Web-{6F2689E6-1CB7-BDAA-6FED-FE323723E33B}"/>
    <pc:docChg chg="addSld delSld modSld sldOrd">
      <pc:chgData name="Adeleke, Omoremi" userId="S::omoremi1.adeleke@famu.edu::a0ff399d-929c-451c-8457-fbffd12fbcdb" providerId="AD" clId="Web-{6F2689E6-1CB7-BDAA-6FED-FE323723E33B}" dt="2024-10-28T22:49:30.633" v="1146" actId="1076"/>
      <pc:docMkLst>
        <pc:docMk/>
      </pc:docMkLst>
      <pc:sldChg chg="addSp delSp modSp del">
        <pc:chgData name="Adeleke, Omoremi" userId="S::omoremi1.adeleke@famu.edu::a0ff399d-929c-451c-8457-fbffd12fbcdb" providerId="AD" clId="Web-{6F2689E6-1CB7-BDAA-6FED-FE323723E33B}" dt="2024-10-28T22:05:35.638" v="559"/>
        <pc:sldMkLst>
          <pc:docMk/>
          <pc:sldMk cId="3583489298" sldId="266"/>
        </pc:sldMkLst>
        <pc:spChg chg="add del">
          <ac:chgData name="Adeleke, Omoremi" userId="S::omoremi1.adeleke@famu.edu::a0ff399d-929c-451c-8457-fbffd12fbcdb" providerId="AD" clId="Web-{6F2689E6-1CB7-BDAA-6FED-FE323723E33B}" dt="2024-10-28T22:04:36.934" v="543"/>
          <ac:spMkLst>
            <pc:docMk/>
            <pc:sldMk cId="3583489298" sldId="266"/>
            <ac:spMk id="3" creationId="{B0AE12E5-1404-8598-9F7F-39ECE80C3817}"/>
          </ac:spMkLst>
        </pc:spChg>
        <pc:spChg chg="mod">
          <ac:chgData name="Adeleke, Omoremi" userId="S::omoremi1.adeleke@famu.edu::a0ff399d-929c-451c-8457-fbffd12fbcdb" providerId="AD" clId="Web-{6F2689E6-1CB7-BDAA-6FED-FE323723E33B}" dt="2024-10-28T22:01:13.660" v="468" actId="1076"/>
          <ac:spMkLst>
            <pc:docMk/>
            <pc:sldMk cId="3583489298" sldId="266"/>
            <ac:spMk id="4" creationId="{00000000-0000-0000-0000-000000000000}"/>
          </ac:spMkLst>
        </pc:spChg>
        <pc:spChg chg="add del mod">
          <ac:chgData name="Adeleke, Omoremi" userId="S::omoremi1.adeleke@famu.edu::a0ff399d-929c-451c-8457-fbffd12fbcdb" providerId="AD" clId="Web-{6F2689E6-1CB7-BDAA-6FED-FE323723E33B}" dt="2024-10-28T22:03:12.537" v="516"/>
          <ac:spMkLst>
            <pc:docMk/>
            <pc:sldMk cId="3583489298" sldId="266"/>
            <ac:spMk id="5" creationId="{00000000-0000-0000-0000-000000000000}"/>
          </ac:spMkLst>
        </pc:spChg>
        <pc:spChg chg="mod">
          <ac:chgData name="Adeleke, Omoremi" userId="S::omoremi1.adeleke@famu.edu::a0ff399d-929c-451c-8457-fbffd12fbcdb" providerId="AD" clId="Web-{6F2689E6-1CB7-BDAA-6FED-FE323723E33B}" dt="2024-10-28T22:01:20.926" v="470" actId="1076"/>
          <ac:spMkLst>
            <pc:docMk/>
            <pc:sldMk cId="3583489298" sldId="266"/>
            <ac:spMk id="6" creationId="{00000000-0000-0000-0000-000000000000}"/>
          </ac:spMkLst>
        </pc:spChg>
        <pc:spChg chg="mod">
          <ac:chgData name="Adeleke, Omoremi" userId="S::omoremi1.adeleke@famu.edu::a0ff399d-929c-451c-8457-fbffd12fbcdb" providerId="AD" clId="Web-{6F2689E6-1CB7-BDAA-6FED-FE323723E33B}" dt="2024-10-28T22:01:20.942" v="471" actId="1076"/>
          <ac:spMkLst>
            <pc:docMk/>
            <pc:sldMk cId="3583489298" sldId="266"/>
            <ac:spMk id="7" creationId="{00000000-0000-0000-0000-000000000000}"/>
          </ac:spMkLst>
        </pc:spChg>
        <pc:spChg chg="mod">
          <ac:chgData name="Adeleke, Omoremi" userId="S::omoremi1.adeleke@famu.edu::a0ff399d-929c-451c-8457-fbffd12fbcdb" providerId="AD" clId="Web-{6F2689E6-1CB7-BDAA-6FED-FE323723E33B}" dt="2024-10-28T22:01:20.942" v="472" actId="1076"/>
          <ac:spMkLst>
            <pc:docMk/>
            <pc:sldMk cId="3583489298" sldId="266"/>
            <ac:spMk id="8" creationId="{00000000-0000-0000-0000-000000000000}"/>
          </ac:spMkLst>
        </pc:spChg>
        <pc:spChg chg="mod">
          <ac:chgData name="Adeleke, Omoremi" userId="S::omoremi1.adeleke@famu.edu::a0ff399d-929c-451c-8457-fbffd12fbcdb" providerId="AD" clId="Web-{6F2689E6-1CB7-BDAA-6FED-FE323723E33B}" dt="2024-10-28T22:01:20.957" v="473" actId="1076"/>
          <ac:spMkLst>
            <pc:docMk/>
            <pc:sldMk cId="3583489298" sldId="266"/>
            <ac:spMk id="9" creationId="{00000000-0000-0000-0000-000000000000}"/>
          </ac:spMkLst>
        </pc:spChg>
        <pc:spChg chg="mod">
          <ac:chgData name="Adeleke, Omoremi" userId="S::omoremi1.adeleke@famu.edu::a0ff399d-929c-451c-8457-fbffd12fbcdb" providerId="AD" clId="Web-{6F2689E6-1CB7-BDAA-6FED-FE323723E33B}" dt="2024-10-28T22:01:21.113" v="484" actId="1076"/>
          <ac:spMkLst>
            <pc:docMk/>
            <pc:sldMk cId="3583489298" sldId="266"/>
            <ac:spMk id="10" creationId="{00000000-0000-0000-0000-000000000000}"/>
          </ac:spMkLst>
        </pc:spChg>
        <pc:spChg chg="add del mod">
          <ac:chgData name="Adeleke, Omoremi" userId="S::omoremi1.adeleke@famu.edu::a0ff399d-929c-451c-8457-fbffd12fbcdb" providerId="AD" clId="Web-{6F2689E6-1CB7-BDAA-6FED-FE323723E33B}" dt="2024-10-28T22:03:12.537" v="517"/>
          <ac:spMkLst>
            <pc:docMk/>
            <pc:sldMk cId="3583489298" sldId="266"/>
            <ac:spMk id="11" creationId="{00000000-0000-0000-0000-000000000000}"/>
          </ac:spMkLst>
        </pc:spChg>
        <pc:spChg chg="add del mod">
          <ac:chgData name="Adeleke, Omoremi" userId="S::omoremi1.adeleke@famu.edu::a0ff399d-929c-451c-8457-fbffd12fbcdb" providerId="AD" clId="Web-{6F2689E6-1CB7-BDAA-6FED-FE323723E33B}" dt="2024-10-28T22:03:12.537" v="518"/>
          <ac:spMkLst>
            <pc:docMk/>
            <pc:sldMk cId="3583489298" sldId="266"/>
            <ac:spMk id="12" creationId="{00000000-0000-0000-0000-000000000000}"/>
          </ac:spMkLst>
        </pc:spChg>
        <pc:spChg chg="add del mod">
          <ac:chgData name="Adeleke, Omoremi" userId="S::omoremi1.adeleke@famu.edu::a0ff399d-929c-451c-8457-fbffd12fbcdb" providerId="AD" clId="Web-{6F2689E6-1CB7-BDAA-6FED-FE323723E33B}" dt="2024-10-28T22:03:12.537" v="519"/>
          <ac:spMkLst>
            <pc:docMk/>
            <pc:sldMk cId="3583489298" sldId="266"/>
            <ac:spMk id="13" creationId="{00000000-0000-0000-0000-000000000000}"/>
          </ac:spMkLst>
        </pc:spChg>
        <pc:spChg chg="add del mod">
          <ac:chgData name="Adeleke, Omoremi" userId="S::omoremi1.adeleke@famu.edu::a0ff399d-929c-451c-8457-fbffd12fbcdb" providerId="AD" clId="Web-{6F2689E6-1CB7-BDAA-6FED-FE323723E33B}" dt="2024-10-28T22:03:12.537" v="520"/>
          <ac:spMkLst>
            <pc:docMk/>
            <pc:sldMk cId="3583489298" sldId="266"/>
            <ac:spMk id="14" creationId="{00000000-0000-0000-0000-000000000000}"/>
          </ac:spMkLst>
        </pc:spChg>
        <pc:spChg chg="add del mod">
          <ac:chgData name="Adeleke, Omoremi" userId="S::omoremi1.adeleke@famu.edu::a0ff399d-929c-451c-8457-fbffd12fbcdb" providerId="AD" clId="Web-{6F2689E6-1CB7-BDAA-6FED-FE323723E33B}" dt="2024-10-28T22:04:39.574" v="544"/>
          <ac:spMkLst>
            <pc:docMk/>
            <pc:sldMk cId="3583489298" sldId="266"/>
            <ac:spMk id="15" creationId="{00000000-0000-0000-0000-000000000000}"/>
          </ac:spMkLst>
        </pc:spChg>
        <pc:spChg chg="add del mod">
          <ac:chgData name="Adeleke, Omoremi" userId="S::omoremi1.adeleke@famu.edu::a0ff399d-929c-451c-8457-fbffd12fbcdb" providerId="AD" clId="Web-{6F2689E6-1CB7-BDAA-6FED-FE323723E33B}" dt="2024-10-28T22:03:12.537" v="522"/>
          <ac:spMkLst>
            <pc:docMk/>
            <pc:sldMk cId="3583489298" sldId="266"/>
            <ac:spMk id="16" creationId="{00000000-0000-0000-0000-000000000000}"/>
          </ac:spMkLst>
        </pc:spChg>
        <pc:spChg chg="add del mod">
          <ac:chgData name="Adeleke, Omoremi" userId="S::omoremi1.adeleke@famu.edu::a0ff399d-929c-451c-8457-fbffd12fbcdb" providerId="AD" clId="Web-{6F2689E6-1CB7-BDAA-6FED-FE323723E33B}" dt="2024-10-28T22:03:12.537" v="523"/>
          <ac:spMkLst>
            <pc:docMk/>
            <pc:sldMk cId="3583489298" sldId="266"/>
            <ac:spMk id="17" creationId="{00000000-0000-0000-0000-000000000000}"/>
          </ac:spMkLst>
        </pc:spChg>
        <pc:spChg chg="add del mod">
          <ac:chgData name="Adeleke, Omoremi" userId="S::omoremi1.adeleke@famu.edu::a0ff399d-929c-451c-8457-fbffd12fbcdb" providerId="AD" clId="Web-{6F2689E6-1CB7-BDAA-6FED-FE323723E33B}" dt="2024-10-28T22:03:12.537" v="524"/>
          <ac:spMkLst>
            <pc:docMk/>
            <pc:sldMk cId="3583489298" sldId="266"/>
            <ac:spMk id="18" creationId="{00000000-0000-0000-0000-000000000000}"/>
          </ac:spMkLst>
        </pc:spChg>
        <pc:spChg chg="add del mod">
          <ac:chgData name="Adeleke, Omoremi" userId="S::omoremi1.adeleke@famu.edu::a0ff399d-929c-451c-8457-fbffd12fbcdb" providerId="AD" clId="Web-{6F2689E6-1CB7-BDAA-6FED-FE323723E33B}" dt="2024-10-28T22:04:24.793" v="540"/>
          <ac:spMkLst>
            <pc:docMk/>
            <pc:sldMk cId="3583489298" sldId="266"/>
            <ac:spMk id="19" creationId="{00000000-0000-0000-0000-000000000000}"/>
          </ac:spMkLst>
        </pc:spChg>
        <pc:spChg chg="add del mod">
          <ac:chgData name="Adeleke, Omoremi" userId="S::omoremi1.adeleke@famu.edu::a0ff399d-929c-451c-8457-fbffd12fbcdb" providerId="AD" clId="Web-{6F2689E6-1CB7-BDAA-6FED-FE323723E33B}" dt="2024-10-28T22:04:22.152" v="539"/>
          <ac:spMkLst>
            <pc:docMk/>
            <pc:sldMk cId="3583489298" sldId="266"/>
            <ac:spMk id="20" creationId="{00000000-0000-0000-0000-000000000000}"/>
          </ac:spMkLst>
        </pc:spChg>
        <pc:spChg chg="add del">
          <ac:chgData name="Adeleke, Omoremi" userId="S::omoremi1.adeleke@famu.edu::a0ff399d-929c-451c-8457-fbffd12fbcdb" providerId="AD" clId="Web-{6F2689E6-1CB7-BDAA-6FED-FE323723E33B}" dt="2024-10-28T22:04:34.215" v="542"/>
          <ac:spMkLst>
            <pc:docMk/>
            <pc:sldMk cId="3583489298" sldId="266"/>
            <ac:spMk id="21" creationId="{523857F9-8F7B-93C2-8950-5530CBF31339}"/>
          </ac:spMkLst>
        </pc:spChg>
      </pc:sldChg>
      <pc:sldChg chg="addSp delSp modSp">
        <pc:chgData name="Adeleke, Omoremi" userId="S::omoremi1.adeleke@famu.edu::a0ff399d-929c-451c-8457-fbffd12fbcdb" providerId="AD" clId="Web-{6F2689E6-1CB7-BDAA-6FED-FE323723E33B}" dt="2024-10-28T22:28:57.161" v="874"/>
        <pc:sldMkLst>
          <pc:docMk/>
          <pc:sldMk cId="3495258270" sldId="270"/>
        </pc:sldMkLst>
        <pc:spChg chg="add del mod ord">
          <ac:chgData name="Adeleke, Omoremi" userId="S::omoremi1.adeleke@famu.edu::a0ff399d-929c-451c-8457-fbffd12fbcdb" providerId="AD" clId="Web-{6F2689E6-1CB7-BDAA-6FED-FE323723E33B}" dt="2024-10-28T22:28:36.598" v="872"/>
          <ac:spMkLst>
            <pc:docMk/>
            <pc:sldMk cId="3495258270" sldId="270"/>
            <ac:spMk id="13" creationId="{0CCF16AE-2A89-7C86-E7A5-BA14E9286D95}"/>
          </ac:spMkLst>
        </pc:spChg>
        <pc:spChg chg="mod">
          <ac:chgData name="Adeleke, Omoremi" userId="S::omoremi1.adeleke@famu.edu::a0ff399d-929c-451c-8457-fbffd12fbcdb" providerId="AD" clId="Web-{6F2689E6-1CB7-BDAA-6FED-FE323723E33B}" dt="2024-10-28T22:28:57.161" v="874"/>
          <ac:spMkLst>
            <pc:docMk/>
            <pc:sldMk cId="3495258270" sldId="270"/>
            <ac:spMk id="15" creationId="{B18304F6-6BFD-2D81-9E60-BF346C29E826}"/>
          </ac:spMkLst>
        </pc:spChg>
        <pc:spChg chg="add del">
          <ac:chgData name="Adeleke, Omoremi" userId="S::omoremi1.adeleke@famu.edu::a0ff399d-929c-451c-8457-fbffd12fbcdb" providerId="AD" clId="Web-{6F2689E6-1CB7-BDAA-6FED-FE323723E33B}" dt="2024-10-28T22:28:36.598" v="872"/>
          <ac:spMkLst>
            <pc:docMk/>
            <pc:sldMk cId="3495258270" sldId="270"/>
            <ac:spMk id="26" creationId="{F3060C83-F051-4F0E-ABAD-AA0DFC48B218}"/>
          </ac:spMkLst>
        </pc:spChg>
        <pc:spChg chg="add del">
          <ac:chgData name="Adeleke, Omoremi" userId="S::omoremi1.adeleke@famu.edu::a0ff399d-929c-451c-8457-fbffd12fbcdb" providerId="AD" clId="Web-{6F2689E6-1CB7-BDAA-6FED-FE323723E33B}" dt="2024-10-28T22:28:36.598" v="872"/>
          <ac:spMkLst>
            <pc:docMk/>
            <pc:sldMk cId="3495258270" sldId="270"/>
            <ac:spMk id="28" creationId="{83C98ABE-055B-441F-B07E-44F97F083C39}"/>
          </ac:spMkLst>
        </pc:spChg>
        <pc:spChg chg="add del">
          <ac:chgData name="Adeleke, Omoremi" userId="S::omoremi1.adeleke@famu.edu::a0ff399d-929c-451c-8457-fbffd12fbcdb" providerId="AD" clId="Web-{6F2689E6-1CB7-BDAA-6FED-FE323723E33B}" dt="2024-10-28T22:28:36.598" v="872"/>
          <ac:spMkLst>
            <pc:docMk/>
            <pc:sldMk cId="3495258270" sldId="270"/>
            <ac:spMk id="30" creationId="{29FDB030-9B49-4CED-8CCD-4D99382388AC}"/>
          </ac:spMkLst>
        </pc:spChg>
        <pc:spChg chg="add del">
          <ac:chgData name="Adeleke, Omoremi" userId="S::omoremi1.adeleke@famu.edu::a0ff399d-929c-451c-8457-fbffd12fbcdb" providerId="AD" clId="Web-{6F2689E6-1CB7-BDAA-6FED-FE323723E33B}" dt="2024-10-28T22:28:36.598" v="872"/>
          <ac:spMkLst>
            <pc:docMk/>
            <pc:sldMk cId="3495258270" sldId="270"/>
            <ac:spMk id="32" creationId="{3783CA14-24A1-485C-8B30-D6A5D87987AD}"/>
          </ac:spMkLst>
        </pc:spChg>
        <pc:spChg chg="add del">
          <ac:chgData name="Adeleke, Omoremi" userId="S::omoremi1.adeleke@famu.edu::a0ff399d-929c-451c-8457-fbffd12fbcdb" providerId="AD" clId="Web-{6F2689E6-1CB7-BDAA-6FED-FE323723E33B}" dt="2024-10-28T22:28:36.598" v="872"/>
          <ac:spMkLst>
            <pc:docMk/>
            <pc:sldMk cId="3495258270" sldId="270"/>
            <ac:spMk id="34" creationId="{9A97C86A-04D6-40F7-AE84-31AB43E6A846}"/>
          </ac:spMkLst>
        </pc:spChg>
        <pc:spChg chg="add del">
          <ac:chgData name="Adeleke, Omoremi" userId="S::omoremi1.adeleke@famu.edu::a0ff399d-929c-451c-8457-fbffd12fbcdb" providerId="AD" clId="Web-{6F2689E6-1CB7-BDAA-6FED-FE323723E33B}" dt="2024-10-28T22:28:36.598" v="872"/>
          <ac:spMkLst>
            <pc:docMk/>
            <pc:sldMk cId="3495258270" sldId="270"/>
            <ac:spMk id="36" creationId="{FF9F2414-84E8-453E-B1F3-389FDE8192D9}"/>
          </ac:spMkLst>
        </pc:spChg>
        <pc:spChg chg="add del">
          <ac:chgData name="Adeleke, Omoremi" userId="S::omoremi1.adeleke@famu.edu::a0ff399d-929c-451c-8457-fbffd12fbcdb" providerId="AD" clId="Web-{6F2689E6-1CB7-BDAA-6FED-FE323723E33B}" dt="2024-10-28T22:28:36.598" v="872"/>
          <ac:spMkLst>
            <pc:docMk/>
            <pc:sldMk cId="3495258270" sldId="270"/>
            <ac:spMk id="38" creationId="{3ECA69A1-7536-43AC-85EF-C7106179F5ED}"/>
          </ac:spMkLst>
        </pc:spChg>
        <pc:spChg chg="add del">
          <ac:chgData name="Adeleke, Omoremi" userId="S::omoremi1.adeleke@famu.edu::a0ff399d-929c-451c-8457-fbffd12fbcdb" providerId="AD" clId="Web-{6F2689E6-1CB7-BDAA-6FED-FE323723E33B}" dt="2024-10-28T22:28:24.582" v="869"/>
          <ac:spMkLst>
            <pc:docMk/>
            <pc:sldMk cId="3495258270" sldId="270"/>
            <ac:spMk id="43" creationId="{1373F5E2-0209-4319-88F1-4E2A5D72991E}"/>
          </ac:spMkLst>
        </pc:spChg>
        <pc:spChg chg="add del">
          <ac:chgData name="Adeleke, Omoremi" userId="S::omoremi1.adeleke@famu.edu::a0ff399d-929c-451c-8457-fbffd12fbcdb" providerId="AD" clId="Web-{6F2689E6-1CB7-BDAA-6FED-FE323723E33B}" dt="2024-10-28T22:27:33.894" v="857"/>
          <ac:spMkLst>
            <pc:docMk/>
            <pc:sldMk cId="3495258270" sldId="270"/>
            <ac:spMk id="44" creationId="{3ECBE1F1-D69B-4AFA-ABD5-8E41720EF6DE}"/>
          </ac:spMkLst>
        </pc:spChg>
        <pc:spChg chg="add del">
          <ac:chgData name="Adeleke, Omoremi" userId="S::omoremi1.adeleke@famu.edu::a0ff399d-929c-451c-8457-fbffd12fbcdb" providerId="AD" clId="Web-{6F2689E6-1CB7-BDAA-6FED-FE323723E33B}" dt="2024-10-28T22:27:53.019" v="861"/>
          <ac:spMkLst>
            <pc:docMk/>
            <pc:sldMk cId="3495258270" sldId="270"/>
            <ac:spMk id="45" creationId="{B50AB553-2A96-4A92-96F2-93548E096954}"/>
          </ac:spMkLst>
        </pc:spChg>
        <pc:spChg chg="add del">
          <ac:chgData name="Adeleke, Omoremi" userId="S::omoremi1.adeleke@famu.edu::a0ff399d-929c-451c-8457-fbffd12fbcdb" providerId="AD" clId="Web-{6F2689E6-1CB7-BDAA-6FED-FE323723E33B}" dt="2024-10-28T22:27:33.894" v="857"/>
          <ac:spMkLst>
            <pc:docMk/>
            <pc:sldMk cId="3495258270" sldId="270"/>
            <ac:spMk id="46" creationId="{603A6265-E10C-4B85-9C20-E75FCAF9CC63}"/>
          </ac:spMkLst>
        </pc:spChg>
        <pc:spChg chg="add del">
          <ac:chgData name="Adeleke, Omoremi" userId="S::omoremi1.adeleke@famu.edu::a0ff399d-929c-451c-8457-fbffd12fbcdb" providerId="AD" clId="Web-{6F2689E6-1CB7-BDAA-6FED-FE323723E33B}" dt="2024-10-28T22:28:24.582" v="869"/>
          <ac:spMkLst>
            <pc:docMk/>
            <pc:sldMk cId="3495258270" sldId="270"/>
            <ac:spMk id="47" creationId="{E04200EF-E4AD-4023-8516-11F240BE0CA3}"/>
          </ac:spMkLst>
        </pc:spChg>
        <pc:spChg chg="add del">
          <ac:chgData name="Adeleke, Omoremi" userId="S::omoremi1.adeleke@famu.edu::a0ff399d-929c-451c-8457-fbffd12fbcdb" providerId="AD" clId="Web-{6F2689E6-1CB7-BDAA-6FED-FE323723E33B}" dt="2024-10-28T22:27:40.972" v="859"/>
          <ac:spMkLst>
            <pc:docMk/>
            <pc:sldMk cId="3495258270" sldId="270"/>
            <ac:spMk id="51" creationId="{CB49665F-0298-4449-8D2D-209989CB9EE3}"/>
          </ac:spMkLst>
        </pc:spChg>
        <pc:spChg chg="add del">
          <ac:chgData name="Adeleke, Omoremi" userId="S::omoremi1.adeleke@famu.edu::a0ff399d-929c-451c-8457-fbffd12fbcdb" providerId="AD" clId="Web-{6F2689E6-1CB7-BDAA-6FED-FE323723E33B}" dt="2024-10-28T22:27:40.972" v="859"/>
          <ac:spMkLst>
            <pc:docMk/>
            <pc:sldMk cId="3495258270" sldId="270"/>
            <ac:spMk id="60" creationId="{A71EEC14-174A-46FA-B046-474750457130}"/>
          </ac:spMkLst>
        </pc:spChg>
        <pc:spChg chg="add del">
          <ac:chgData name="Adeleke, Omoremi" userId="S::omoremi1.adeleke@famu.edu::a0ff399d-929c-451c-8457-fbffd12fbcdb" providerId="AD" clId="Web-{6F2689E6-1CB7-BDAA-6FED-FE323723E33B}" dt="2024-10-28T22:27:55.957" v="863"/>
          <ac:spMkLst>
            <pc:docMk/>
            <pc:sldMk cId="3495258270" sldId="270"/>
            <ac:spMk id="65" creationId="{F3060C83-F051-4F0E-ABAD-AA0DFC48B218}"/>
          </ac:spMkLst>
        </pc:spChg>
        <pc:spChg chg="add del">
          <ac:chgData name="Adeleke, Omoremi" userId="S::omoremi1.adeleke@famu.edu::a0ff399d-929c-451c-8457-fbffd12fbcdb" providerId="AD" clId="Web-{6F2689E6-1CB7-BDAA-6FED-FE323723E33B}" dt="2024-10-28T22:27:55.957" v="863"/>
          <ac:spMkLst>
            <pc:docMk/>
            <pc:sldMk cId="3495258270" sldId="270"/>
            <ac:spMk id="66" creationId="{83C98ABE-055B-441F-B07E-44F97F083C39}"/>
          </ac:spMkLst>
        </pc:spChg>
        <pc:spChg chg="add del">
          <ac:chgData name="Adeleke, Omoremi" userId="S::omoremi1.adeleke@famu.edu::a0ff399d-929c-451c-8457-fbffd12fbcdb" providerId="AD" clId="Web-{6F2689E6-1CB7-BDAA-6FED-FE323723E33B}" dt="2024-10-28T22:27:55.957" v="863"/>
          <ac:spMkLst>
            <pc:docMk/>
            <pc:sldMk cId="3495258270" sldId="270"/>
            <ac:spMk id="67" creationId="{29FDB030-9B49-4CED-8CCD-4D99382388AC}"/>
          </ac:spMkLst>
        </pc:spChg>
        <pc:spChg chg="add del">
          <ac:chgData name="Adeleke, Omoremi" userId="S::omoremi1.adeleke@famu.edu::a0ff399d-929c-451c-8457-fbffd12fbcdb" providerId="AD" clId="Web-{6F2689E6-1CB7-BDAA-6FED-FE323723E33B}" dt="2024-10-28T22:27:55.957" v="863"/>
          <ac:spMkLst>
            <pc:docMk/>
            <pc:sldMk cId="3495258270" sldId="270"/>
            <ac:spMk id="68" creationId="{3783CA14-24A1-485C-8B30-D6A5D87987AD}"/>
          </ac:spMkLst>
        </pc:spChg>
        <pc:spChg chg="add del">
          <ac:chgData name="Adeleke, Omoremi" userId="S::omoremi1.adeleke@famu.edu::a0ff399d-929c-451c-8457-fbffd12fbcdb" providerId="AD" clId="Web-{6F2689E6-1CB7-BDAA-6FED-FE323723E33B}" dt="2024-10-28T22:27:55.957" v="863"/>
          <ac:spMkLst>
            <pc:docMk/>
            <pc:sldMk cId="3495258270" sldId="270"/>
            <ac:spMk id="69" creationId="{9A97C86A-04D6-40F7-AE84-31AB43E6A846}"/>
          </ac:spMkLst>
        </pc:spChg>
        <pc:spChg chg="add del">
          <ac:chgData name="Adeleke, Omoremi" userId="S::omoremi1.adeleke@famu.edu::a0ff399d-929c-451c-8457-fbffd12fbcdb" providerId="AD" clId="Web-{6F2689E6-1CB7-BDAA-6FED-FE323723E33B}" dt="2024-10-28T22:27:55.957" v="863"/>
          <ac:spMkLst>
            <pc:docMk/>
            <pc:sldMk cId="3495258270" sldId="270"/>
            <ac:spMk id="70" creationId="{FF9F2414-84E8-453E-B1F3-389FDE8192D9}"/>
          </ac:spMkLst>
        </pc:spChg>
        <pc:spChg chg="add del">
          <ac:chgData name="Adeleke, Omoremi" userId="S::omoremi1.adeleke@famu.edu::a0ff399d-929c-451c-8457-fbffd12fbcdb" providerId="AD" clId="Web-{6F2689E6-1CB7-BDAA-6FED-FE323723E33B}" dt="2024-10-28T22:27:55.957" v="863"/>
          <ac:spMkLst>
            <pc:docMk/>
            <pc:sldMk cId="3495258270" sldId="270"/>
            <ac:spMk id="71" creationId="{3ECA69A1-7536-43AC-85EF-C7106179F5ED}"/>
          </ac:spMkLst>
        </pc:spChg>
        <pc:spChg chg="add del">
          <ac:chgData name="Adeleke, Omoremi" userId="S::omoremi1.adeleke@famu.edu::a0ff399d-929c-451c-8457-fbffd12fbcdb" providerId="AD" clId="Web-{6F2689E6-1CB7-BDAA-6FED-FE323723E33B}" dt="2024-10-28T22:27:59.410" v="865"/>
          <ac:spMkLst>
            <pc:docMk/>
            <pc:sldMk cId="3495258270" sldId="270"/>
            <ac:spMk id="74" creationId="{F3060C83-F051-4F0E-ABAD-AA0DFC48B218}"/>
          </ac:spMkLst>
        </pc:spChg>
        <pc:spChg chg="add del">
          <ac:chgData name="Adeleke, Omoremi" userId="S::omoremi1.adeleke@famu.edu::a0ff399d-929c-451c-8457-fbffd12fbcdb" providerId="AD" clId="Web-{6F2689E6-1CB7-BDAA-6FED-FE323723E33B}" dt="2024-10-28T22:27:59.410" v="865"/>
          <ac:spMkLst>
            <pc:docMk/>
            <pc:sldMk cId="3495258270" sldId="270"/>
            <ac:spMk id="75" creationId="{83C98ABE-055B-441F-B07E-44F97F083C39}"/>
          </ac:spMkLst>
        </pc:spChg>
        <pc:spChg chg="add del">
          <ac:chgData name="Adeleke, Omoremi" userId="S::omoremi1.adeleke@famu.edu::a0ff399d-929c-451c-8457-fbffd12fbcdb" providerId="AD" clId="Web-{6F2689E6-1CB7-BDAA-6FED-FE323723E33B}" dt="2024-10-28T22:27:59.410" v="865"/>
          <ac:spMkLst>
            <pc:docMk/>
            <pc:sldMk cId="3495258270" sldId="270"/>
            <ac:spMk id="76" creationId="{29FDB030-9B49-4CED-8CCD-4D99382388AC}"/>
          </ac:spMkLst>
        </pc:spChg>
        <pc:spChg chg="add del">
          <ac:chgData name="Adeleke, Omoremi" userId="S::omoremi1.adeleke@famu.edu::a0ff399d-929c-451c-8457-fbffd12fbcdb" providerId="AD" clId="Web-{6F2689E6-1CB7-BDAA-6FED-FE323723E33B}" dt="2024-10-28T22:27:59.410" v="865"/>
          <ac:spMkLst>
            <pc:docMk/>
            <pc:sldMk cId="3495258270" sldId="270"/>
            <ac:spMk id="77" creationId="{3783CA14-24A1-485C-8B30-D6A5D87987AD}"/>
          </ac:spMkLst>
        </pc:spChg>
        <pc:spChg chg="add del">
          <ac:chgData name="Adeleke, Omoremi" userId="S::omoremi1.adeleke@famu.edu::a0ff399d-929c-451c-8457-fbffd12fbcdb" providerId="AD" clId="Web-{6F2689E6-1CB7-BDAA-6FED-FE323723E33B}" dt="2024-10-28T22:27:59.410" v="865"/>
          <ac:spMkLst>
            <pc:docMk/>
            <pc:sldMk cId="3495258270" sldId="270"/>
            <ac:spMk id="78" creationId="{9A97C86A-04D6-40F7-AE84-31AB43E6A846}"/>
          </ac:spMkLst>
        </pc:spChg>
        <pc:spChg chg="add del">
          <ac:chgData name="Adeleke, Omoremi" userId="S::omoremi1.adeleke@famu.edu::a0ff399d-929c-451c-8457-fbffd12fbcdb" providerId="AD" clId="Web-{6F2689E6-1CB7-BDAA-6FED-FE323723E33B}" dt="2024-10-28T22:27:59.410" v="865"/>
          <ac:spMkLst>
            <pc:docMk/>
            <pc:sldMk cId="3495258270" sldId="270"/>
            <ac:spMk id="79" creationId="{FF9F2414-84E8-453E-B1F3-389FDE8192D9}"/>
          </ac:spMkLst>
        </pc:spChg>
        <pc:spChg chg="add del">
          <ac:chgData name="Adeleke, Omoremi" userId="S::omoremi1.adeleke@famu.edu::a0ff399d-929c-451c-8457-fbffd12fbcdb" providerId="AD" clId="Web-{6F2689E6-1CB7-BDAA-6FED-FE323723E33B}" dt="2024-10-28T22:27:59.410" v="865"/>
          <ac:spMkLst>
            <pc:docMk/>
            <pc:sldMk cId="3495258270" sldId="270"/>
            <ac:spMk id="80" creationId="{3ECA69A1-7536-43AC-85EF-C7106179F5ED}"/>
          </ac:spMkLst>
        </pc:spChg>
        <pc:spChg chg="add del">
          <ac:chgData name="Adeleke, Omoremi" userId="S::omoremi1.adeleke@famu.edu::a0ff399d-929c-451c-8457-fbffd12fbcdb" providerId="AD" clId="Web-{6F2689E6-1CB7-BDAA-6FED-FE323723E33B}" dt="2024-10-28T22:28:22.207" v="867"/>
          <ac:spMkLst>
            <pc:docMk/>
            <pc:sldMk cId="3495258270" sldId="270"/>
            <ac:spMk id="83" creationId="{F3060C83-F051-4F0E-ABAD-AA0DFC48B218}"/>
          </ac:spMkLst>
        </pc:spChg>
        <pc:spChg chg="add del">
          <ac:chgData name="Adeleke, Omoremi" userId="S::omoremi1.adeleke@famu.edu::a0ff399d-929c-451c-8457-fbffd12fbcdb" providerId="AD" clId="Web-{6F2689E6-1CB7-BDAA-6FED-FE323723E33B}" dt="2024-10-28T22:28:22.207" v="867"/>
          <ac:spMkLst>
            <pc:docMk/>
            <pc:sldMk cId="3495258270" sldId="270"/>
            <ac:spMk id="84" creationId="{83C98ABE-055B-441F-B07E-44F97F083C39}"/>
          </ac:spMkLst>
        </pc:spChg>
        <pc:spChg chg="add del">
          <ac:chgData name="Adeleke, Omoremi" userId="S::omoremi1.adeleke@famu.edu::a0ff399d-929c-451c-8457-fbffd12fbcdb" providerId="AD" clId="Web-{6F2689E6-1CB7-BDAA-6FED-FE323723E33B}" dt="2024-10-28T22:28:22.207" v="867"/>
          <ac:spMkLst>
            <pc:docMk/>
            <pc:sldMk cId="3495258270" sldId="270"/>
            <ac:spMk id="85" creationId="{29FDB030-9B49-4CED-8CCD-4D99382388AC}"/>
          </ac:spMkLst>
        </pc:spChg>
        <pc:spChg chg="add del">
          <ac:chgData name="Adeleke, Omoremi" userId="S::omoremi1.adeleke@famu.edu::a0ff399d-929c-451c-8457-fbffd12fbcdb" providerId="AD" clId="Web-{6F2689E6-1CB7-BDAA-6FED-FE323723E33B}" dt="2024-10-28T22:28:22.207" v="867"/>
          <ac:spMkLst>
            <pc:docMk/>
            <pc:sldMk cId="3495258270" sldId="270"/>
            <ac:spMk id="86" creationId="{3783CA14-24A1-485C-8B30-D6A5D87987AD}"/>
          </ac:spMkLst>
        </pc:spChg>
        <pc:spChg chg="add del">
          <ac:chgData name="Adeleke, Omoremi" userId="S::omoremi1.adeleke@famu.edu::a0ff399d-929c-451c-8457-fbffd12fbcdb" providerId="AD" clId="Web-{6F2689E6-1CB7-BDAA-6FED-FE323723E33B}" dt="2024-10-28T22:28:22.207" v="867"/>
          <ac:spMkLst>
            <pc:docMk/>
            <pc:sldMk cId="3495258270" sldId="270"/>
            <ac:spMk id="87" creationId="{9A97C86A-04D6-40F7-AE84-31AB43E6A846}"/>
          </ac:spMkLst>
        </pc:spChg>
        <pc:spChg chg="add del">
          <ac:chgData name="Adeleke, Omoremi" userId="S::omoremi1.adeleke@famu.edu::a0ff399d-929c-451c-8457-fbffd12fbcdb" providerId="AD" clId="Web-{6F2689E6-1CB7-BDAA-6FED-FE323723E33B}" dt="2024-10-28T22:28:22.207" v="867"/>
          <ac:spMkLst>
            <pc:docMk/>
            <pc:sldMk cId="3495258270" sldId="270"/>
            <ac:spMk id="88" creationId="{FF9F2414-84E8-453E-B1F3-389FDE8192D9}"/>
          </ac:spMkLst>
        </pc:spChg>
        <pc:spChg chg="add del">
          <ac:chgData name="Adeleke, Omoremi" userId="S::omoremi1.adeleke@famu.edu::a0ff399d-929c-451c-8457-fbffd12fbcdb" providerId="AD" clId="Web-{6F2689E6-1CB7-BDAA-6FED-FE323723E33B}" dt="2024-10-28T22:28:22.207" v="867"/>
          <ac:spMkLst>
            <pc:docMk/>
            <pc:sldMk cId="3495258270" sldId="270"/>
            <ac:spMk id="89" creationId="{3ECA69A1-7536-43AC-85EF-C7106179F5ED}"/>
          </ac:spMkLst>
        </pc:spChg>
        <pc:spChg chg="add del">
          <ac:chgData name="Adeleke, Omoremi" userId="S::omoremi1.adeleke@famu.edu::a0ff399d-929c-451c-8457-fbffd12fbcdb" providerId="AD" clId="Web-{6F2689E6-1CB7-BDAA-6FED-FE323723E33B}" dt="2024-10-28T22:28:24.582" v="869"/>
          <ac:spMkLst>
            <pc:docMk/>
            <pc:sldMk cId="3495258270" sldId="270"/>
            <ac:spMk id="92" creationId="{F9BB3FFB-9DE9-4FF7-A423-F86C96BA1984}"/>
          </ac:spMkLst>
        </pc:spChg>
        <pc:spChg chg="add del">
          <ac:chgData name="Adeleke, Omoremi" userId="S::omoremi1.adeleke@famu.edu::a0ff399d-929c-451c-8457-fbffd12fbcdb" providerId="AD" clId="Web-{6F2689E6-1CB7-BDAA-6FED-FE323723E33B}" dt="2024-10-28T22:28:24.582" v="869"/>
          <ac:spMkLst>
            <pc:docMk/>
            <pc:sldMk cId="3495258270" sldId="270"/>
            <ac:spMk id="93" creationId="{0CCF16AE-2A89-7C86-E7A5-BA14E9286D95}"/>
          </ac:spMkLst>
        </pc:spChg>
        <pc:spChg chg="add del">
          <ac:chgData name="Adeleke, Omoremi" userId="S::omoremi1.adeleke@famu.edu::a0ff399d-929c-451c-8457-fbffd12fbcdb" providerId="AD" clId="Web-{6F2689E6-1CB7-BDAA-6FED-FE323723E33B}" dt="2024-10-28T22:28:36.567" v="871"/>
          <ac:spMkLst>
            <pc:docMk/>
            <pc:sldMk cId="3495258270" sldId="270"/>
            <ac:spMk id="96" creationId="{B210AC1D-4063-4C6E-9528-FA9C4C0C18E6}"/>
          </ac:spMkLst>
        </pc:spChg>
        <pc:spChg chg="add del">
          <ac:chgData name="Adeleke, Omoremi" userId="S::omoremi1.adeleke@famu.edu::a0ff399d-929c-451c-8457-fbffd12fbcdb" providerId="AD" clId="Web-{6F2689E6-1CB7-BDAA-6FED-FE323723E33B}" dt="2024-10-28T22:28:36.567" v="871"/>
          <ac:spMkLst>
            <pc:docMk/>
            <pc:sldMk cId="3495258270" sldId="270"/>
            <ac:spMk id="97" creationId="{02F8C595-E68C-4306-AED8-DC7826A0A506}"/>
          </ac:spMkLst>
        </pc:spChg>
        <pc:spChg chg="add del">
          <ac:chgData name="Adeleke, Omoremi" userId="S::omoremi1.adeleke@famu.edu::a0ff399d-929c-451c-8457-fbffd12fbcdb" providerId="AD" clId="Web-{6F2689E6-1CB7-BDAA-6FED-FE323723E33B}" dt="2024-10-28T22:28:36.567" v="871"/>
          <ac:spMkLst>
            <pc:docMk/>
            <pc:sldMk cId="3495258270" sldId="270"/>
            <ac:spMk id="99" creationId="{0CCF16AE-2A89-7C86-E7A5-BA14E9286D95}"/>
          </ac:spMkLst>
        </pc:spChg>
        <pc:spChg chg="add del">
          <ac:chgData name="Adeleke, Omoremi" userId="S::omoremi1.adeleke@famu.edu::a0ff399d-929c-451c-8457-fbffd12fbcdb" providerId="AD" clId="Web-{6F2689E6-1CB7-BDAA-6FED-FE323723E33B}" dt="2024-10-28T22:28:57.161" v="874"/>
          <ac:spMkLst>
            <pc:docMk/>
            <pc:sldMk cId="3495258270" sldId="270"/>
            <ac:spMk id="101" creationId="{0D7B6173-1D58-48E2-83CF-37350F315F75}"/>
          </ac:spMkLst>
        </pc:spChg>
        <pc:spChg chg="add del">
          <ac:chgData name="Adeleke, Omoremi" userId="S::omoremi1.adeleke@famu.edu::a0ff399d-929c-451c-8457-fbffd12fbcdb" providerId="AD" clId="Web-{6F2689E6-1CB7-BDAA-6FED-FE323723E33B}" dt="2024-10-28T22:28:57.161" v="874"/>
          <ac:spMkLst>
            <pc:docMk/>
            <pc:sldMk cId="3495258270" sldId="270"/>
            <ac:spMk id="102" creationId="{3D4464D8-FD41-4EA2-9094-791BB1112FFA}"/>
          </ac:spMkLst>
        </pc:spChg>
        <pc:spChg chg="add del">
          <ac:chgData name="Adeleke, Omoremi" userId="S::omoremi1.adeleke@famu.edu::a0ff399d-929c-451c-8457-fbffd12fbcdb" providerId="AD" clId="Web-{6F2689E6-1CB7-BDAA-6FED-FE323723E33B}" dt="2024-10-28T22:28:57.161" v="874"/>
          <ac:spMkLst>
            <pc:docMk/>
            <pc:sldMk cId="3495258270" sldId="270"/>
            <ac:spMk id="104" creationId="{21BDEC81-16A7-4451-B893-C15000083B77}"/>
          </ac:spMkLst>
        </pc:spChg>
        <pc:spChg chg="add del">
          <ac:chgData name="Adeleke, Omoremi" userId="S::omoremi1.adeleke@famu.edu::a0ff399d-929c-451c-8457-fbffd12fbcdb" providerId="AD" clId="Web-{6F2689E6-1CB7-BDAA-6FED-FE323723E33B}" dt="2024-10-28T22:28:57.161" v="874"/>
          <ac:spMkLst>
            <pc:docMk/>
            <pc:sldMk cId="3495258270" sldId="270"/>
            <ac:spMk id="105" creationId="{59DF772F-A79B-48F9-8B22-3B11AB306889}"/>
          </ac:spMkLst>
        </pc:spChg>
        <pc:spChg chg="add del mod">
          <ac:chgData name="Adeleke, Omoremi" userId="S::omoremi1.adeleke@famu.edu::a0ff399d-929c-451c-8457-fbffd12fbcdb" providerId="AD" clId="Web-{6F2689E6-1CB7-BDAA-6FED-FE323723E33B}" dt="2024-10-28T22:28:57.161" v="874"/>
          <ac:spMkLst>
            <pc:docMk/>
            <pc:sldMk cId="3495258270" sldId="270"/>
            <ac:spMk id="106" creationId="{0CCF16AE-2A89-7C86-E7A5-BA14E9286D95}"/>
          </ac:spMkLst>
        </pc:spChg>
        <pc:spChg chg="add">
          <ac:chgData name="Adeleke, Omoremi" userId="S::omoremi1.adeleke@famu.edu::a0ff399d-929c-451c-8457-fbffd12fbcdb" providerId="AD" clId="Web-{6F2689E6-1CB7-BDAA-6FED-FE323723E33B}" dt="2024-10-28T22:28:57.161" v="874"/>
          <ac:spMkLst>
            <pc:docMk/>
            <pc:sldMk cId="3495258270" sldId="270"/>
            <ac:spMk id="112" creationId="{35DB3719-6FDC-4E5D-891D-FF40B7300F64}"/>
          </ac:spMkLst>
        </pc:spChg>
        <pc:spChg chg="add">
          <ac:chgData name="Adeleke, Omoremi" userId="S::omoremi1.adeleke@famu.edu::a0ff399d-929c-451c-8457-fbffd12fbcdb" providerId="AD" clId="Web-{6F2689E6-1CB7-BDAA-6FED-FE323723E33B}" dt="2024-10-28T22:28:57.161" v="874"/>
          <ac:spMkLst>
            <pc:docMk/>
            <pc:sldMk cId="3495258270" sldId="270"/>
            <ac:spMk id="114" creationId="{E0CBAC23-2E3F-4A90-BA59-F8299F6A5439}"/>
          </ac:spMkLst>
        </pc:spChg>
        <pc:grpChg chg="add del">
          <ac:chgData name="Adeleke, Omoremi" userId="S::omoremi1.adeleke@famu.edu::a0ff399d-929c-451c-8457-fbffd12fbcdb" providerId="AD" clId="Web-{6F2689E6-1CB7-BDAA-6FED-FE323723E33B}" dt="2024-10-28T22:27:40.972" v="859"/>
          <ac:grpSpMkLst>
            <pc:docMk/>
            <pc:sldMk cId="3495258270" sldId="270"/>
            <ac:grpSpMk id="48" creationId="{EEB6CB95-E653-4C6C-AE51-62FD848E8D5B}"/>
          </ac:grpSpMkLst>
        </pc:grpChg>
        <pc:grpChg chg="add del">
          <ac:chgData name="Adeleke, Omoremi" userId="S::omoremi1.adeleke@famu.edu::a0ff399d-929c-451c-8457-fbffd12fbcdb" providerId="AD" clId="Web-{6F2689E6-1CB7-BDAA-6FED-FE323723E33B}" dt="2024-10-28T22:27:40.972" v="859"/>
          <ac:grpSpMkLst>
            <pc:docMk/>
            <pc:sldMk cId="3495258270" sldId="270"/>
            <ac:grpSpMk id="52" creationId="{43F5E015-E085-4624-B431-B42414448684}"/>
          </ac:grpSpMkLst>
        </pc:grpChg>
        <pc:graphicFrameChg chg="add del">
          <ac:chgData name="Adeleke, Omoremi" userId="S::omoremi1.adeleke@famu.edu::a0ff399d-929c-451c-8457-fbffd12fbcdb" providerId="AD" clId="Web-{6F2689E6-1CB7-BDAA-6FED-FE323723E33B}" dt="2024-10-28T22:27:40.972" v="859"/>
          <ac:graphicFrameMkLst>
            <pc:docMk/>
            <pc:sldMk cId="3495258270" sldId="270"/>
            <ac:graphicFrameMk id="61" creationId="{7F6CB53B-1CEE-C1B1-0D0F-4C30FAD4087D}"/>
          </ac:graphicFrameMkLst>
        </pc:graphicFrameChg>
        <pc:graphicFrameChg chg="add del">
          <ac:chgData name="Adeleke, Omoremi" userId="S::omoremi1.adeleke@famu.edu::a0ff399d-929c-451c-8457-fbffd12fbcdb" providerId="AD" clId="Web-{6F2689E6-1CB7-BDAA-6FED-FE323723E33B}" dt="2024-10-28T22:27:53.019" v="861"/>
          <ac:graphicFrameMkLst>
            <pc:docMk/>
            <pc:sldMk cId="3495258270" sldId="270"/>
            <ac:graphicFrameMk id="63" creationId="{33C5EAD5-BEAD-DD52-535B-3A1724BC373A}"/>
          </ac:graphicFrameMkLst>
        </pc:graphicFrameChg>
        <pc:graphicFrameChg chg="add del">
          <ac:chgData name="Adeleke, Omoremi" userId="S::omoremi1.adeleke@famu.edu::a0ff399d-929c-451c-8457-fbffd12fbcdb" providerId="AD" clId="Web-{6F2689E6-1CB7-BDAA-6FED-FE323723E33B}" dt="2024-10-28T22:27:55.957" v="863"/>
          <ac:graphicFrameMkLst>
            <pc:docMk/>
            <pc:sldMk cId="3495258270" sldId="270"/>
            <ac:graphicFrameMk id="72" creationId="{4C6FCD50-6069-39EE-AF5C-60B49323E3A2}"/>
          </ac:graphicFrameMkLst>
        </pc:graphicFrameChg>
        <pc:graphicFrameChg chg="add del">
          <ac:chgData name="Adeleke, Omoremi" userId="S::omoremi1.adeleke@famu.edu::a0ff399d-929c-451c-8457-fbffd12fbcdb" providerId="AD" clId="Web-{6F2689E6-1CB7-BDAA-6FED-FE323723E33B}" dt="2024-10-28T22:27:59.410" v="865"/>
          <ac:graphicFrameMkLst>
            <pc:docMk/>
            <pc:sldMk cId="3495258270" sldId="270"/>
            <ac:graphicFrameMk id="81" creationId="{17824A16-72C9-651C-6DC3-1B68409DC482}"/>
          </ac:graphicFrameMkLst>
        </pc:graphicFrameChg>
        <pc:graphicFrameChg chg="add del">
          <ac:chgData name="Adeleke, Omoremi" userId="S::omoremi1.adeleke@famu.edu::a0ff399d-929c-451c-8457-fbffd12fbcdb" providerId="AD" clId="Web-{6F2689E6-1CB7-BDAA-6FED-FE323723E33B}" dt="2024-10-28T22:28:22.207" v="867"/>
          <ac:graphicFrameMkLst>
            <pc:docMk/>
            <pc:sldMk cId="3495258270" sldId="270"/>
            <ac:graphicFrameMk id="90" creationId="{3AB8DF88-C4DA-266E-C844-00009FB16801}"/>
          </ac:graphicFrameMkLst>
        </pc:graphicFrameChg>
        <pc:graphicFrameChg chg="add">
          <ac:chgData name="Adeleke, Omoremi" userId="S::omoremi1.adeleke@famu.edu::a0ff399d-929c-451c-8457-fbffd12fbcdb" providerId="AD" clId="Web-{6F2689E6-1CB7-BDAA-6FED-FE323723E33B}" dt="2024-10-28T22:28:57.161" v="874"/>
          <ac:graphicFrameMkLst>
            <pc:docMk/>
            <pc:sldMk cId="3495258270" sldId="270"/>
            <ac:graphicFrameMk id="108" creationId="{7FE5B653-20EC-584C-8893-B618ABF64440}"/>
          </ac:graphicFrameMkLst>
        </pc:graphicFrameChg>
        <pc:picChg chg="add del">
          <ac:chgData name="Adeleke, Omoremi" userId="S::omoremi1.adeleke@famu.edu::a0ff399d-929c-451c-8457-fbffd12fbcdb" providerId="AD" clId="Web-{6F2689E6-1CB7-BDAA-6FED-FE323723E33B}" dt="2024-10-28T22:27:33.894" v="857"/>
          <ac:picMkLst>
            <pc:docMk/>
            <pc:sldMk cId="3495258270" sldId="270"/>
            <ac:picMk id="40" creationId="{74D840CC-A7CA-2247-AAEB-7535D9A7A264}"/>
          </ac:picMkLst>
        </pc:picChg>
        <pc:picChg chg="add del">
          <ac:chgData name="Adeleke, Omoremi" userId="S::omoremi1.adeleke@famu.edu::a0ff399d-929c-451c-8457-fbffd12fbcdb" providerId="AD" clId="Web-{6F2689E6-1CB7-BDAA-6FED-FE323723E33B}" dt="2024-10-28T22:27:53.019" v="861"/>
          <ac:picMkLst>
            <pc:docMk/>
            <pc:sldMk cId="3495258270" sldId="270"/>
            <ac:picMk id="41" creationId="{ABDC75A0-0A79-DEDF-710D-4032C5463F1C}"/>
          </ac:picMkLst>
        </pc:picChg>
        <pc:picChg chg="add del">
          <ac:chgData name="Adeleke, Omoremi" userId="S::omoremi1.adeleke@famu.edu::a0ff399d-929c-451c-8457-fbffd12fbcdb" providerId="AD" clId="Web-{6F2689E6-1CB7-BDAA-6FED-FE323723E33B}" dt="2024-10-28T22:28:36.567" v="871"/>
          <ac:picMkLst>
            <pc:docMk/>
            <pc:sldMk cId="3495258270" sldId="270"/>
            <ac:picMk id="98" creationId="{A544CFE7-11CD-1877-6845-8311B4F5A942}"/>
          </ac:picMkLst>
        </pc:picChg>
        <pc:picChg chg="add del">
          <ac:chgData name="Adeleke, Omoremi" userId="S::omoremi1.adeleke@famu.edu::a0ff399d-929c-451c-8457-fbffd12fbcdb" providerId="AD" clId="Web-{6F2689E6-1CB7-BDAA-6FED-FE323723E33B}" dt="2024-10-28T22:28:57.161" v="874"/>
          <ac:picMkLst>
            <pc:docMk/>
            <pc:sldMk cId="3495258270" sldId="270"/>
            <ac:picMk id="103" creationId="{B0DAC8FB-A162-44E3-A606-C855A03A5B09}"/>
          </ac:picMkLst>
        </pc:picChg>
        <pc:cxnChg chg="add del">
          <ac:chgData name="Adeleke, Omoremi" userId="S::omoremi1.adeleke@famu.edu::a0ff399d-929c-451c-8457-fbffd12fbcdb" providerId="AD" clId="Web-{6F2689E6-1CB7-BDAA-6FED-FE323723E33B}" dt="2024-10-28T22:28:24.582" v="869"/>
          <ac:cxnSpMkLst>
            <pc:docMk/>
            <pc:sldMk cId="3495258270" sldId="270"/>
            <ac:cxnSpMk id="49" creationId="{07A873F5-BB84-4D35-9D93-11D3101C3CD7}"/>
          </ac:cxnSpMkLst>
        </pc:cxnChg>
        <pc:cxnChg chg="add del">
          <ac:chgData name="Adeleke, Omoremi" userId="S::omoremi1.adeleke@famu.edu::a0ff399d-929c-451c-8457-fbffd12fbcdb" providerId="AD" clId="Web-{6F2689E6-1CB7-BDAA-6FED-FE323723E33B}" dt="2024-10-28T22:28:24.582" v="869"/>
          <ac:cxnSpMkLst>
            <pc:docMk/>
            <pc:sldMk cId="3495258270" sldId="270"/>
            <ac:cxnSpMk id="94" creationId="{6794CBE5-BFC8-4258-85F5-54571F4FC70B}"/>
          </ac:cxnSpMkLst>
        </pc:cxnChg>
      </pc:sldChg>
      <pc:sldChg chg="modSp">
        <pc:chgData name="Adeleke, Omoremi" userId="S::omoremi1.adeleke@famu.edu::a0ff399d-929c-451c-8457-fbffd12fbcdb" providerId="AD" clId="Web-{6F2689E6-1CB7-BDAA-6FED-FE323723E33B}" dt="2024-10-28T21:58:04.094" v="426" actId="20577"/>
        <pc:sldMkLst>
          <pc:docMk/>
          <pc:sldMk cId="3351273142" sldId="274"/>
        </pc:sldMkLst>
        <pc:spChg chg="mod">
          <ac:chgData name="Adeleke, Omoremi" userId="S::omoremi1.adeleke@famu.edu::a0ff399d-929c-451c-8457-fbffd12fbcdb" providerId="AD" clId="Web-{6F2689E6-1CB7-BDAA-6FED-FE323723E33B}" dt="2024-10-28T21:58:04.094" v="426" actId="20577"/>
          <ac:spMkLst>
            <pc:docMk/>
            <pc:sldMk cId="3351273142" sldId="274"/>
            <ac:spMk id="6" creationId="{00000000-0000-0000-0000-000000000000}"/>
          </ac:spMkLst>
        </pc:spChg>
      </pc:sldChg>
      <pc:sldChg chg="del ord">
        <pc:chgData name="Adeleke, Omoremi" userId="S::omoremi1.adeleke@famu.edu::a0ff399d-929c-451c-8457-fbffd12fbcdb" providerId="AD" clId="Web-{6F2689E6-1CB7-BDAA-6FED-FE323723E33B}" dt="2024-10-28T22:25:39.408" v="848"/>
        <pc:sldMkLst>
          <pc:docMk/>
          <pc:sldMk cId="3029591586" sldId="275"/>
        </pc:sldMkLst>
      </pc:sldChg>
      <pc:sldChg chg="delSp modSp">
        <pc:chgData name="Adeleke, Omoremi" userId="S::omoremi1.adeleke@famu.edu::a0ff399d-929c-451c-8457-fbffd12fbcdb" providerId="AD" clId="Web-{6F2689E6-1CB7-BDAA-6FED-FE323723E33B}" dt="2024-10-28T22:20:55.294" v="847" actId="1076"/>
        <pc:sldMkLst>
          <pc:docMk/>
          <pc:sldMk cId="3686760086" sldId="278"/>
        </pc:sldMkLst>
        <pc:spChg chg="mod">
          <ac:chgData name="Adeleke, Omoremi" userId="S::omoremi1.adeleke@famu.edu::a0ff399d-929c-451c-8457-fbffd12fbcdb" providerId="AD" clId="Web-{6F2689E6-1CB7-BDAA-6FED-FE323723E33B}" dt="2024-10-28T21:50:22.384" v="329" actId="20577"/>
          <ac:spMkLst>
            <pc:docMk/>
            <pc:sldMk cId="3686760086" sldId="278"/>
            <ac:spMk id="3" creationId="{5C1303A0-2520-2745-8735-051E4876ED5A}"/>
          </ac:spMkLst>
        </pc:spChg>
        <pc:spChg chg="mod">
          <ac:chgData name="Adeleke, Omoremi" userId="S::omoremi1.adeleke@famu.edu::a0ff399d-929c-451c-8457-fbffd12fbcdb" providerId="AD" clId="Web-{6F2689E6-1CB7-BDAA-6FED-FE323723E33B}" dt="2024-10-28T22:20:55.294" v="847" actId="1076"/>
          <ac:spMkLst>
            <pc:docMk/>
            <pc:sldMk cId="3686760086" sldId="278"/>
            <ac:spMk id="7" creationId="{587AFA32-7200-A588-CED4-37204332AB3D}"/>
          </ac:spMkLst>
        </pc:spChg>
        <pc:picChg chg="del">
          <ac:chgData name="Adeleke, Omoremi" userId="S::omoremi1.adeleke@famu.edu::a0ff399d-929c-451c-8457-fbffd12fbcdb" providerId="AD" clId="Web-{6F2689E6-1CB7-BDAA-6FED-FE323723E33B}" dt="2024-10-28T21:49:30.899" v="305"/>
          <ac:picMkLst>
            <pc:docMk/>
            <pc:sldMk cId="3686760086" sldId="278"/>
            <ac:picMk id="2" creationId="{B7B152E1-CB7E-4E4D-2820-6FCB4B8B5934}"/>
          </ac:picMkLst>
        </pc:picChg>
      </pc:sldChg>
      <pc:sldChg chg="addSp delSp modSp ord">
        <pc:chgData name="Adeleke, Omoremi" userId="S::omoremi1.adeleke@famu.edu::a0ff399d-929c-451c-8457-fbffd12fbcdb" providerId="AD" clId="Web-{6F2689E6-1CB7-BDAA-6FED-FE323723E33B}" dt="2024-10-28T22:45:40.348" v="1094" actId="14100"/>
        <pc:sldMkLst>
          <pc:docMk/>
          <pc:sldMk cId="3860080753" sldId="281"/>
        </pc:sldMkLst>
        <pc:spChg chg="mod">
          <ac:chgData name="Adeleke, Omoremi" userId="S::omoremi1.adeleke@famu.edu::a0ff399d-929c-451c-8457-fbffd12fbcdb" providerId="AD" clId="Web-{6F2689E6-1CB7-BDAA-6FED-FE323723E33B}" dt="2024-10-28T22:45:40.348" v="1094" actId="14100"/>
          <ac:spMkLst>
            <pc:docMk/>
            <pc:sldMk cId="3860080753" sldId="281"/>
            <ac:spMk id="6" creationId="{00000000-0000-0000-0000-000000000000}"/>
          </ac:spMkLst>
        </pc:spChg>
        <pc:spChg chg="mod">
          <ac:chgData name="Adeleke, Omoremi" userId="S::omoremi1.adeleke@famu.edu::a0ff399d-929c-451c-8457-fbffd12fbcdb" providerId="AD" clId="Web-{6F2689E6-1CB7-BDAA-6FED-FE323723E33B}" dt="2024-10-28T22:45:37.270" v="1093" actId="1076"/>
          <ac:spMkLst>
            <pc:docMk/>
            <pc:sldMk cId="3860080753" sldId="281"/>
            <ac:spMk id="9" creationId="{00000000-0000-0000-0000-000000000000}"/>
          </ac:spMkLst>
        </pc:spChg>
        <pc:spChg chg="add del">
          <ac:chgData name="Adeleke, Omoremi" userId="S::omoremi1.adeleke@famu.edu::a0ff399d-929c-451c-8457-fbffd12fbcdb" providerId="AD" clId="Web-{6F2689E6-1CB7-BDAA-6FED-FE323723E33B}" dt="2024-10-28T22:41:36.751" v="1016"/>
          <ac:spMkLst>
            <pc:docMk/>
            <pc:sldMk cId="3860080753" sldId="281"/>
            <ac:spMk id="60" creationId="{4BC99CB9-DDAD-44A2-8A1C-E3AF4E72DF5C}"/>
          </ac:spMkLst>
        </pc:spChg>
        <pc:spChg chg="add del">
          <ac:chgData name="Adeleke, Omoremi" userId="S::omoremi1.adeleke@famu.edu::a0ff399d-929c-451c-8457-fbffd12fbcdb" providerId="AD" clId="Web-{6F2689E6-1CB7-BDAA-6FED-FE323723E33B}" dt="2024-10-28T22:41:36.751" v="1016"/>
          <ac:spMkLst>
            <pc:docMk/>
            <pc:sldMk cId="3860080753" sldId="281"/>
            <ac:spMk id="67" creationId="{D038248A-211C-4EEC-8401-C761B929FB52}"/>
          </ac:spMkLst>
        </pc:spChg>
        <pc:spChg chg="add del">
          <ac:chgData name="Adeleke, Omoremi" userId="S::omoremi1.adeleke@famu.edu::a0ff399d-929c-451c-8457-fbffd12fbcdb" providerId="AD" clId="Web-{6F2689E6-1CB7-BDAA-6FED-FE323723E33B}" dt="2024-10-28T22:41:36.751" v="1016"/>
          <ac:spMkLst>
            <pc:docMk/>
            <pc:sldMk cId="3860080753" sldId="281"/>
            <ac:spMk id="69" creationId="{C30A849F-66D9-40C8-BEC8-35AFF8F4568F}"/>
          </ac:spMkLst>
        </pc:spChg>
        <pc:grpChg chg="add del">
          <ac:chgData name="Adeleke, Omoremi" userId="S::omoremi1.adeleke@famu.edu::a0ff399d-929c-451c-8457-fbffd12fbcdb" providerId="AD" clId="Web-{6F2689E6-1CB7-BDAA-6FED-FE323723E33B}" dt="2024-10-28T22:41:36.751" v="1016"/>
          <ac:grpSpMkLst>
            <pc:docMk/>
            <pc:sldMk cId="3860080753" sldId="281"/>
            <ac:grpSpMk id="61" creationId="{5C3921CD-DDE5-4B57-8FDF-B37ADE4EDAC7}"/>
          </ac:grpSpMkLst>
        </pc:grpChg>
        <pc:grpChg chg="add del">
          <ac:chgData name="Adeleke, Omoremi" userId="S::omoremi1.adeleke@famu.edu::a0ff399d-929c-451c-8457-fbffd12fbcdb" providerId="AD" clId="Web-{6F2689E6-1CB7-BDAA-6FED-FE323723E33B}" dt="2024-10-28T22:41:36.751" v="1016"/>
          <ac:grpSpMkLst>
            <pc:docMk/>
            <pc:sldMk cId="3860080753" sldId="281"/>
            <ac:grpSpMk id="71" creationId="{04542298-A2B1-480F-A11C-A40EDD19B857}"/>
          </ac:grpSpMkLst>
        </pc:grpChg>
        <pc:grpChg chg="add del">
          <ac:chgData name="Adeleke, Omoremi" userId="S::omoremi1.adeleke@famu.edu::a0ff399d-929c-451c-8457-fbffd12fbcdb" providerId="AD" clId="Web-{6F2689E6-1CB7-BDAA-6FED-FE323723E33B}" dt="2024-10-28T22:41:36.751" v="1016"/>
          <ac:grpSpMkLst>
            <pc:docMk/>
            <pc:sldMk cId="3860080753" sldId="281"/>
            <ac:grpSpMk id="77" creationId="{2A5C9C35-2375-49EB-B99C-17C87D42FE7C}"/>
          </ac:grpSpMkLst>
        </pc:grpChg>
      </pc:sldChg>
      <pc:sldChg chg="addSp delSp modSp add replId">
        <pc:chgData name="Adeleke, Omoremi" userId="S::omoremi1.adeleke@famu.edu::a0ff399d-929c-451c-8457-fbffd12fbcdb" providerId="AD" clId="Web-{6F2689E6-1CB7-BDAA-6FED-FE323723E33B}" dt="2024-10-28T22:30:04.287" v="880" actId="1076"/>
        <pc:sldMkLst>
          <pc:docMk/>
          <pc:sldMk cId="3276725047" sldId="282"/>
        </pc:sldMkLst>
        <pc:spChg chg="del">
          <ac:chgData name="Adeleke, Omoremi" userId="S::omoremi1.adeleke@famu.edu::a0ff399d-929c-451c-8457-fbffd12fbcdb" providerId="AD" clId="Web-{6F2689E6-1CB7-BDAA-6FED-FE323723E33B}" dt="2024-10-28T22:29:56.943" v="875"/>
          <ac:spMkLst>
            <pc:docMk/>
            <pc:sldMk cId="3276725047" sldId="282"/>
            <ac:spMk id="2" creationId="{E0BBBCF8-83D4-BF98-0C46-52E49D098D41}"/>
          </ac:spMkLst>
        </pc:spChg>
        <pc:spChg chg="add mod">
          <ac:chgData name="Adeleke, Omoremi" userId="S::omoremi1.adeleke@famu.edu::a0ff399d-929c-451c-8457-fbffd12fbcdb" providerId="AD" clId="Web-{6F2689E6-1CB7-BDAA-6FED-FE323723E33B}" dt="2024-10-28T22:30:04.287" v="880" actId="1076"/>
          <ac:spMkLst>
            <pc:docMk/>
            <pc:sldMk cId="3276725047" sldId="282"/>
            <ac:spMk id="3" creationId="{2030D2A6-FE79-FBCE-F7B5-D18FC8DE6967}"/>
          </ac:spMkLst>
        </pc:spChg>
        <pc:spChg chg="mod">
          <ac:chgData name="Adeleke, Omoremi" userId="S::omoremi1.adeleke@famu.edu::a0ff399d-929c-451c-8457-fbffd12fbcdb" providerId="AD" clId="Web-{6F2689E6-1CB7-BDAA-6FED-FE323723E33B}" dt="2024-10-28T21:59:52.893" v="460" actId="20577"/>
          <ac:spMkLst>
            <pc:docMk/>
            <pc:sldMk cId="3276725047" sldId="282"/>
            <ac:spMk id="6" creationId="{00000000-0000-0000-0000-000000000000}"/>
          </ac:spMkLst>
        </pc:spChg>
      </pc:sldChg>
      <pc:sldChg chg="add del replId">
        <pc:chgData name="Adeleke, Omoremi" userId="S::omoremi1.adeleke@famu.edu::a0ff399d-929c-451c-8457-fbffd12fbcdb" providerId="AD" clId="Web-{6F2689E6-1CB7-BDAA-6FED-FE323723E33B}" dt="2024-10-28T21:50:28.353" v="331"/>
        <pc:sldMkLst>
          <pc:docMk/>
          <pc:sldMk cId="772994766" sldId="283"/>
        </pc:sldMkLst>
      </pc:sldChg>
      <pc:sldChg chg="addSp delSp modSp add ord replId">
        <pc:chgData name="Adeleke, Omoremi" userId="S::omoremi1.adeleke@famu.edu::a0ff399d-929c-451c-8457-fbffd12fbcdb" providerId="AD" clId="Web-{6F2689E6-1CB7-BDAA-6FED-FE323723E33B}" dt="2024-10-28T22:26:03.549" v="853"/>
        <pc:sldMkLst>
          <pc:docMk/>
          <pc:sldMk cId="167307873" sldId="284"/>
        </pc:sldMkLst>
        <pc:spChg chg="add mod">
          <ac:chgData name="Adeleke, Omoremi" userId="S::omoremi1.adeleke@famu.edu::a0ff399d-929c-451c-8457-fbffd12fbcdb" providerId="AD" clId="Web-{6F2689E6-1CB7-BDAA-6FED-FE323723E33B}" dt="2024-10-28T22:26:03.549" v="853"/>
          <ac:spMkLst>
            <pc:docMk/>
            <pc:sldMk cId="167307873" sldId="284"/>
            <ac:spMk id="2" creationId="{F0A31916-6D5A-9498-F633-EC74CC59EF28}"/>
          </ac:spMkLst>
        </pc:spChg>
        <pc:spChg chg="add mod">
          <ac:chgData name="Adeleke, Omoremi" userId="S::omoremi1.adeleke@famu.edu::a0ff399d-929c-451c-8457-fbffd12fbcdb" providerId="AD" clId="Web-{6F2689E6-1CB7-BDAA-6FED-FE323723E33B}" dt="2024-10-28T22:26:03.549" v="853"/>
          <ac:spMkLst>
            <pc:docMk/>
            <pc:sldMk cId="167307873" sldId="284"/>
            <ac:spMk id="3" creationId="{A51A34EC-B3FF-6092-2F22-7F89A5F7C377}"/>
          </ac:spMkLst>
        </pc:spChg>
        <pc:spChg chg="add mod">
          <ac:chgData name="Adeleke, Omoremi" userId="S::omoremi1.adeleke@famu.edu::a0ff399d-929c-451c-8457-fbffd12fbcdb" providerId="AD" clId="Web-{6F2689E6-1CB7-BDAA-6FED-FE323723E33B}" dt="2024-10-28T22:26:03.549" v="853"/>
          <ac:spMkLst>
            <pc:docMk/>
            <pc:sldMk cId="167307873" sldId="284"/>
            <ac:spMk id="4" creationId="{BDC4CFB5-39A3-7651-03FD-94D11F8E336F}"/>
          </ac:spMkLst>
        </pc:spChg>
        <pc:spChg chg="add del">
          <ac:chgData name="Adeleke, Omoremi" userId="S::omoremi1.adeleke@famu.edu::a0ff399d-929c-451c-8457-fbffd12fbcdb" providerId="AD" clId="Web-{6F2689E6-1CB7-BDAA-6FED-FE323723E33B}" dt="2024-10-28T21:42:50.720" v="288"/>
          <ac:spMkLst>
            <pc:docMk/>
            <pc:sldMk cId="167307873" sldId="284"/>
            <ac:spMk id="5" creationId="{714A14A7-477E-AA31-473B-8B3C0557117E}"/>
          </ac:spMkLst>
        </pc:spChg>
        <pc:spChg chg="add del">
          <ac:chgData name="Adeleke, Omoremi" userId="S::omoremi1.adeleke@famu.edu::a0ff399d-929c-451c-8457-fbffd12fbcdb" providerId="AD" clId="Web-{6F2689E6-1CB7-BDAA-6FED-FE323723E33B}" dt="2024-10-28T21:42:50.720" v="287"/>
          <ac:spMkLst>
            <pc:docMk/>
            <pc:sldMk cId="167307873" sldId="284"/>
            <ac:spMk id="6" creationId="{7EE03216-9663-90CD-008B-8BCEC9438333}"/>
          </ac:spMkLst>
        </pc:spChg>
        <pc:spChg chg="add del">
          <ac:chgData name="Adeleke, Omoremi" userId="S::omoremi1.adeleke@famu.edu::a0ff399d-929c-451c-8457-fbffd12fbcdb" providerId="AD" clId="Web-{6F2689E6-1CB7-BDAA-6FED-FE323723E33B}" dt="2024-10-28T21:42:50.720" v="286"/>
          <ac:spMkLst>
            <pc:docMk/>
            <pc:sldMk cId="167307873" sldId="284"/>
            <ac:spMk id="7" creationId="{9956DE58-F922-5DD5-3D1A-DE863C485FF7}"/>
          </ac:spMkLst>
        </pc:spChg>
        <pc:spChg chg="add mod">
          <ac:chgData name="Adeleke, Omoremi" userId="S::omoremi1.adeleke@famu.edu::a0ff399d-929c-451c-8457-fbffd12fbcdb" providerId="AD" clId="Web-{6F2689E6-1CB7-BDAA-6FED-FE323723E33B}" dt="2024-10-28T22:26:03.549" v="853"/>
          <ac:spMkLst>
            <pc:docMk/>
            <pc:sldMk cId="167307873" sldId="284"/>
            <ac:spMk id="8" creationId="{3D40A35A-639D-F199-8CB2-ED10828A7B48}"/>
          </ac:spMkLst>
        </pc:spChg>
        <pc:spChg chg="add mod">
          <ac:chgData name="Adeleke, Omoremi" userId="S::omoremi1.adeleke@famu.edu::a0ff399d-929c-451c-8457-fbffd12fbcdb" providerId="AD" clId="Web-{6F2689E6-1CB7-BDAA-6FED-FE323723E33B}" dt="2024-10-28T22:26:03.549" v="853"/>
          <ac:spMkLst>
            <pc:docMk/>
            <pc:sldMk cId="167307873" sldId="284"/>
            <ac:spMk id="9" creationId="{D7950150-083C-0319-65B5-637A4E64B0B4}"/>
          </ac:spMkLst>
        </pc:spChg>
        <pc:spChg chg="mod ord">
          <ac:chgData name="Adeleke, Omoremi" userId="S::omoremi1.adeleke@famu.edu::a0ff399d-929c-451c-8457-fbffd12fbcdb" providerId="AD" clId="Web-{6F2689E6-1CB7-BDAA-6FED-FE323723E33B}" dt="2024-10-28T22:26:03.549" v="853"/>
          <ac:spMkLst>
            <pc:docMk/>
            <pc:sldMk cId="167307873" sldId="284"/>
            <ac:spMk id="13" creationId="{0CCF16AE-2A89-7C86-E7A5-BA14E9286D95}"/>
          </ac:spMkLst>
        </pc:spChg>
        <pc:spChg chg="mod">
          <ac:chgData name="Adeleke, Omoremi" userId="S::omoremi1.adeleke@famu.edu::a0ff399d-929c-451c-8457-fbffd12fbcdb" providerId="AD" clId="Web-{6F2689E6-1CB7-BDAA-6FED-FE323723E33B}" dt="2024-10-28T22:26:03.549" v="853"/>
          <ac:spMkLst>
            <pc:docMk/>
            <pc:sldMk cId="167307873" sldId="284"/>
            <ac:spMk id="15" creationId="{B18304F6-6BFD-2D81-9E60-BF346C29E826}"/>
          </ac:spMkLst>
        </pc:spChg>
        <pc:spChg chg="add del">
          <ac:chgData name="Adeleke, Omoremi" userId="S::omoremi1.adeleke@famu.edu::a0ff399d-929c-451c-8457-fbffd12fbcdb" providerId="AD" clId="Web-{6F2689E6-1CB7-BDAA-6FED-FE323723E33B}" dt="2024-10-28T22:26:03.549" v="853"/>
          <ac:spMkLst>
            <pc:docMk/>
            <pc:sldMk cId="167307873" sldId="284"/>
            <ac:spMk id="26" creationId="{F3060C83-F051-4F0E-ABAD-AA0DFC48B218}"/>
          </ac:spMkLst>
        </pc:spChg>
        <pc:spChg chg="add del">
          <ac:chgData name="Adeleke, Omoremi" userId="S::omoremi1.adeleke@famu.edu::a0ff399d-929c-451c-8457-fbffd12fbcdb" providerId="AD" clId="Web-{6F2689E6-1CB7-BDAA-6FED-FE323723E33B}" dt="2024-10-28T22:26:03.549" v="853"/>
          <ac:spMkLst>
            <pc:docMk/>
            <pc:sldMk cId="167307873" sldId="284"/>
            <ac:spMk id="28" creationId="{83C98ABE-055B-441F-B07E-44F97F083C39}"/>
          </ac:spMkLst>
        </pc:spChg>
        <pc:spChg chg="add del">
          <ac:chgData name="Adeleke, Omoremi" userId="S::omoremi1.adeleke@famu.edu::a0ff399d-929c-451c-8457-fbffd12fbcdb" providerId="AD" clId="Web-{6F2689E6-1CB7-BDAA-6FED-FE323723E33B}" dt="2024-10-28T22:26:03.549" v="853"/>
          <ac:spMkLst>
            <pc:docMk/>
            <pc:sldMk cId="167307873" sldId="284"/>
            <ac:spMk id="30" creationId="{29FDB030-9B49-4CED-8CCD-4D99382388AC}"/>
          </ac:spMkLst>
        </pc:spChg>
        <pc:spChg chg="add del">
          <ac:chgData name="Adeleke, Omoremi" userId="S::omoremi1.adeleke@famu.edu::a0ff399d-929c-451c-8457-fbffd12fbcdb" providerId="AD" clId="Web-{6F2689E6-1CB7-BDAA-6FED-FE323723E33B}" dt="2024-10-28T22:26:03.549" v="853"/>
          <ac:spMkLst>
            <pc:docMk/>
            <pc:sldMk cId="167307873" sldId="284"/>
            <ac:spMk id="32" creationId="{3783CA14-24A1-485C-8B30-D6A5D87987AD}"/>
          </ac:spMkLst>
        </pc:spChg>
        <pc:spChg chg="add del">
          <ac:chgData name="Adeleke, Omoremi" userId="S::omoremi1.adeleke@famu.edu::a0ff399d-929c-451c-8457-fbffd12fbcdb" providerId="AD" clId="Web-{6F2689E6-1CB7-BDAA-6FED-FE323723E33B}" dt="2024-10-28T22:26:03.549" v="853"/>
          <ac:spMkLst>
            <pc:docMk/>
            <pc:sldMk cId="167307873" sldId="284"/>
            <ac:spMk id="34" creationId="{9A97C86A-04D6-40F7-AE84-31AB43E6A846}"/>
          </ac:spMkLst>
        </pc:spChg>
        <pc:spChg chg="add del">
          <ac:chgData name="Adeleke, Omoremi" userId="S::omoremi1.adeleke@famu.edu::a0ff399d-929c-451c-8457-fbffd12fbcdb" providerId="AD" clId="Web-{6F2689E6-1CB7-BDAA-6FED-FE323723E33B}" dt="2024-10-28T22:26:03.549" v="853"/>
          <ac:spMkLst>
            <pc:docMk/>
            <pc:sldMk cId="167307873" sldId="284"/>
            <ac:spMk id="36" creationId="{FF9F2414-84E8-453E-B1F3-389FDE8192D9}"/>
          </ac:spMkLst>
        </pc:spChg>
        <pc:spChg chg="add del">
          <ac:chgData name="Adeleke, Omoremi" userId="S::omoremi1.adeleke@famu.edu::a0ff399d-929c-451c-8457-fbffd12fbcdb" providerId="AD" clId="Web-{6F2689E6-1CB7-BDAA-6FED-FE323723E33B}" dt="2024-10-28T22:26:03.549" v="853"/>
          <ac:spMkLst>
            <pc:docMk/>
            <pc:sldMk cId="167307873" sldId="284"/>
            <ac:spMk id="38" creationId="{3ECA69A1-7536-43AC-85EF-C7106179F5ED}"/>
          </ac:spMkLst>
        </pc:spChg>
        <pc:spChg chg="add del">
          <ac:chgData name="Adeleke, Omoremi" userId="S::omoremi1.adeleke@famu.edu::a0ff399d-929c-451c-8457-fbffd12fbcdb" providerId="AD" clId="Web-{6F2689E6-1CB7-BDAA-6FED-FE323723E33B}" dt="2024-10-28T22:26:00.892" v="850"/>
          <ac:spMkLst>
            <pc:docMk/>
            <pc:sldMk cId="167307873" sldId="284"/>
            <ac:spMk id="43" creationId="{A5F185B5-6FB4-45DC-9AE7-F7A26BD7E782}"/>
          </ac:spMkLst>
        </pc:spChg>
        <pc:spChg chg="add del">
          <ac:chgData name="Adeleke, Omoremi" userId="S::omoremi1.adeleke@famu.edu::a0ff399d-929c-451c-8457-fbffd12fbcdb" providerId="AD" clId="Web-{6F2689E6-1CB7-BDAA-6FED-FE323723E33B}" dt="2024-10-28T22:26:00.892" v="850"/>
          <ac:spMkLst>
            <pc:docMk/>
            <pc:sldMk cId="167307873" sldId="284"/>
            <ac:spMk id="45" creationId="{EA5B116B-4263-41E0-B09F-AAFE919C0971}"/>
          </ac:spMkLst>
        </pc:spChg>
        <pc:spChg chg="add del">
          <ac:chgData name="Adeleke, Omoremi" userId="S::omoremi1.adeleke@famu.edu::a0ff399d-929c-451c-8457-fbffd12fbcdb" providerId="AD" clId="Web-{6F2689E6-1CB7-BDAA-6FED-FE323723E33B}" dt="2024-10-28T22:26:03.517" v="852"/>
          <ac:spMkLst>
            <pc:docMk/>
            <pc:sldMk cId="167307873" sldId="284"/>
            <ac:spMk id="53" creationId="{245A9F99-D9B1-4094-A2E2-B90AC1DB7B9C}"/>
          </ac:spMkLst>
        </pc:spChg>
        <pc:spChg chg="add del">
          <ac:chgData name="Adeleke, Omoremi" userId="S::omoremi1.adeleke@famu.edu::a0ff399d-929c-451c-8457-fbffd12fbcdb" providerId="AD" clId="Web-{6F2689E6-1CB7-BDAA-6FED-FE323723E33B}" dt="2024-10-28T22:26:03.517" v="852"/>
          <ac:spMkLst>
            <pc:docMk/>
            <pc:sldMk cId="167307873" sldId="284"/>
            <ac:spMk id="54" creationId="{B7FAF607-473A-4A43-A23D-BBFF5C4117BB}"/>
          </ac:spMkLst>
        </pc:spChg>
        <pc:spChg chg="add">
          <ac:chgData name="Adeleke, Omoremi" userId="S::omoremi1.adeleke@famu.edu::a0ff399d-929c-451c-8457-fbffd12fbcdb" providerId="AD" clId="Web-{6F2689E6-1CB7-BDAA-6FED-FE323723E33B}" dt="2024-10-28T22:26:03.549" v="853"/>
          <ac:spMkLst>
            <pc:docMk/>
            <pc:sldMk cId="167307873" sldId="284"/>
            <ac:spMk id="57" creationId="{A5F185B5-6FB4-45DC-9AE7-F7A26BD7E782}"/>
          </ac:spMkLst>
        </pc:spChg>
        <pc:spChg chg="add">
          <ac:chgData name="Adeleke, Omoremi" userId="S::omoremi1.adeleke@famu.edu::a0ff399d-929c-451c-8457-fbffd12fbcdb" providerId="AD" clId="Web-{6F2689E6-1CB7-BDAA-6FED-FE323723E33B}" dt="2024-10-28T22:26:03.549" v="853"/>
          <ac:spMkLst>
            <pc:docMk/>
            <pc:sldMk cId="167307873" sldId="284"/>
            <ac:spMk id="58" creationId="{EA5B116B-4263-41E0-B09F-AAFE919C0971}"/>
          </ac:spMkLst>
        </pc:spChg>
        <pc:grpChg chg="add del">
          <ac:chgData name="Adeleke, Omoremi" userId="S::omoremi1.adeleke@famu.edu::a0ff399d-929c-451c-8457-fbffd12fbcdb" providerId="AD" clId="Web-{6F2689E6-1CB7-BDAA-6FED-FE323723E33B}" dt="2024-10-28T22:26:03.517" v="852"/>
          <ac:grpSpMkLst>
            <pc:docMk/>
            <pc:sldMk cId="167307873" sldId="284"/>
            <ac:grpSpMk id="55" creationId="{C5F6476F-D303-44D3-B30F-1BA348F0F64A}"/>
          </ac:grpSpMkLst>
        </pc:grpChg>
        <pc:picChg chg="add del">
          <ac:chgData name="Adeleke, Omoremi" userId="S::omoremi1.adeleke@famu.edu::a0ff399d-929c-451c-8457-fbffd12fbcdb" providerId="AD" clId="Web-{6F2689E6-1CB7-BDAA-6FED-FE323723E33B}" dt="2024-10-28T22:26:03.517" v="852"/>
          <ac:picMkLst>
            <pc:docMk/>
            <pc:sldMk cId="167307873" sldId="284"/>
            <ac:picMk id="42" creationId="{F50CD653-AC81-059F-B625-223DA58C37A4}"/>
          </ac:picMkLst>
        </pc:picChg>
        <pc:cxnChg chg="add del">
          <ac:chgData name="Adeleke, Omoremi" userId="S::omoremi1.adeleke@famu.edu::a0ff399d-929c-451c-8457-fbffd12fbcdb" providerId="AD" clId="Web-{6F2689E6-1CB7-BDAA-6FED-FE323723E33B}" dt="2024-10-28T22:26:00.892" v="850"/>
          <ac:cxnSpMkLst>
            <pc:docMk/>
            <pc:sldMk cId="167307873" sldId="284"/>
            <ac:cxnSpMk id="47" creationId="{B5F2DA1D-C1F2-44D4-8BB3-F29B9DD0B2F9}"/>
          </ac:cxnSpMkLst>
        </pc:cxnChg>
        <pc:cxnChg chg="add del">
          <ac:chgData name="Adeleke, Omoremi" userId="S::omoremi1.adeleke@famu.edu::a0ff399d-929c-451c-8457-fbffd12fbcdb" providerId="AD" clId="Web-{6F2689E6-1CB7-BDAA-6FED-FE323723E33B}" dt="2024-10-28T22:26:00.892" v="850"/>
          <ac:cxnSpMkLst>
            <pc:docMk/>
            <pc:sldMk cId="167307873" sldId="284"/>
            <ac:cxnSpMk id="49" creationId="{A6C6FECB-D48F-4DB7-A7B4-3A9E377B13CB}"/>
          </ac:cxnSpMkLst>
        </pc:cxnChg>
        <pc:cxnChg chg="add">
          <ac:chgData name="Adeleke, Omoremi" userId="S::omoremi1.adeleke@famu.edu::a0ff399d-929c-451c-8457-fbffd12fbcdb" providerId="AD" clId="Web-{6F2689E6-1CB7-BDAA-6FED-FE323723E33B}" dt="2024-10-28T22:26:03.549" v="853"/>
          <ac:cxnSpMkLst>
            <pc:docMk/>
            <pc:sldMk cId="167307873" sldId="284"/>
            <ac:cxnSpMk id="59" creationId="{B5F2DA1D-C1F2-44D4-8BB3-F29B9DD0B2F9}"/>
          </ac:cxnSpMkLst>
        </pc:cxnChg>
        <pc:cxnChg chg="add">
          <ac:chgData name="Adeleke, Omoremi" userId="S::omoremi1.adeleke@famu.edu::a0ff399d-929c-451c-8457-fbffd12fbcdb" providerId="AD" clId="Web-{6F2689E6-1CB7-BDAA-6FED-FE323723E33B}" dt="2024-10-28T22:26:03.549" v="853"/>
          <ac:cxnSpMkLst>
            <pc:docMk/>
            <pc:sldMk cId="167307873" sldId="284"/>
            <ac:cxnSpMk id="60" creationId="{A6C6FECB-D48F-4DB7-A7B4-3A9E377B13CB}"/>
          </ac:cxnSpMkLst>
        </pc:cxnChg>
      </pc:sldChg>
      <pc:sldChg chg="addSp delSp modSp add del replId">
        <pc:chgData name="Adeleke, Omoremi" userId="S::omoremi1.adeleke@famu.edu::a0ff399d-929c-451c-8457-fbffd12fbcdb" providerId="AD" clId="Web-{6F2689E6-1CB7-BDAA-6FED-FE323723E33B}" dt="2024-10-28T22:46:59.740" v="1109"/>
        <pc:sldMkLst>
          <pc:docMk/>
          <pc:sldMk cId="1485171426" sldId="285"/>
        </pc:sldMkLst>
        <pc:spChg chg="mod ord">
          <ac:chgData name="Adeleke, Omoremi" userId="S::omoremi1.adeleke@famu.edu::a0ff399d-929c-451c-8457-fbffd12fbcdb" providerId="AD" clId="Web-{6F2689E6-1CB7-BDAA-6FED-FE323723E33B}" dt="2024-10-28T22:26:28.487" v="855"/>
          <ac:spMkLst>
            <pc:docMk/>
            <pc:sldMk cId="1485171426" sldId="285"/>
            <ac:spMk id="13" creationId="{0CCF16AE-2A89-7C86-E7A5-BA14E9286D95}"/>
          </ac:spMkLst>
        </pc:spChg>
        <pc:spChg chg="mod">
          <ac:chgData name="Adeleke, Omoremi" userId="S::omoremi1.adeleke@famu.edu::a0ff399d-929c-451c-8457-fbffd12fbcdb" providerId="AD" clId="Web-{6F2689E6-1CB7-BDAA-6FED-FE323723E33B}" dt="2024-10-28T22:26:28.487" v="855"/>
          <ac:spMkLst>
            <pc:docMk/>
            <pc:sldMk cId="1485171426" sldId="285"/>
            <ac:spMk id="15" creationId="{B18304F6-6BFD-2D81-9E60-BF346C29E826}"/>
          </ac:spMkLst>
        </pc:spChg>
        <pc:spChg chg="del">
          <ac:chgData name="Adeleke, Omoremi" userId="S::omoremi1.adeleke@famu.edu::a0ff399d-929c-451c-8457-fbffd12fbcdb" providerId="AD" clId="Web-{6F2689E6-1CB7-BDAA-6FED-FE323723E33B}" dt="2024-10-28T22:26:28.487" v="855"/>
          <ac:spMkLst>
            <pc:docMk/>
            <pc:sldMk cId="1485171426" sldId="285"/>
            <ac:spMk id="26" creationId="{F3060C83-F051-4F0E-ABAD-AA0DFC48B218}"/>
          </ac:spMkLst>
        </pc:spChg>
        <pc:spChg chg="del">
          <ac:chgData name="Adeleke, Omoremi" userId="S::omoremi1.adeleke@famu.edu::a0ff399d-929c-451c-8457-fbffd12fbcdb" providerId="AD" clId="Web-{6F2689E6-1CB7-BDAA-6FED-FE323723E33B}" dt="2024-10-28T22:26:28.487" v="855"/>
          <ac:spMkLst>
            <pc:docMk/>
            <pc:sldMk cId="1485171426" sldId="285"/>
            <ac:spMk id="28" creationId="{83C98ABE-055B-441F-B07E-44F97F083C39}"/>
          </ac:spMkLst>
        </pc:spChg>
        <pc:spChg chg="del">
          <ac:chgData name="Adeleke, Omoremi" userId="S::omoremi1.adeleke@famu.edu::a0ff399d-929c-451c-8457-fbffd12fbcdb" providerId="AD" clId="Web-{6F2689E6-1CB7-BDAA-6FED-FE323723E33B}" dt="2024-10-28T22:26:28.487" v="855"/>
          <ac:spMkLst>
            <pc:docMk/>
            <pc:sldMk cId="1485171426" sldId="285"/>
            <ac:spMk id="30" creationId="{29FDB030-9B49-4CED-8CCD-4D99382388AC}"/>
          </ac:spMkLst>
        </pc:spChg>
        <pc:spChg chg="del">
          <ac:chgData name="Adeleke, Omoremi" userId="S::omoremi1.adeleke@famu.edu::a0ff399d-929c-451c-8457-fbffd12fbcdb" providerId="AD" clId="Web-{6F2689E6-1CB7-BDAA-6FED-FE323723E33B}" dt="2024-10-28T22:26:28.487" v="855"/>
          <ac:spMkLst>
            <pc:docMk/>
            <pc:sldMk cId="1485171426" sldId="285"/>
            <ac:spMk id="32" creationId="{3783CA14-24A1-485C-8B30-D6A5D87987AD}"/>
          </ac:spMkLst>
        </pc:spChg>
        <pc:spChg chg="del">
          <ac:chgData name="Adeleke, Omoremi" userId="S::omoremi1.adeleke@famu.edu::a0ff399d-929c-451c-8457-fbffd12fbcdb" providerId="AD" clId="Web-{6F2689E6-1CB7-BDAA-6FED-FE323723E33B}" dt="2024-10-28T22:26:28.487" v="855"/>
          <ac:spMkLst>
            <pc:docMk/>
            <pc:sldMk cId="1485171426" sldId="285"/>
            <ac:spMk id="34" creationId="{9A97C86A-04D6-40F7-AE84-31AB43E6A846}"/>
          </ac:spMkLst>
        </pc:spChg>
        <pc:spChg chg="del">
          <ac:chgData name="Adeleke, Omoremi" userId="S::omoremi1.adeleke@famu.edu::a0ff399d-929c-451c-8457-fbffd12fbcdb" providerId="AD" clId="Web-{6F2689E6-1CB7-BDAA-6FED-FE323723E33B}" dt="2024-10-28T22:26:28.487" v="855"/>
          <ac:spMkLst>
            <pc:docMk/>
            <pc:sldMk cId="1485171426" sldId="285"/>
            <ac:spMk id="36" creationId="{FF9F2414-84E8-453E-B1F3-389FDE8192D9}"/>
          </ac:spMkLst>
        </pc:spChg>
        <pc:spChg chg="del">
          <ac:chgData name="Adeleke, Omoremi" userId="S::omoremi1.adeleke@famu.edu::a0ff399d-929c-451c-8457-fbffd12fbcdb" providerId="AD" clId="Web-{6F2689E6-1CB7-BDAA-6FED-FE323723E33B}" dt="2024-10-28T22:26:28.487" v="855"/>
          <ac:spMkLst>
            <pc:docMk/>
            <pc:sldMk cId="1485171426" sldId="285"/>
            <ac:spMk id="38" creationId="{3ECA69A1-7536-43AC-85EF-C7106179F5ED}"/>
          </ac:spMkLst>
        </pc:spChg>
        <pc:spChg chg="add">
          <ac:chgData name="Adeleke, Omoremi" userId="S::omoremi1.adeleke@famu.edu::a0ff399d-929c-451c-8457-fbffd12fbcdb" providerId="AD" clId="Web-{6F2689E6-1CB7-BDAA-6FED-FE323723E33B}" dt="2024-10-28T22:26:28.487" v="855"/>
          <ac:spMkLst>
            <pc:docMk/>
            <pc:sldMk cId="1485171426" sldId="285"/>
            <ac:spMk id="43" creationId="{47D1D7E4-0028-460D-980A-9F8487052153}"/>
          </ac:spMkLst>
        </pc:spChg>
        <pc:spChg chg="add">
          <ac:chgData name="Adeleke, Omoremi" userId="S::omoremi1.adeleke@famu.edu::a0ff399d-929c-451c-8457-fbffd12fbcdb" providerId="AD" clId="Web-{6F2689E6-1CB7-BDAA-6FED-FE323723E33B}" dt="2024-10-28T22:26:28.487" v="855"/>
          <ac:spMkLst>
            <pc:docMk/>
            <pc:sldMk cId="1485171426" sldId="285"/>
            <ac:spMk id="45" creationId="{273BCF2F-5913-4952-A429-7F24E2259A36}"/>
          </ac:spMkLst>
        </pc:spChg>
        <pc:cxnChg chg="add">
          <ac:chgData name="Adeleke, Omoremi" userId="S::omoremi1.adeleke@famu.edu::a0ff399d-929c-451c-8457-fbffd12fbcdb" providerId="AD" clId="Web-{6F2689E6-1CB7-BDAA-6FED-FE323723E33B}" dt="2024-10-28T22:26:28.487" v="855"/>
          <ac:cxnSpMkLst>
            <pc:docMk/>
            <pc:sldMk cId="1485171426" sldId="285"/>
            <ac:cxnSpMk id="47" creationId="{F11D377B-4BF1-42E5-9EA6-6106FFF5C75D}"/>
          </ac:cxnSpMkLst>
        </pc:cxnChg>
        <pc:cxnChg chg="add">
          <ac:chgData name="Adeleke, Omoremi" userId="S::omoremi1.adeleke@famu.edu::a0ff399d-929c-451c-8457-fbffd12fbcdb" providerId="AD" clId="Web-{6F2689E6-1CB7-BDAA-6FED-FE323723E33B}" dt="2024-10-28T22:26:28.487" v="855"/>
          <ac:cxnSpMkLst>
            <pc:docMk/>
            <pc:sldMk cId="1485171426" sldId="285"/>
            <ac:cxnSpMk id="49" creationId="{53B4772B-8BDC-4D39-AF6F-AC50884317A6}"/>
          </ac:cxnSpMkLst>
        </pc:cxnChg>
        <pc:cxnChg chg="add">
          <ac:chgData name="Adeleke, Omoremi" userId="S::omoremi1.adeleke@famu.edu::a0ff399d-929c-451c-8457-fbffd12fbcdb" providerId="AD" clId="Web-{6F2689E6-1CB7-BDAA-6FED-FE323723E33B}" dt="2024-10-28T22:26:28.487" v="855"/>
          <ac:cxnSpMkLst>
            <pc:docMk/>
            <pc:sldMk cId="1485171426" sldId="285"/>
            <ac:cxnSpMk id="51" creationId="{AC76B019-A777-45FF-9677-DE373FFE4948}"/>
          </ac:cxnSpMkLst>
        </pc:cxnChg>
        <pc:cxnChg chg="add">
          <ac:chgData name="Adeleke, Omoremi" userId="S::omoremi1.adeleke@famu.edu::a0ff399d-929c-451c-8457-fbffd12fbcdb" providerId="AD" clId="Web-{6F2689E6-1CB7-BDAA-6FED-FE323723E33B}" dt="2024-10-28T22:26:28.487" v="855"/>
          <ac:cxnSpMkLst>
            <pc:docMk/>
            <pc:sldMk cId="1485171426" sldId="285"/>
            <ac:cxnSpMk id="53" creationId="{1A534FC7-CBDB-4B15-84DE-40501E27B8D6}"/>
          </ac:cxnSpMkLst>
        </pc:cxnChg>
      </pc:sldChg>
      <pc:sldChg chg="addSp delSp modSp add replId">
        <pc:chgData name="Adeleke, Omoremi" userId="S::omoremi1.adeleke@famu.edu::a0ff399d-929c-451c-8457-fbffd12fbcdb" providerId="AD" clId="Web-{6F2689E6-1CB7-BDAA-6FED-FE323723E33B}" dt="2024-10-28T22:26:12.049" v="854"/>
        <pc:sldMkLst>
          <pc:docMk/>
          <pc:sldMk cId="3296055010" sldId="286"/>
        </pc:sldMkLst>
        <pc:spChg chg="add mod">
          <ac:chgData name="Adeleke, Omoremi" userId="S::omoremi1.adeleke@famu.edu::a0ff399d-929c-451c-8457-fbffd12fbcdb" providerId="AD" clId="Web-{6F2689E6-1CB7-BDAA-6FED-FE323723E33B}" dt="2024-10-28T22:26:12.049" v="854"/>
          <ac:spMkLst>
            <pc:docMk/>
            <pc:sldMk cId="3296055010" sldId="286"/>
            <ac:spMk id="2" creationId="{2EEA1215-78E7-BB1B-28CE-C224DA62CDF3}"/>
          </ac:spMkLst>
        </pc:spChg>
        <pc:spChg chg="del">
          <ac:chgData name="Adeleke, Omoremi" userId="S::omoremi1.adeleke@famu.edu::a0ff399d-929c-451c-8457-fbffd12fbcdb" providerId="AD" clId="Web-{6F2689E6-1CB7-BDAA-6FED-FE323723E33B}" dt="2024-10-28T21:47:08.662" v="303"/>
          <ac:spMkLst>
            <pc:docMk/>
            <pc:sldMk cId="3296055010" sldId="286"/>
            <ac:spMk id="13" creationId="{0CCF16AE-2A89-7C86-E7A5-BA14E9286D95}"/>
          </ac:spMkLst>
        </pc:spChg>
        <pc:spChg chg="mod">
          <ac:chgData name="Adeleke, Omoremi" userId="S::omoremi1.adeleke@famu.edu::a0ff399d-929c-451c-8457-fbffd12fbcdb" providerId="AD" clId="Web-{6F2689E6-1CB7-BDAA-6FED-FE323723E33B}" dt="2024-10-28T22:26:12.049" v="854"/>
          <ac:spMkLst>
            <pc:docMk/>
            <pc:sldMk cId="3296055010" sldId="286"/>
            <ac:spMk id="15" creationId="{B18304F6-6BFD-2D81-9E60-BF346C29E826}"/>
          </ac:spMkLst>
        </pc:spChg>
        <pc:spChg chg="del">
          <ac:chgData name="Adeleke, Omoremi" userId="S::omoremi1.adeleke@famu.edu::a0ff399d-929c-451c-8457-fbffd12fbcdb" providerId="AD" clId="Web-{6F2689E6-1CB7-BDAA-6FED-FE323723E33B}" dt="2024-10-28T22:26:12.049" v="854"/>
          <ac:spMkLst>
            <pc:docMk/>
            <pc:sldMk cId="3296055010" sldId="286"/>
            <ac:spMk id="26" creationId="{F3060C83-F051-4F0E-ABAD-AA0DFC48B218}"/>
          </ac:spMkLst>
        </pc:spChg>
        <pc:spChg chg="del">
          <ac:chgData name="Adeleke, Omoremi" userId="S::omoremi1.adeleke@famu.edu::a0ff399d-929c-451c-8457-fbffd12fbcdb" providerId="AD" clId="Web-{6F2689E6-1CB7-BDAA-6FED-FE323723E33B}" dt="2024-10-28T22:26:12.049" v="854"/>
          <ac:spMkLst>
            <pc:docMk/>
            <pc:sldMk cId="3296055010" sldId="286"/>
            <ac:spMk id="28" creationId="{83C98ABE-055B-441F-B07E-44F97F083C39}"/>
          </ac:spMkLst>
        </pc:spChg>
        <pc:spChg chg="del">
          <ac:chgData name="Adeleke, Omoremi" userId="S::omoremi1.adeleke@famu.edu::a0ff399d-929c-451c-8457-fbffd12fbcdb" providerId="AD" clId="Web-{6F2689E6-1CB7-BDAA-6FED-FE323723E33B}" dt="2024-10-28T22:26:12.049" v="854"/>
          <ac:spMkLst>
            <pc:docMk/>
            <pc:sldMk cId="3296055010" sldId="286"/>
            <ac:spMk id="30" creationId="{29FDB030-9B49-4CED-8CCD-4D99382388AC}"/>
          </ac:spMkLst>
        </pc:spChg>
        <pc:spChg chg="del">
          <ac:chgData name="Adeleke, Omoremi" userId="S::omoremi1.adeleke@famu.edu::a0ff399d-929c-451c-8457-fbffd12fbcdb" providerId="AD" clId="Web-{6F2689E6-1CB7-BDAA-6FED-FE323723E33B}" dt="2024-10-28T22:26:12.049" v="854"/>
          <ac:spMkLst>
            <pc:docMk/>
            <pc:sldMk cId="3296055010" sldId="286"/>
            <ac:spMk id="32" creationId="{3783CA14-24A1-485C-8B30-D6A5D87987AD}"/>
          </ac:spMkLst>
        </pc:spChg>
        <pc:spChg chg="del">
          <ac:chgData name="Adeleke, Omoremi" userId="S::omoremi1.adeleke@famu.edu::a0ff399d-929c-451c-8457-fbffd12fbcdb" providerId="AD" clId="Web-{6F2689E6-1CB7-BDAA-6FED-FE323723E33B}" dt="2024-10-28T22:26:12.049" v="854"/>
          <ac:spMkLst>
            <pc:docMk/>
            <pc:sldMk cId="3296055010" sldId="286"/>
            <ac:spMk id="34" creationId="{9A97C86A-04D6-40F7-AE84-31AB43E6A846}"/>
          </ac:spMkLst>
        </pc:spChg>
        <pc:spChg chg="del">
          <ac:chgData name="Adeleke, Omoremi" userId="S::omoremi1.adeleke@famu.edu::a0ff399d-929c-451c-8457-fbffd12fbcdb" providerId="AD" clId="Web-{6F2689E6-1CB7-BDAA-6FED-FE323723E33B}" dt="2024-10-28T22:26:12.049" v="854"/>
          <ac:spMkLst>
            <pc:docMk/>
            <pc:sldMk cId="3296055010" sldId="286"/>
            <ac:spMk id="36" creationId="{FF9F2414-84E8-453E-B1F3-389FDE8192D9}"/>
          </ac:spMkLst>
        </pc:spChg>
        <pc:spChg chg="del">
          <ac:chgData name="Adeleke, Omoremi" userId="S::omoremi1.adeleke@famu.edu::a0ff399d-929c-451c-8457-fbffd12fbcdb" providerId="AD" clId="Web-{6F2689E6-1CB7-BDAA-6FED-FE323723E33B}" dt="2024-10-28T22:26:12.049" v="854"/>
          <ac:spMkLst>
            <pc:docMk/>
            <pc:sldMk cId="3296055010" sldId="286"/>
            <ac:spMk id="38" creationId="{3ECA69A1-7536-43AC-85EF-C7106179F5ED}"/>
          </ac:spMkLst>
        </pc:spChg>
        <pc:spChg chg="add">
          <ac:chgData name="Adeleke, Omoremi" userId="S::omoremi1.adeleke@famu.edu::a0ff399d-929c-451c-8457-fbffd12fbcdb" providerId="AD" clId="Web-{6F2689E6-1CB7-BDAA-6FED-FE323723E33B}" dt="2024-10-28T22:26:12.049" v="854"/>
          <ac:spMkLst>
            <pc:docMk/>
            <pc:sldMk cId="3296055010" sldId="286"/>
            <ac:spMk id="43" creationId="{EB624538-1646-4CD1-8CF5-3E16FEC92BE4}"/>
          </ac:spMkLst>
        </pc:spChg>
        <pc:spChg chg="add">
          <ac:chgData name="Adeleke, Omoremi" userId="S::omoremi1.adeleke@famu.edu::a0ff399d-929c-451c-8457-fbffd12fbcdb" providerId="AD" clId="Web-{6F2689E6-1CB7-BDAA-6FED-FE323723E33B}" dt="2024-10-28T22:26:12.049" v="854"/>
          <ac:spMkLst>
            <pc:docMk/>
            <pc:sldMk cId="3296055010" sldId="286"/>
            <ac:spMk id="45" creationId="{DEE3B951-F984-47EC-942F-69696DEF6BB9}"/>
          </ac:spMkLst>
        </pc:spChg>
        <pc:spChg chg="add">
          <ac:chgData name="Adeleke, Omoremi" userId="S::omoremi1.adeleke@famu.edu::a0ff399d-929c-451c-8457-fbffd12fbcdb" providerId="AD" clId="Web-{6F2689E6-1CB7-BDAA-6FED-FE323723E33B}" dt="2024-10-28T22:26:12.049" v="854"/>
          <ac:spMkLst>
            <pc:docMk/>
            <pc:sldMk cId="3296055010" sldId="286"/>
            <ac:spMk id="47" creationId="{050DC754-9F28-479D-9254-8682A40A5308}"/>
          </ac:spMkLst>
        </pc:spChg>
        <pc:cxnChg chg="add">
          <ac:chgData name="Adeleke, Omoremi" userId="S::omoremi1.adeleke@famu.edu::a0ff399d-929c-451c-8457-fbffd12fbcdb" providerId="AD" clId="Web-{6F2689E6-1CB7-BDAA-6FED-FE323723E33B}" dt="2024-10-28T22:26:12.049" v="854"/>
          <ac:cxnSpMkLst>
            <pc:docMk/>
            <pc:sldMk cId="3296055010" sldId="286"/>
            <ac:cxnSpMk id="49" creationId="{7D2050F0-C6F7-4036-9312-F896A7566206}"/>
          </ac:cxnSpMkLst>
        </pc:cxnChg>
        <pc:cxnChg chg="add">
          <ac:chgData name="Adeleke, Omoremi" userId="S::omoremi1.adeleke@famu.edu::a0ff399d-929c-451c-8457-fbffd12fbcdb" providerId="AD" clId="Web-{6F2689E6-1CB7-BDAA-6FED-FE323723E33B}" dt="2024-10-28T22:26:12.049" v="854"/>
          <ac:cxnSpMkLst>
            <pc:docMk/>
            <pc:sldMk cId="3296055010" sldId="286"/>
            <ac:cxnSpMk id="51" creationId="{451839ED-002B-41FA-9522-C59A437DDD0A}"/>
          </ac:cxnSpMkLst>
        </pc:cxnChg>
      </pc:sldChg>
      <pc:sldChg chg="modSp add replId">
        <pc:chgData name="Adeleke, Omoremi" userId="S::omoremi1.adeleke@famu.edu::a0ff399d-929c-451c-8457-fbffd12fbcdb" providerId="AD" clId="Web-{6F2689E6-1CB7-BDAA-6FED-FE323723E33B}" dt="2024-10-28T21:54:23.060" v="407" actId="20577"/>
        <pc:sldMkLst>
          <pc:docMk/>
          <pc:sldMk cId="1567734486" sldId="287"/>
        </pc:sldMkLst>
        <pc:spChg chg="mod">
          <ac:chgData name="Adeleke, Omoremi" userId="S::omoremi1.adeleke@famu.edu::a0ff399d-929c-451c-8457-fbffd12fbcdb" providerId="AD" clId="Web-{6F2689E6-1CB7-BDAA-6FED-FE323723E33B}" dt="2024-10-28T21:50:40.790" v="343" actId="20577"/>
          <ac:spMkLst>
            <pc:docMk/>
            <pc:sldMk cId="1567734486" sldId="287"/>
            <ac:spMk id="3" creationId="{5C1303A0-2520-2745-8735-051E4876ED5A}"/>
          </ac:spMkLst>
        </pc:spChg>
        <pc:spChg chg="mod">
          <ac:chgData name="Adeleke, Omoremi" userId="S::omoremi1.adeleke@famu.edu::a0ff399d-929c-451c-8457-fbffd12fbcdb" providerId="AD" clId="Web-{6F2689E6-1CB7-BDAA-6FED-FE323723E33B}" dt="2024-10-28T21:54:23.060" v="407" actId="20577"/>
          <ac:spMkLst>
            <pc:docMk/>
            <pc:sldMk cId="1567734486" sldId="287"/>
            <ac:spMk id="7" creationId="{587AFA32-7200-A588-CED4-37204332AB3D}"/>
          </ac:spMkLst>
        </pc:spChg>
      </pc:sldChg>
      <pc:sldChg chg="modSp add replId">
        <pc:chgData name="Adeleke, Omoremi" userId="S::omoremi1.adeleke@famu.edu::a0ff399d-929c-451c-8457-fbffd12fbcdb" providerId="AD" clId="Web-{6F2689E6-1CB7-BDAA-6FED-FE323723E33B}" dt="2024-10-28T21:54:35.294" v="410" actId="20577"/>
        <pc:sldMkLst>
          <pc:docMk/>
          <pc:sldMk cId="2864344113" sldId="288"/>
        </pc:sldMkLst>
        <pc:spChg chg="mod">
          <ac:chgData name="Adeleke, Omoremi" userId="S::omoremi1.adeleke@famu.edu::a0ff399d-929c-451c-8457-fbffd12fbcdb" providerId="AD" clId="Web-{6F2689E6-1CB7-BDAA-6FED-FE323723E33B}" dt="2024-10-28T21:50:55.509" v="355" actId="20577"/>
          <ac:spMkLst>
            <pc:docMk/>
            <pc:sldMk cId="2864344113" sldId="288"/>
            <ac:spMk id="3" creationId="{5C1303A0-2520-2745-8735-051E4876ED5A}"/>
          </ac:spMkLst>
        </pc:spChg>
        <pc:spChg chg="mod">
          <ac:chgData name="Adeleke, Omoremi" userId="S::omoremi1.adeleke@famu.edu::a0ff399d-929c-451c-8457-fbffd12fbcdb" providerId="AD" clId="Web-{6F2689E6-1CB7-BDAA-6FED-FE323723E33B}" dt="2024-10-28T21:54:35.294" v="410" actId="20577"/>
          <ac:spMkLst>
            <pc:docMk/>
            <pc:sldMk cId="2864344113" sldId="288"/>
            <ac:spMk id="7" creationId="{587AFA32-7200-A588-CED4-37204332AB3D}"/>
          </ac:spMkLst>
        </pc:spChg>
      </pc:sldChg>
      <pc:sldChg chg="modSp add replId">
        <pc:chgData name="Adeleke, Omoremi" userId="S::omoremi1.adeleke@famu.edu::a0ff399d-929c-451c-8457-fbffd12fbcdb" providerId="AD" clId="Web-{6F2689E6-1CB7-BDAA-6FED-FE323723E33B}" dt="2024-10-28T21:54:46.091" v="413" actId="20577"/>
        <pc:sldMkLst>
          <pc:docMk/>
          <pc:sldMk cId="3745222456" sldId="289"/>
        </pc:sldMkLst>
        <pc:spChg chg="mod">
          <ac:chgData name="Adeleke, Omoremi" userId="S::omoremi1.adeleke@famu.edu::a0ff399d-929c-451c-8457-fbffd12fbcdb" providerId="AD" clId="Web-{6F2689E6-1CB7-BDAA-6FED-FE323723E33B}" dt="2024-10-28T21:51:17.213" v="372" actId="20577"/>
          <ac:spMkLst>
            <pc:docMk/>
            <pc:sldMk cId="3745222456" sldId="289"/>
            <ac:spMk id="3" creationId="{5C1303A0-2520-2745-8735-051E4876ED5A}"/>
          </ac:spMkLst>
        </pc:spChg>
        <pc:spChg chg="mod">
          <ac:chgData name="Adeleke, Omoremi" userId="S::omoremi1.adeleke@famu.edu::a0ff399d-929c-451c-8457-fbffd12fbcdb" providerId="AD" clId="Web-{6F2689E6-1CB7-BDAA-6FED-FE323723E33B}" dt="2024-10-28T21:54:46.091" v="413" actId="20577"/>
          <ac:spMkLst>
            <pc:docMk/>
            <pc:sldMk cId="3745222456" sldId="289"/>
            <ac:spMk id="7" creationId="{587AFA32-7200-A588-CED4-37204332AB3D}"/>
          </ac:spMkLst>
        </pc:spChg>
      </pc:sldChg>
      <pc:sldChg chg="add del replId">
        <pc:chgData name="Adeleke, Omoremi" userId="S::omoremi1.adeleke@famu.edu::a0ff399d-929c-451c-8457-fbffd12fbcdb" providerId="AD" clId="Web-{6F2689E6-1CB7-BDAA-6FED-FE323723E33B}" dt="2024-10-28T21:57:24.172" v="416"/>
        <pc:sldMkLst>
          <pc:docMk/>
          <pc:sldMk cId="483125467" sldId="290"/>
        </pc:sldMkLst>
      </pc:sldChg>
      <pc:sldChg chg="addSp delSp modSp add replId">
        <pc:chgData name="Adeleke, Omoremi" userId="S::omoremi1.adeleke@famu.edu::a0ff399d-929c-451c-8457-fbffd12fbcdb" providerId="AD" clId="Web-{6F2689E6-1CB7-BDAA-6FED-FE323723E33B}" dt="2024-10-28T22:49:30.633" v="1146" actId="1076"/>
        <pc:sldMkLst>
          <pc:docMk/>
          <pc:sldMk cId="1192028093" sldId="290"/>
        </pc:sldMkLst>
        <pc:spChg chg="del">
          <ac:chgData name="Adeleke, Omoremi" userId="S::omoremi1.adeleke@famu.edu::a0ff399d-929c-451c-8457-fbffd12fbcdb" providerId="AD" clId="Web-{6F2689E6-1CB7-BDAA-6FED-FE323723E33B}" dt="2024-10-28T22:30:38.991" v="881"/>
          <ac:spMkLst>
            <pc:docMk/>
            <pc:sldMk cId="1192028093" sldId="290"/>
            <ac:spMk id="2" creationId="{E0BBBCF8-83D4-BF98-0C46-52E49D098D41}"/>
          </ac:spMkLst>
        </pc:spChg>
        <pc:spChg chg="add del mod">
          <ac:chgData name="Adeleke, Omoremi" userId="S::omoremi1.adeleke@famu.edu::a0ff399d-929c-451c-8457-fbffd12fbcdb" providerId="AD" clId="Web-{6F2689E6-1CB7-BDAA-6FED-FE323723E33B}" dt="2024-10-28T22:49:30.633" v="1146" actId="1076"/>
          <ac:spMkLst>
            <pc:docMk/>
            <pc:sldMk cId="1192028093" sldId="290"/>
            <ac:spMk id="3" creationId="{C769CC48-F9A8-CBD1-AE04-A42313FFC73B}"/>
          </ac:spMkLst>
        </pc:spChg>
        <pc:spChg chg="mod">
          <ac:chgData name="Adeleke, Omoremi" userId="S::omoremi1.adeleke@famu.edu::a0ff399d-929c-451c-8457-fbffd12fbcdb" providerId="AD" clId="Web-{6F2689E6-1CB7-BDAA-6FED-FE323723E33B}" dt="2024-10-28T21:59:42.393" v="451" actId="20577"/>
          <ac:spMkLst>
            <pc:docMk/>
            <pc:sldMk cId="1192028093" sldId="290"/>
            <ac:spMk id="6" creationId="{00000000-0000-0000-0000-000000000000}"/>
          </ac:spMkLst>
        </pc:spChg>
      </pc:sldChg>
      <pc:sldChg chg="modSp add del replId">
        <pc:chgData name="Adeleke, Omoremi" userId="S::omoremi1.adeleke@famu.edu::a0ff399d-929c-451c-8457-fbffd12fbcdb" providerId="AD" clId="Web-{6F2689E6-1CB7-BDAA-6FED-FE323723E33B}" dt="2024-10-28T21:54:58.451" v="414"/>
        <pc:sldMkLst>
          <pc:docMk/>
          <pc:sldMk cId="1450503283" sldId="290"/>
        </pc:sldMkLst>
        <pc:spChg chg="mod">
          <ac:chgData name="Adeleke, Omoremi" userId="S::omoremi1.adeleke@famu.edu::a0ff399d-929c-451c-8457-fbffd12fbcdb" providerId="AD" clId="Web-{6F2689E6-1CB7-BDAA-6FED-FE323723E33B}" dt="2024-10-28T21:51:27.994" v="387" actId="20577"/>
          <ac:spMkLst>
            <pc:docMk/>
            <pc:sldMk cId="1450503283" sldId="290"/>
            <ac:spMk id="3" creationId="{5C1303A0-2520-2745-8735-051E4876ED5A}"/>
          </ac:spMkLst>
        </pc:spChg>
      </pc:sldChg>
      <pc:sldChg chg="add del replId">
        <pc:chgData name="Adeleke, Omoremi" userId="S::omoremi1.adeleke@famu.edu::a0ff399d-929c-451c-8457-fbffd12fbcdb" providerId="AD" clId="Web-{6F2689E6-1CB7-BDAA-6FED-FE323723E33B}" dt="2024-10-28T22:00:43.722" v="463"/>
        <pc:sldMkLst>
          <pc:docMk/>
          <pc:sldMk cId="769615580" sldId="291"/>
        </pc:sldMkLst>
      </pc:sldChg>
      <pc:sldChg chg="addSp delSp modSp add del replId">
        <pc:chgData name="Adeleke, Omoremi" userId="S::omoremi1.adeleke@famu.edu::a0ff399d-929c-451c-8457-fbffd12fbcdb" providerId="AD" clId="Web-{6F2689E6-1CB7-BDAA-6FED-FE323723E33B}" dt="2024-10-28T22:11:01.799" v="640"/>
        <pc:sldMkLst>
          <pc:docMk/>
          <pc:sldMk cId="3608945493" sldId="291"/>
        </pc:sldMkLst>
        <pc:spChg chg="add del mod">
          <ac:chgData name="Adeleke, Omoremi" userId="S::omoremi1.adeleke@famu.edu::a0ff399d-929c-451c-8457-fbffd12fbcdb" providerId="AD" clId="Web-{6F2689E6-1CB7-BDAA-6FED-FE323723E33B}" dt="2024-10-28T22:10:46.768" v="627"/>
          <ac:spMkLst>
            <pc:docMk/>
            <pc:sldMk cId="3608945493" sldId="291"/>
            <ac:spMk id="2" creationId="{02173BDB-F748-702D-C1F9-D28CEECEBD5C}"/>
          </ac:spMkLst>
        </pc:spChg>
        <pc:spChg chg="del mod">
          <ac:chgData name="Adeleke, Omoremi" userId="S::omoremi1.adeleke@famu.edu::a0ff399d-929c-451c-8457-fbffd12fbcdb" providerId="AD" clId="Web-{6F2689E6-1CB7-BDAA-6FED-FE323723E33B}" dt="2024-10-28T22:10:42.518" v="626"/>
          <ac:spMkLst>
            <pc:docMk/>
            <pc:sldMk cId="3608945493" sldId="291"/>
            <ac:spMk id="5" creationId="{00000000-0000-0000-0000-000000000000}"/>
          </ac:spMkLst>
        </pc:spChg>
        <pc:spChg chg="mod">
          <ac:chgData name="Adeleke, Omoremi" userId="S::omoremi1.adeleke@famu.edu::a0ff399d-929c-451c-8457-fbffd12fbcdb" providerId="AD" clId="Web-{6F2689E6-1CB7-BDAA-6FED-FE323723E33B}" dt="2024-10-28T22:09:19.376" v="603" actId="1076"/>
          <ac:spMkLst>
            <pc:docMk/>
            <pc:sldMk cId="3608945493" sldId="291"/>
            <ac:spMk id="6" creationId="{00000000-0000-0000-0000-000000000000}"/>
          </ac:spMkLst>
        </pc:spChg>
        <pc:spChg chg="mod">
          <ac:chgData name="Adeleke, Omoremi" userId="S::omoremi1.adeleke@famu.edu::a0ff399d-929c-451c-8457-fbffd12fbcdb" providerId="AD" clId="Web-{6F2689E6-1CB7-BDAA-6FED-FE323723E33B}" dt="2024-10-28T22:09:19.391" v="604" actId="1076"/>
          <ac:spMkLst>
            <pc:docMk/>
            <pc:sldMk cId="3608945493" sldId="291"/>
            <ac:spMk id="7" creationId="{00000000-0000-0000-0000-000000000000}"/>
          </ac:spMkLst>
        </pc:spChg>
        <pc:spChg chg="mod">
          <ac:chgData name="Adeleke, Omoremi" userId="S::omoremi1.adeleke@famu.edu::a0ff399d-929c-451c-8457-fbffd12fbcdb" providerId="AD" clId="Web-{6F2689E6-1CB7-BDAA-6FED-FE323723E33B}" dt="2024-10-28T22:09:19.407" v="605" actId="1076"/>
          <ac:spMkLst>
            <pc:docMk/>
            <pc:sldMk cId="3608945493" sldId="291"/>
            <ac:spMk id="8" creationId="{00000000-0000-0000-0000-000000000000}"/>
          </ac:spMkLst>
        </pc:spChg>
        <pc:spChg chg="mod">
          <ac:chgData name="Adeleke, Omoremi" userId="S::omoremi1.adeleke@famu.edu::a0ff399d-929c-451c-8457-fbffd12fbcdb" providerId="AD" clId="Web-{6F2689E6-1CB7-BDAA-6FED-FE323723E33B}" dt="2024-10-28T22:10:01.674" v="621" actId="1076"/>
          <ac:spMkLst>
            <pc:docMk/>
            <pc:sldMk cId="3608945493" sldId="291"/>
            <ac:spMk id="9" creationId="{00000000-0000-0000-0000-000000000000}"/>
          </ac:spMkLst>
        </pc:spChg>
        <pc:spChg chg="mod">
          <ac:chgData name="Adeleke, Omoremi" userId="S::omoremi1.adeleke@famu.edu::a0ff399d-929c-451c-8457-fbffd12fbcdb" providerId="AD" clId="Web-{6F2689E6-1CB7-BDAA-6FED-FE323723E33B}" dt="2024-10-28T22:10:07.345" v="622" actId="1076"/>
          <ac:spMkLst>
            <pc:docMk/>
            <pc:sldMk cId="3608945493" sldId="291"/>
            <ac:spMk id="10" creationId="{00000000-0000-0000-0000-000000000000}"/>
          </ac:spMkLst>
        </pc:spChg>
        <pc:spChg chg="del mod">
          <ac:chgData name="Adeleke, Omoremi" userId="S::omoremi1.adeleke@famu.edu::a0ff399d-929c-451c-8457-fbffd12fbcdb" providerId="AD" clId="Web-{6F2689E6-1CB7-BDAA-6FED-FE323723E33B}" dt="2024-10-28T22:09:38.548" v="616"/>
          <ac:spMkLst>
            <pc:docMk/>
            <pc:sldMk cId="3608945493" sldId="291"/>
            <ac:spMk id="11" creationId="{00000000-0000-0000-0000-000000000000}"/>
          </ac:spMkLst>
        </pc:spChg>
        <pc:spChg chg="del mod">
          <ac:chgData name="Adeleke, Omoremi" userId="S::omoremi1.adeleke@famu.edu::a0ff399d-929c-451c-8457-fbffd12fbcdb" providerId="AD" clId="Web-{6F2689E6-1CB7-BDAA-6FED-FE323723E33B}" dt="2024-10-28T22:10:46.768" v="633"/>
          <ac:spMkLst>
            <pc:docMk/>
            <pc:sldMk cId="3608945493" sldId="291"/>
            <ac:spMk id="12" creationId="{00000000-0000-0000-0000-000000000000}"/>
          </ac:spMkLst>
        </pc:spChg>
        <pc:spChg chg="del mod">
          <ac:chgData name="Adeleke, Omoremi" userId="S::omoremi1.adeleke@famu.edu::a0ff399d-929c-451c-8457-fbffd12fbcdb" providerId="AD" clId="Web-{6F2689E6-1CB7-BDAA-6FED-FE323723E33B}" dt="2024-10-28T22:10:46.768" v="632"/>
          <ac:spMkLst>
            <pc:docMk/>
            <pc:sldMk cId="3608945493" sldId="291"/>
            <ac:spMk id="13" creationId="{00000000-0000-0000-0000-000000000000}"/>
          </ac:spMkLst>
        </pc:spChg>
        <pc:spChg chg="del mod">
          <ac:chgData name="Adeleke, Omoremi" userId="S::omoremi1.adeleke@famu.edu::a0ff399d-929c-451c-8457-fbffd12fbcdb" providerId="AD" clId="Web-{6F2689E6-1CB7-BDAA-6FED-FE323723E33B}" dt="2024-10-28T22:10:46.768" v="631"/>
          <ac:spMkLst>
            <pc:docMk/>
            <pc:sldMk cId="3608945493" sldId="291"/>
            <ac:spMk id="14" creationId="{00000000-0000-0000-0000-000000000000}"/>
          </ac:spMkLst>
        </pc:spChg>
        <pc:spChg chg="del mod">
          <ac:chgData name="Adeleke, Omoremi" userId="S::omoremi1.adeleke@famu.edu::a0ff399d-929c-451c-8457-fbffd12fbcdb" providerId="AD" clId="Web-{6F2689E6-1CB7-BDAA-6FED-FE323723E33B}" dt="2024-10-28T22:10:46.768" v="630"/>
          <ac:spMkLst>
            <pc:docMk/>
            <pc:sldMk cId="3608945493" sldId="291"/>
            <ac:spMk id="15" creationId="{00000000-0000-0000-0000-000000000000}"/>
          </ac:spMkLst>
        </pc:spChg>
        <pc:spChg chg="add del mod">
          <ac:chgData name="Adeleke, Omoremi" userId="S::omoremi1.adeleke@famu.edu::a0ff399d-929c-451c-8457-fbffd12fbcdb" providerId="AD" clId="Web-{6F2689E6-1CB7-BDAA-6FED-FE323723E33B}" dt="2024-10-28T22:10:59.237" v="637"/>
          <ac:spMkLst>
            <pc:docMk/>
            <pc:sldMk cId="3608945493" sldId="291"/>
            <ac:spMk id="16" creationId="{00000000-0000-0000-0000-000000000000}"/>
          </ac:spMkLst>
        </pc:spChg>
        <pc:spChg chg="add del mod">
          <ac:chgData name="Adeleke, Omoremi" userId="S::omoremi1.adeleke@famu.edu::a0ff399d-929c-451c-8457-fbffd12fbcdb" providerId="AD" clId="Web-{6F2689E6-1CB7-BDAA-6FED-FE323723E33B}" dt="2024-10-28T22:10:46.768" v="629"/>
          <ac:spMkLst>
            <pc:docMk/>
            <pc:sldMk cId="3608945493" sldId="291"/>
            <ac:spMk id="17" creationId="{00000000-0000-0000-0000-000000000000}"/>
          </ac:spMkLst>
        </pc:spChg>
        <pc:spChg chg="add del mod">
          <ac:chgData name="Adeleke, Omoremi" userId="S::omoremi1.adeleke@famu.edu::a0ff399d-929c-451c-8457-fbffd12fbcdb" providerId="AD" clId="Web-{6F2689E6-1CB7-BDAA-6FED-FE323723E33B}" dt="2024-10-28T22:10:46.768" v="628"/>
          <ac:spMkLst>
            <pc:docMk/>
            <pc:sldMk cId="3608945493" sldId="291"/>
            <ac:spMk id="18" creationId="{00000000-0000-0000-0000-000000000000}"/>
          </ac:spMkLst>
        </pc:spChg>
        <pc:spChg chg="add del mod">
          <ac:chgData name="Adeleke, Omoremi" userId="S::omoremi1.adeleke@famu.edu::a0ff399d-929c-451c-8457-fbffd12fbcdb" providerId="AD" clId="Web-{6F2689E6-1CB7-BDAA-6FED-FE323723E33B}" dt="2024-10-28T22:10:59.237" v="638"/>
          <ac:spMkLst>
            <pc:docMk/>
            <pc:sldMk cId="3608945493" sldId="291"/>
            <ac:spMk id="19" creationId="{00000000-0000-0000-0000-000000000000}"/>
          </ac:spMkLst>
        </pc:spChg>
        <pc:spChg chg="add del mod">
          <ac:chgData name="Adeleke, Omoremi" userId="S::omoremi1.adeleke@famu.edu::a0ff399d-929c-451c-8457-fbffd12fbcdb" providerId="AD" clId="Web-{6F2689E6-1CB7-BDAA-6FED-FE323723E33B}" dt="2024-10-28T22:10:59.237" v="639"/>
          <ac:spMkLst>
            <pc:docMk/>
            <pc:sldMk cId="3608945493" sldId="291"/>
            <ac:spMk id="20" creationId="{00000000-0000-0000-0000-000000000000}"/>
          </ac:spMkLst>
        </pc:spChg>
      </pc:sldChg>
      <pc:sldChg chg="add del replId">
        <pc:chgData name="Adeleke, Omoremi" userId="S::omoremi1.adeleke@famu.edu::a0ff399d-929c-451c-8457-fbffd12fbcdb" providerId="AD" clId="Web-{6F2689E6-1CB7-BDAA-6FED-FE323723E33B}" dt="2024-10-28T22:04:42.199" v="545"/>
        <pc:sldMkLst>
          <pc:docMk/>
          <pc:sldMk cId="74072353" sldId="292"/>
        </pc:sldMkLst>
      </pc:sldChg>
      <pc:sldChg chg="addSp delSp add del replId">
        <pc:chgData name="Adeleke, Omoremi" userId="S::omoremi1.adeleke@famu.edu::a0ff399d-929c-451c-8457-fbffd12fbcdb" providerId="AD" clId="Web-{6F2689E6-1CB7-BDAA-6FED-FE323723E33B}" dt="2024-10-28T22:03:07.803" v="513"/>
        <pc:sldMkLst>
          <pc:docMk/>
          <pc:sldMk cId="195160163" sldId="292"/>
        </pc:sldMkLst>
        <pc:spChg chg="add del">
          <ac:chgData name="Adeleke, Omoremi" userId="S::omoremi1.adeleke@famu.edu::a0ff399d-929c-451c-8457-fbffd12fbcdb" providerId="AD" clId="Web-{6F2689E6-1CB7-BDAA-6FED-FE323723E33B}" dt="2024-10-28T22:03:01.303" v="507"/>
          <ac:spMkLst>
            <pc:docMk/>
            <pc:sldMk cId="195160163" sldId="292"/>
            <ac:spMk id="5" creationId="{00000000-0000-0000-0000-000000000000}"/>
          </ac:spMkLst>
        </pc:spChg>
        <pc:spChg chg="add del">
          <ac:chgData name="Adeleke, Omoremi" userId="S::omoremi1.adeleke@famu.edu::a0ff399d-929c-451c-8457-fbffd12fbcdb" providerId="AD" clId="Web-{6F2689E6-1CB7-BDAA-6FED-FE323723E33B}" dt="2024-10-28T22:03:01.303" v="508"/>
          <ac:spMkLst>
            <pc:docMk/>
            <pc:sldMk cId="195160163" sldId="292"/>
            <ac:spMk id="16" creationId="{00000000-0000-0000-0000-000000000000}"/>
          </ac:spMkLst>
        </pc:spChg>
        <pc:spChg chg="add del">
          <ac:chgData name="Adeleke, Omoremi" userId="S::omoremi1.adeleke@famu.edu::a0ff399d-929c-451c-8457-fbffd12fbcdb" providerId="AD" clId="Web-{6F2689E6-1CB7-BDAA-6FED-FE323723E33B}" dt="2024-10-28T22:03:01.303" v="509"/>
          <ac:spMkLst>
            <pc:docMk/>
            <pc:sldMk cId="195160163" sldId="292"/>
            <ac:spMk id="17" creationId="{00000000-0000-0000-0000-000000000000}"/>
          </ac:spMkLst>
        </pc:spChg>
        <pc:spChg chg="add del">
          <ac:chgData name="Adeleke, Omoremi" userId="S::omoremi1.adeleke@famu.edu::a0ff399d-929c-451c-8457-fbffd12fbcdb" providerId="AD" clId="Web-{6F2689E6-1CB7-BDAA-6FED-FE323723E33B}" dt="2024-10-28T22:03:01.303" v="510"/>
          <ac:spMkLst>
            <pc:docMk/>
            <pc:sldMk cId="195160163" sldId="292"/>
            <ac:spMk id="18" creationId="{00000000-0000-0000-0000-000000000000}"/>
          </ac:spMkLst>
        </pc:spChg>
        <pc:spChg chg="add del">
          <ac:chgData name="Adeleke, Omoremi" userId="S::omoremi1.adeleke@famu.edu::a0ff399d-929c-451c-8457-fbffd12fbcdb" providerId="AD" clId="Web-{6F2689E6-1CB7-BDAA-6FED-FE323723E33B}" dt="2024-10-28T22:03:01.303" v="511"/>
          <ac:spMkLst>
            <pc:docMk/>
            <pc:sldMk cId="195160163" sldId="292"/>
            <ac:spMk id="19" creationId="{00000000-0000-0000-0000-000000000000}"/>
          </ac:spMkLst>
        </pc:spChg>
        <pc:spChg chg="add del">
          <ac:chgData name="Adeleke, Omoremi" userId="S::omoremi1.adeleke@famu.edu::a0ff399d-929c-451c-8457-fbffd12fbcdb" providerId="AD" clId="Web-{6F2689E6-1CB7-BDAA-6FED-FE323723E33B}" dt="2024-10-28T22:03:01.303" v="512"/>
          <ac:spMkLst>
            <pc:docMk/>
            <pc:sldMk cId="195160163" sldId="292"/>
            <ac:spMk id="20" creationId="{00000000-0000-0000-0000-000000000000}"/>
          </ac:spMkLst>
        </pc:spChg>
      </pc:sldChg>
      <pc:sldChg chg="addSp delSp modSp add replId">
        <pc:chgData name="Adeleke, Omoremi" userId="S::omoremi1.adeleke@famu.edu::a0ff399d-929c-451c-8457-fbffd12fbcdb" providerId="AD" clId="Web-{6F2689E6-1CB7-BDAA-6FED-FE323723E33B}" dt="2024-10-28T22:48:51.867" v="1123" actId="1076"/>
        <pc:sldMkLst>
          <pc:docMk/>
          <pc:sldMk cId="1172953168" sldId="292"/>
        </pc:sldMkLst>
        <pc:spChg chg="mod">
          <ac:chgData name="Adeleke, Omoremi" userId="S::omoremi1.adeleke@famu.edu::a0ff399d-929c-451c-8457-fbffd12fbcdb" providerId="AD" clId="Web-{6F2689E6-1CB7-BDAA-6FED-FE323723E33B}" dt="2024-10-28T22:48:41.992" v="1120" actId="1076"/>
          <ac:spMkLst>
            <pc:docMk/>
            <pc:sldMk cId="1172953168" sldId="292"/>
            <ac:spMk id="2" creationId="{02173BDB-F748-702D-C1F9-D28CEECEBD5C}"/>
          </ac:spMkLst>
        </pc:spChg>
        <pc:spChg chg="add mod">
          <ac:chgData name="Adeleke, Omoremi" userId="S::omoremi1.adeleke@famu.edu::a0ff399d-929c-451c-8457-fbffd12fbcdb" providerId="AD" clId="Web-{6F2689E6-1CB7-BDAA-6FED-FE323723E33B}" dt="2024-10-28T22:16:55.477" v="761" actId="1076"/>
          <ac:spMkLst>
            <pc:docMk/>
            <pc:sldMk cId="1172953168" sldId="292"/>
            <ac:spMk id="3" creationId="{8E1D8368-BE28-FFF1-A308-B069ABC1F20F}"/>
          </ac:spMkLst>
        </pc:spChg>
        <pc:spChg chg="mod">
          <ac:chgData name="Adeleke, Omoremi" userId="S::omoremi1.adeleke@famu.edu::a0ff399d-929c-451c-8457-fbffd12fbcdb" providerId="AD" clId="Web-{6F2689E6-1CB7-BDAA-6FED-FE323723E33B}" dt="2024-10-28T22:11:17.097" v="641"/>
          <ac:spMkLst>
            <pc:docMk/>
            <pc:sldMk cId="1172953168" sldId="292"/>
            <ac:spMk id="4" creationId="{00000000-0000-0000-0000-000000000000}"/>
          </ac:spMkLst>
        </pc:spChg>
        <pc:spChg chg="mod">
          <ac:chgData name="Adeleke, Omoremi" userId="S::omoremi1.adeleke@famu.edu::a0ff399d-929c-451c-8457-fbffd12fbcdb" providerId="AD" clId="Web-{6F2689E6-1CB7-BDAA-6FED-FE323723E33B}" dt="2024-10-28T22:16:55.274" v="745" actId="1076"/>
          <ac:spMkLst>
            <pc:docMk/>
            <pc:sldMk cId="1172953168" sldId="292"/>
            <ac:spMk id="5" creationId="{00000000-0000-0000-0000-000000000000}"/>
          </ac:spMkLst>
        </pc:spChg>
        <pc:spChg chg="mod">
          <ac:chgData name="Adeleke, Omoremi" userId="S::omoremi1.adeleke@famu.edu::a0ff399d-929c-451c-8457-fbffd12fbcdb" providerId="AD" clId="Web-{6F2689E6-1CB7-BDAA-6FED-FE323723E33B}" dt="2024-10-28T22:16:55.274" v="746" actId="1076"/>
          <ac:spMkLst>
            <pc:docMk/>
            <pc:sldMk cId="1172953168" sldId="292"/>
            <ac:spMk id="6" creationId="{00000000-0000-0000-0000-000000000000}"/>
          </ac:spMkLst>
        </pc:spChg>
        <pc:spChg chg="mod">
          <ac:chgData name="Adeleke, Omoremi" userId="S::omoremi1.adeleke@famu.edu::a0ff399d-929c-451c-8457-fbffd12fbcdb" providerId="AD" clId="Web-{6F2689E6-1CB7-BDAA-6FED-FE323723E33B}" dt="2024-10-28T22:16:55.290" v="747" actId="1076"/>
          <ac:spMkLst>
            <pc:docMk/>
            <pc:sldMk cId="1172953168" sldId="292"/>
            <ac:spMk id="7" creationId="{00000000-0000-0000-0000-000000000000}"/>
          </ac:spMkLst>
        </pc:spChg>
        <pc:spChg chg="mod">
          <ac:chgData name="Adeleke, Omoremi" userId="S::omoremi1.adeleke@famu.edu::a0ff399d-929c-451c-8457-fbffd12fbcdb" providerId="AD" clId="Web-{6F2689E6-1CB7-BDAA-6FED-FE323723E33B}" dt="2024-10-28T22:16:55.305" v="748" actId="1076"/>
          <ac:spMkLst>
            <pc:docMk/>
            <pc:sldMk cId="1172953168" sldId="292"/>
            <ac:spMk id="8" creationId="{00000000-0000-0000-0000-000000000000}"/>
          </ac:spMkLst>
        </pc:spChg>
        <pc:spChg chg="mod">
          <ac:chgData name="Adeleke, Omoremi" userId="S::omoremi1.adeleke@famu.edu::a0ff399d-929c-451c-8457-fbffd12fbcdb" providerId="AD" clId="Web-{6F2689E6-1CB7-BDAA-6FED-FE323723E33B}" dt="2024-10-28T22:16:55.321" v="749" actId="1076"/>
          <ac:spMkLst>
            <pc:docMk/>
            <pc:sldMk cId="1172953168" sldId="292"/>
            <ac:spMk id="9" creationId="{00000000-0000-0000-0000-000000000000}"/>
          </ac:spMkLst>
        </pc:spChg>
        <pc:spChg chg="mod">
          <ac:chgData name="Adeleke, Omoremi" userId="S::omoremi1.adeleke@famu.edu::a0ff399d-929c-451c-8457-fbffd12fbcdb" providerId="AD" clId="Web-{6F2689E6-1CB7-BDAA-6FED-FE323723E33B}" dt="2024-10-28T22:16:55.336" v="750" actId="1076"/>
          <ac:spMkLst>
            <pc:docMk/>
            <pc:sldMk cId="1172953168" sldId="292"/>
            <ac:spMk id="10" creationId="{00000000-0000-0000-0000-000000000000}"/>
          </ac:spMkLst>
        </pc:spChg>
        <pc:spChg chg="add mod">
          <ac:chgData name="Adeleke, Omoremi" userId="S::omoremi1.adeleke@famu.edu::a0ff399d-929c-451c-8457-fbffd12fbcdb" providerId="AD" clId="Web-{6F2689E6-1CB7-BDAA-6FED-FE323723E33B}" dt="2024-10-28T22:16:55.493" v="762" actId="1076"/>
          <ac:spMkLst>
            <pc:docMk/>
            <pc:sldMk cId="1172953168" sldId="292"/>
            <ac:spMk id="11" creationId="{D635C5B3-3E0C-E34B-1DC8-AE0194C499D9}"/>
          </ac:spMkLst>
        </pc:spChg>
        <pc:spChg chg="mod">
          <ac:chgData name="Adeleke, Omoremi" userId="S::omoremi1.adeleke@famu.edu::a0ff399d-929c-451c-8457-fbffd12fbcdb" providerId="AD" clId="Web-{6F2689E6-1CB7-BDAA-6FED-FE323723E33B}" dt="2024-10-28T22:48:41.961" v="1118" actId="1076"/>
          <ac:spMkLst>
            <pc:docMk/>
            <pc:sldMk cId="1172953168" sldId="292"/>
            <ac:spMk id="12" creationId="{00000000-0000-0000-0000-000000000000}"/>
          </ac:spMkLst>
        </pc:spChg>
        <pc:spChg chg="mod">
          <ac:chgData name="Adeleke, Omoremi" userId="S::omoremi1.adeleke@famu.edu::a0ff399d-929c-451c-8457-fbffd12fbcdb" providerId="AD" clId="Web-{6F2689E6-1CB7-BDAA-6FED-FE323723E33B}" dt="2024-10-28T22:48:41.976" v="1119" actId="1076"/>
          <ac:spMkLst>
            <pc:docMk/>
            <pc:sldMk cId="1172953168" sldId="292"/>
            <ac:spMk id="13" creationId="{00000000-0000-0000-0000-000000000000}"/>
          </ac:spMkLst>
        </pc:spChg>
        <pc:spChg chg="mod">
          <ac:chgData name="Adeleke, Omoremi" userId="S::omoremi1.adeleke@famu.edu::a0ff399d-929c-451c-8457-fbffd12fbcdb" providerId="AD" clId="Web-{6F2689E6-1CB7-BDAA-6FED-FE323723E33B}" dt="2024-10-28T22:16:55.383" v="753" actId="1076"/>
          <ac:spMkLst>
            <pc:docMk/>
            <pc:sldMk cId="1172953168" sldId="292"/>
            <ac:spMk id="14" creationId="{00000000-0000-0000-0000-000000000000}"/>
          </ac:spMkLst>
        </pc:spChg>
        <pc:spChg chg="mod">
          <ac:chgData name="Adeleke, Omoremi" userId="S::omoremi1.adeleke@famu.edu::a0ff399d-929c-451c-8457-fbffd12fbcdb" providerId="AD" clId="Web-{6F2689E6-1CB7-BDAA-6FED-FE323723E33B}" dt="2024-10-28T22:16:55.399" v="754" actId="1076"/>
          <ac:spMkLst>
            <pc:docMk/>
            <pc:sldMk cId="1172953168" sldId="292"/>
            <ac:spMk id="15" creationId="{00000000-0000-0000-0000-000000000000}"/>
          </ac:spMkLst>
        </pc:spChg>
        <pc:spChg chg="del mod">
          <ac:chgData name="Adeleke, Omoremi" userId="S::omoremi1.adeleke@famu.edu::a0ff399d-929c-451c-8457-fbffd12fbcdb" providerId="AD" clId="Web-{6F2689E6-1CB7-BDAA-6FED-FE323723E33B}" dt="2024-10-28T22:16:59.665" v="766"/>
          <ac:spMkLst>
            <pc:docMk/>
            <pc:sldMk cId="1172953168" sldId="292"/>
            <ac:spMk id="16" creationId="{00000000-0000-0000-0000-000000000000}"/>
          </ac:spMkLst>
        </pc:spChg>
        <pc:spChg chg="mod">
          <ac:chgData name="Adeleke, Omoremi" userId="S::omoremi1.adeleke@famu.edu::a0ff399d-929c-451c-8457-fbffd12fbcdb" providerId="AD" clId="Web-{6F2689E6-1CB7-BDAA-6FED-FE323723E33B}" dt="2024-10-28T22:48:51.836" v="1121" actId="1076"/>
          <ac:spMkLst>
            <pc:docMk/>
            <pc:sldMk cId="1172953168" sldId="292"/>
            <ac:spMk id="17" creationId="{00000000-0000-0000-0000-000000000000}"/>
          </ac:spMkLst>
        </pc:spChg>
        <pc:spChg chg="mod">
          <ac:chgData name="Adeleke, Omoremi" userId="S::omoremi1.adeleke@famu.edu::a0ff399d-929c-451c-8457-fbffd12fbcdb" providerId="AD" clId="Web-{6F2689E6-1CB7-BDAA-6FED-FE323723E33B}" dt="2024-10-28T22:48:51.851" v="1122" actId="1076"/>
          <ac:spMkLst>
            <pc:docMk/>
            <pc:sldMk cId="1172953168" sldId="292"/>
            <ac:spMk id="18" creationId="{00000000-0000-0000-0000-000000000000}"/>
          </ac:spMkLst>
        </pc:spChg>
        <pc:spChg chg="mod">
          <ac:chgData name="Adeleke, Omoremi" userId="S::omoremi1.adeleke@famu.edu::a0ff399d-929c-451c-8457-fbffd12fbcdb" providerId="AD" clId="Web-{6F2689E6-1CB7-BDAA-6FED-FE323723E33B}" dt="2024-10-28T22:16:55.446" v="758" actId="1076"/>
          <ac:spMkLst>
            <pc:docMk/>
            <pc:sldMk cId="1172953168" sldId="292"/>
            <ac:spMk id="19" creationId="{00000000-0000-0000-0000-000000000000}"/>
          </ac:spMkLst>
        </pc:spChg>
        <pc:spChg chg="mod">
          <ac:chgData name="Adeleke, Omoremi" userId="S::omoremi1.adeleke@famu.edu::a0ff399d-929c-451c-8457-fbffd12fbcdb" providerId="AD" clId="Web-{6F2689E6-1CB7-BDAA-6FED-FE323723E33B}" dt="2024-10-28T22:16:55.462" v="759" actId="1076"/>
          <ac:spMkLst>
            <pc:docMk/>
            <pc:sldMk cId="1172953168" sldId="292"/>
            <ac:spMk id="20" creationId="{00000000-0000-0000-0000-000000000000}"/>
          </ac:spMkLst>
        </pc:spChg>
        <pc:spChg chg="add mod">
          <ac:chgData name="Adeleke, Omoremi" userId="S::omoremi1.adeleke@famu.edu::a0ff399d-929c-451c-8457-fbffd12fbcdb" providerId="AD" clId="Web-{6F2689E6-1CB7-BDAA-6FED-FE323723E33B}" dt="2024-10-28T22:16:55.508" v="763" actId="1076"/>
          <ac:spMkLst>
            <pc:docMk/>
            <pc:sldMk cId="1172953168" sldId="292"/>
            <ac:spMk id="21" creationId="{E054E484-C6B1-75C2-F84D-C2A4ED47E905}"/>
          </ac:spMkLst>
        </pc:spChg>
        <pc:spChg chg="add mod">
          <ac:chgData name="Adeleke, Omoremi" userId="S::omoremi1.adeleke@famu.edu::a0ff399d-929c-451c-8457-fbffd12fbcdb" providerId="AD" clId="Web-{6F2689E6-1CB7-BDAA-6FED-FE323723E33B}" dt="2024-10-28T22:16:55.508" v="764" actId="1076"/>
          <ac:spMkLst>
            <pc:docMk/>
            <pc:sldMk cId="1172953168" sldId="292"/>
            <ac:spMk id="22" creationId="{F03A95A2-1A4C-2F96-7F34-685D27AB3775}"/>
          </ac:spMkLst>
        </pc:spChg>
        <pc:spChg chg="add mod">
          <ac:chgData name="Adeleke, Omoremi" userId="S::omoremi1.adeleke@famu.edu::a0ff399d-929c-451c-8457-fbffd12fbcdb" providerId="AD" clId="Web-{6F2689E6-1CB7-BDAA-6FED-FE323723E33B}" dt="2024-10-28T22:19:13.042" v="781"/>
          <ac:spMkLst>
            <pc:docMk/>
            <pc:sldMk cId="1172953168" sldId="292"/>
            <ac:spMk id="23" creationId="{7240FB40-6E13-E6D1-E926-529D783592DB}"/>
          </ac:spMkLst>
        </pc:spChg>
        <pc:spChg chg="add mod">
          <ac:chgData name="Adeleke, Omoremi" userId="S::omoremi1.adeleke@famu.edu::a0ff399d-929c-451c-8457-fbffd12fbcdb" providerId="AD" clId="Web-{6F2689E6-1CB7-BDAA-6FED-FE323723E33B}" dt="2024-10-28T22:48:51.867" v="1123" actId="1076"/>
          <ac:spMkLst>
            <pc:docMk/>
            <pc:sldMk cId="1172953168" sldId="292"/>
            <ac:spMk id="24" creationId="{5CB25061-37A1-6555-7E17-B732D6510060}"/>
          </ac:spMkLst>
        </pc:spChg>
      </pc:sldChg>
      <pc:sldChg chg="delSp modSp add replId">
        <pc:chgData name="Adeleke, Omoremi" userId="S::omoremi1.adeleke@famu.edu::a0ff399d-929c-451c-8457-fbffd12fbcdb" providerId="AD" clId="Web-{6F2689E6-1CB7-BDAA-6FED-FE323723E33B}" dt="2024-10-28T22:14:09.084" v="679" actId="1076"/>
        <pc:sldMkLst>
          <pc:docMk/>
          <pc:sldMk cId="1518504278" sldId="293"/>
        </pc:sldMkLst>
        <pc:spChg chg="del">
          <ac:chgData name="Adeleke, Omoremi" userId="S::omoremi1.adeleke@famu.edu::a0ff399d-929c-451c-8457-fbffd12fbcdb" providerId="AD" clId="Web-{6F2689E6-1CB7-BDAA-6FED-FE323723E33B}" dt="2024-10-28T22:13:48.505" v="672"/>
          <ac:spMkLst>
            <pc:docMk/>
            <pc:sldMk cId="1518504278" sldId="293"/>
            <ac:spMk id="5" creationId="{00000000-0000-0000-0000-000000000000}"/>
          </ac:spMkLst>
        </pc:spChg>
        <pc:spChg chg="del">
          <ac:chgData name="Adeleke, Omoremi" userId="S::omoremi1.adeleke@famu.edu::a0ff399d-929c-451c-8457-fbffd12fbcdb" providerId="AD" clId="Web-{6F2689E6-1CB7-BDAA-6FED-FE323723E33B}" dt="2024-10-28T22:13:48.505" v="671"/>
          <ac:spMkLst>
            <pc:docMk/>
            <pc:sldMk cId="1518504278" sldId="293"/>
            <ac:spMk id="6" creationId="{00000000-0000-0000-0000-000000000000}"/>
          </ac:spMkLst>
        </pc:spChg>
        <pc:spChg chg="del">
          <ac:chgData name="Adeleke, Omoremi" userId="S::omoremi1.adeleke@famu.edu::a0ff399d-929c-451c-8457-fbffd12fbcdb" providerId="AD" clId="Web-{6F2689E6-1CB7-BDAA-6FED-FE323723E33B}" dt="2024-10-28T22:13:48.505" v="670"/>
          <ac:spMkLst>
            <pc:docMk/>
            <pc:sldMk cId="1518504278" sldId="293"/>
            <ac:spMk id="7" creationId="{00000000-0000-0000-0000-000000000000}"/>
          </ac:spMkLst>
        </pc:spChg>
        <pc:spChg chg="del">
          <ac:chgData name="Adeleke, Omoremi" userId="S::omoremi1.adeleke@famu.edu::a0ff399d-929c-451c-8457-fbffd12fbcdb" providerId="AD" clId="Web-{6F2689E6-1CB7-BDAA-6FED-FE323723E33B}" dt="2024-10-28T22:13:48.505" v="669"/>
          <ac:spMkLst>
            <pc:docMk/>
            <pc:sldMk cId="1518504278" sldId="293"/>
            <ac:spMk id="8" creationId="{00000000-0000-0000-0000-000000000000}"/>
          </ac:spMkLst>
        </pc:spChg>
        <pc:spChg chg="del">
          <ac:chgData name="Adeleke, Omoremi" userId="S::omoremi1.adeleke@famu.edu::a0ff399d-929c-451c-8457-fbffd12fbcdb" providerId="AD" clId="Web-{6F2689E6-1CB7-BDAA-6FED-FE323723E33B}" dt="2024-10-28T22:13:48.505" v="668"/>
          <ac:spMkLst>
            <pc:docMk/>
            <pc:sldMk cId="1518504278" sldId="293"/>
            <ac:spMk id="9" creationId="{00000000-0000-0000-0000-000000000000}"/>
          </ac:spMkLst>
        </pc:spChg>
        <pc:spChg chg="del">
          <ac:chgData name="Adeleke, Omoremi" userId="S::omoremi1.adeleke@famu.edu::a0ff399d-929c-451c-8457-fbffd12fbcdb" providerId="AD" clId="Web-{6F2689E6-1CB7-BDAA-6FED-FE323723E33B}" dt="2024-10-28T22:13:48.505" v="667"/>
          <ac:spMkLst>
            <pc:docMk/>
            <pc:sldMk cId="1518504278" sldId="293"/>
            <ac:spMk id="10" creationId="{00000000-0000-0000-0000-000000000000}"/>
          </ac:spMkLst>
        </pc:spChg>
        <pc:spChg chg="del">
          <ac:chgData name="Adeleke, Omoremi" userId="S::omoremi1.adeleke@famu.edu::a0ff399d-929c-451c-8457-fbffd12fbcdb" providerId="AD" clId="Web-{6F2689E6-1CB7-BDAA-6FED-FE323723E33B}" dt="2024-10-28T22:13:52.943" v="674"/>
          <ac:spMkLst>
            <pc:docMk/>
            <pc:sldMk cId="1518504278" sldId="293"/>
            <ac:spMk id="16" creationId="{00000000-0000-0000-0000-000000000000}"/>
          </ac:spMkLst>
        </pc:spChg>
        <pc:spChg chg="mod">
          <ac:chgData name="Adeleke, Omoremi" userId="S::omoremi1.adeleke@famu.edu::a0ff399d-929c-451c-8457-fbffd12fbcdb" providerId="AD" clId="Web-{6F2689E6-1CB7-BDAA-6FED-FE323723E33B}" dt="2024-10-28T22:14:09.084" v="679" actId="1076"/>
          <ac:spMkLst>
            <pc:docMk/>
            <pc:sldMk cId="1518504278" sldId="293"/>
            <ac:spMk id="17" creationId="{00000000-0000-0000-0000-000000000000}"/>
          </ac:spMkLst>
        </pc:spChg>
        <pc:spChg chg="del">
          <ac:chgData name="Adeleke, Omoremi" userId="S::omoremi1.adeleke@famu.edu::a0ff399d-929c-451c-8457-fbffd12fbcdb" providerId="AD" clId="Web-{6F2689E6-1CB7-BDAA-6FED-FE323723E33B}" dt="2024-10-28T22:13:54.412" v="675"/>
          <ac:spMkLst>
            <pc:docMk/>
            <pc:sldMk cId="1518504278" sldId="293"/>
            <ac:spMk id="18" creationId="{00000000-0000-0000-0000-000000000000}"/>
          </ac:spMkLst>
        </pc:spChg>
        <pc:spChg chg="del">
          <ac:chgData name="Adeleke, Omoremi" userId="S::omoremi1.adeleke@famu.edu::a0ff399d-929c-451c-8457-fbffd12fbcdb" providerId="AD" clId="Web-{6F2689E6-1CB7-BDAA-6FED-FE323723E33B}" dt="2024-10-28T22:13:51.255" v="673"/>
          <ac:spMkLst>
            <pc:docMk/>
            <pc:sldMk cId="1518504278" sldId="293"/>
            <ac:spMk id="19" creationId="{00000000-0000-0000-0000-000000000000}"/>
          </ac:spMkLst>
        </pc:spChg>
        <pc:spChg chg="mod">
          <ac:chgData name="Adeleke, Omoremi" userId="S::omoremi1.adeleke@famu.edu::a0ff399d-929c-451c-8457-fbffd12fbcdb" providerId="AD" clId="Web-{6F2689E6-1CB7-BDAA-6FED-FE323723E33B}" dt="2024-10-28T22:14:03.818" v="677" actId="20577"/>
          <ac:spMkLst>
            <pc:docMk/>
            <pc:sldMk cId="1518504278" sldId="293"/>
            <ac:spMk id="20" creationId="{00000000-0000-0000-0000-000000000000}"/>
          </ac:spMkLst>
        </pc:spChg>
      </pc:sldChg>
      <pc:sldChg chg="delSp modSp add replId">
        <pc:chgData name="Adeleke, Omoremi" userId="S::omoremi1.adeleke@famu.edu::a0ff399d-929c-451c-8457-fbffd12fbcdb" providerId="AD" clId="Web-{6F2689E6-1CB7-BDAA-6FED-FE323723E33B}" dt="2024-10-28T22:15:00.116" v="695" actId="1076"/>
        <pc:sldMkLst>
          <pc:docMk/>
          <pc:sldMk cId="3204437724" sldId="294"/>
        </pc:sldMkLst>
        <pc:spChg chg="del">
          <ac:chgData name="Adeleke, Omoremi" userId="S::omoremi1.adeleke@famu.edu::a0ff399d-929c-451c-8457-fbffd12fbcdb" providerId="AD" clId="Web-{6F2689E6-1CB7-BDAA-6FED-FE323723E33B}" dt="2024-10-28T22:14:27.537" v="687"/>
          <ac:spMkLst>
            <pc:docMk/>
            <pc:sldMk cId="3204437724" sldId="294"/>
            <ac:spMk id="2" creationId="{02173BDB-F748-702D-C1F9-D28CEECEBD5C}"/>
          </ac:spMkLst>
        </pc:spChg>
        <pc:spChg chg="del">
          <ac:chgData name="Adeleke, Omoremi" userId="S::omoremi1.adeleke@famu.edu::a0ff399d-929c-451c-8457-fbffd12fbcdb" providerId="AD" clId="Web-{6F2689E6-1CB7-BDAA-6FED-FE323723E33B}" dt="2024-10-28T22:14:19.803" v="680"/>
          <ac:spMkLst>
            <pc:docMk/>
            <pc:sldMk cId="3204437724" sldId="294"/>
            <ac:spMk id="5" creationId="{00000000-0000-0000-0000-000000000000}"/>
          </ac:spMkLst>
        </pc:spChg>
        <pc:spChg chg="del">
          <ac:chgData name="Adeleke, Omoremi" userId="S::omoremi1.adeleke@famu.edu::a0ff399d-929c-451c-8457-fbffd12fbcdb" providerId="AD" clId="Web-{6F2689E6-1CB7-BDAA-6FED-FE323723E33B}" dt="2024-10-28T22:14:26.068" v="686"/>
          <ac:spMkLst>
            <pc:docMk/>
            <pc:sldMk cId="3204437724" sldId="294"/>
            <ac:spMk id="6" creationId="{00000000-0000-0000-0000-000000000000}"/>
          </ac:spMkLst>
        </pc:spChg>
        <pc:spChg chg="del">
          <ac:chgData name="Adeleke, Omoremi" userId="S::omoremi1.adeleke@famu.edu::a0ff399d-929c-451c-8457-fbffd12fbcdb" providerId="AD" clId="Web-{6F2689E6-1CB7-BDAA-6FED-FE323723E33B}" dt="2024-10-28T22:14:26.068" v="685"/>
          <ac:spMkLst>
            <pc:docMk/>
            <pc:sldMk cId="3204437724" sldId="294"/>
            <ac:spMk id="7" creationId="{00000000-0000-0000-0000-000000000000}"/>
          </ac:spMkLst>
        </pc:spChg>
        <pc:spChg chg="del">
          <ac:chgData name="Adeleke, Omoremi" userId="S::omoremi1.adeleke@famu.edu::a0ff399d-929c-451c-8457-fbffd12fbcdb" providerId="AD" clId="Web-{6F2689E6-1CB7-BDAA-6FED-FE323723E33B}" dt="2024-10-28T22:14:26.068" v="684"/>
          <ac:spMkLst>
            <pc:docMk/>
            <pc:sldMk cId="3204437724" sldId="294"/>
            <ac:spMk id="8" creationId="{00000000-0000-0000-0000-000000000000}"/>
          </ac:spMkLst>
        </pc:spChg>
        <pc:spChg chg="del mod">
          <ac:chgData name="Adeleke, Omoremi" userId="S::omoremi1.adeleke@famu.edu::a0ff399d-929c-451c-8457-fbffd12fbcdb" providerId="AD" clId="Web-{6F2689E6-1CB7-BDAA-6FED-FE323723E33B}" dt="2024-10-28T22:14:26.068" v="683"/>
          <ac:spMkLst>
            <pc:docMk/>
            <pc:sldMk cId="3204437724" sldId="294"/>
            <ac:spMk id="9" creationId="{00000000-0000-0000-0000-000000000000}"/>
          </ac:spMkLst>
        </pc:spChg>
        <pc:spChg chg="del">
          <ac:chgData name="Adeleke, Omoremi" userId="S::omoremi1.adeleke@famu.edu::a0ff399d-929c-451c-8457-fbffd12fbcdb" providerId="AD" clId="Web-{6F2689E6-1CB7-BDAA-6FED-FE323723E33B}" dt="2024-10-28T22:14:26.068" v="682"/>
          <ac:spMkLst>
            <pc:docMk/>
            <pc:sldMk cId="3204437724" sldId="294"/>
            <ac:spMk id="10" creationId="{00000000-0000-0000-0000-000000000000}"/>
          </ac:spMkLst>
        </pc:spChg>
        <pc:spChg chg="mod">
          <ac:chgData name="Adeleke, Omoremi" userId="S::omoremi1.adeleke@famu.edu::a0ff399d-929c-451c-8457-fbffd12fbcdb" providerId="AD" clId="Web-{6F2689E6-1CB7-BDAA-6FED-FE323723E33B}" dt="2024-10-28T22:15:00.116" v="695" actId="1076"/>
          <ac:spMkLst>
            <pc:docMk/>
            <pc:sldMk cId="3204437724" sldId="294"/>
            <ac:spMk id="12" creationId="{00000000-0000-0000-0000-000000000000}"/>
          </ac:spMkLst>
        </pc:spChg>
        <pc:spChg chg="del">
          <ac:chgData name="Adeleke, Omoremi" userId="S::omoremi1.adeleke@famu.edu::a0ff399d-929c-451c-8457-fbffd12fbcdb" providerId="AD" clId="Web-{6F2689E6-1CB7-BDAA-6FED-FE323723E33B}" dt="2024-10-28T22:14:31.553" v="689"/>
          <ac:spMkLst>
            <pc:docMk/>
            <pc:sldMk cId="3204437724" sldId="294"/>
            <ac:spMk id="13" creationId="{00000000-0000-0000-0000-000000000000}"/>
          </ac:spMkLst>
        </pc:spChg>
        <pc:spChg chg="del">
          <ac:chgData name="Adeleke, Omoremi" userId="S::omoremi1.adeleke@famu.edu::a0ff399d-929c-451c-8457-fbffd12fbcdb" providerId="AD" clId="Web-{6F2689E6-1CB7-BDAA-6FED-FE323723E33B}" dt="2024-10-28T22:14:29.318" v="688"/>
          <ac:spMkLst>
            <pc:docMk/>
            <pc:sldMk cId="3204437724" sldId="294"/>
            <ac:spMk id="14" creationId="{00000000-0000-0000-0000-000000000000}"/>
          </ac:spMkLst>
        </pc:spChg>
        <pc:spChg chg="mod">
          <ac:chgData name="Adeleke, Omoremi" userId="S::omoremi1.adeleke@famu.edu::a0ff399d-929c-451c-8457-fbffd12fbcdb" providerId="AD" clId="Web-{6F2689E6-1CB7-BDAA-6FED-FE323723E33B}" dt="2024-10-28T22:15:00.100" v="694" actId="1076"/>
          <ac:spMkLst>
            <pc:docMk/>
            <pc:sldMk cId="3204437724" sldId="294"/>
            <ac:spMk id="15" creationId="{00000000-0000-0000-0000-000000000000}"/>
          </ac:spMkLst>
        </pc:spChg>
      </pc:sldChg>
      <pc:sldChg chg="delSp modSp add ord replId">
        <pc:chgData name="Adeleke, Omoremi" userId="S::omoremi1.adeleke@famu.edu::a0ff399d-929c-451c-8457-fbffd12fbcdb" providerId="AD" clId="Web-{6F2689E6-1CB7-BDAA-6FED-FE323723E33B}" dt="2024-10-28T22:13:22.099" v="666"/>
        <pc:sldMkLst>
          <pc:docMk/>
          <pc:sldMk cId="2890240678" sldId="295"/>
        </pc:sldMkLst>
        <pc:spChg chg="del mod">
          <ac:chgData name="Adeleke, Omoremi" userId="S::omoremi1.adeleke@famu.edu::a0ff399d-929c-451c-8457-fbffd12fbcdb" providerId="AD" clId="Web-{6F2689E6-1CB7-BDAA-6FED-FE323723E33B}" dt="2024-10-28T22:13:14.630" v="664"/>
          <ac:spMkLst>
            <pc:docMk/>
            <pc:sldMk cId="2890240678" sldId="295"/>
            <ac:spMk id="2" creationId="{02173BDB-F748-702D-C1F9-D28CEECEBD5C}"/>
          </ac:spMkLst>
        </pc:spChg>
        <pc:spChg chg="del">
          <ac:chgData name="Adeleke, Omoremi" userId="S::omoremi1.adeleke@famu.edu::a0ff399d-929c-451c-8457-fbffd12fbcdb" providerId="AD" clId="Web-{6F2689E6-1CB7-BDAA-6FED-FE323723E33B}" dt="2024-10-28T22:12:56.192" v="655"/>
          <ac:spMkLst>
            <pc:docMk/>
            <pc:sldMk cId="2890240678" sldId="295"/>
            <ac:spMk id="5" creationId="{00000000-0000-0000-0000-000000000000}"/>
          </ac:spMkLst>
        </pc:spChg>
        <pc:spChg chg="mod">
          <ac:chgData name="Adeleke, Omoremi" userId="S::omoremi1.adeleke@famu.edu::a0ff399d-929c-451c-8457-fbffd12fbcdb" providerId="AD" clId="Web-{6F2689E6-1CB7-BDAA-6FED-FE323723E33B}" dt="2024-10-28T22:13:08.864" v="659" actId="1076"/>
          <ac:spMkLst>
            <pc:docMk/>
            <pc:sldMk cId="2890240678" sldId="295"/>
            <ac:spMk id="12" creationId="{00000000-0000-0000-0000-000000000000}"/>
          </ac:spMkLst>
        </pc:spChg>
        <pc:spChg chg="del">
          <ac:chgData name="Adeleke, Omoremi" userId="S::omoremi1.adeleke@famu.edu::a0ff399d-929c-451c-8457-fbffd12fbcdb" providerId="AD" clId="Web-{6F2689E6-1CB7-BDAA-6FED-FE323723E33B}" dt="2024-10-28T22:13:00.864" v="657"/>
          <ac:spMkLst>
            <pc:docMk/>
            <pc:sldMk cId="2890240678" sldId="295"/>
            <ac:spMk id="13" creationId="{00000000-0000-0000-0000-000000000000}"/>
          </ac:spMkLst>
        </pc:spChg>
        <pc:spChg chg="del">
          <ac:chgData name="Adeleke, Omoremi" userId="S::omoremi1.adeleke@famu.edu::a0ff399d-929c-451c-8457-fbffd12fbcdb" providerId="AD" clId="Web-{6F2689E6-1CB7-BDAA-6FED-FE323723E33B}" dt="2024-10-28T22:12:53.692" v="654"/>
          <ac:spMkLst>
            <pc:docMk/>
            <pc:sldMk cId="2890240678" sldId="295"/>
            <ac:spMk id="14" creationId="{00000000-0000-0000-0000-000000000000}"/>
          </ac:spMkLst>
        </pc:spChg>
        <pc:spChg chg="mod">
          <ac:chgData name="Adeleke, Omoremi" userId="S::omoremi1.adeleke@famu.edu::a0ff399d-929c-451c-8457-fbffd12fbcdb" providerId="AD" clId="Web-{6F2689E6-1CB7-BDAA-6FED-FE323723E33B}" dt="2024-10-28T22:12:51.739" v="653" actId="20577"/>
          <ac:spMkLst>
            <pc:docMk/>
            <pc:sldMk cId="2890240678" sldId="295"/>
            <ac:spMk id="15" creationId="{00000000-0000-0000-0000-000000000000}"/>
          </ac:spMkLst>
        </pc:spChg>
        <pc:spChg chg="del">
          <ac:chgData name="Adeleke, Omoremi" userId="S::omoremi1.adeleke@famu.edu::a0ff399d-929c-451c-8457-fbffd12fbcdb" providerId="AD" clId="Web-{6F2689E6-1CB7-BDAA-6FED-FE323723E33B}" dt="2024-10-28T22:13:12.661" v="663"/>
          <ac:spMkLst>
            <pc:docMk/>
            <pc:sldMk cId="2890240678" sldId="295"/>
            <ac:spMk id="16" creationId="{00000000-0000-0000-0000-000000000000}"/>
          </ac:spMkLst>
        </pc:spChg>
        <pc:spChg chg="del">
          <ac:chgData name="Adeleke, Omoremi" userId="S::omoremi1.adeleke@famu.edu::a0ff399d-929c-451c-8457-fbffd12fbcdb" providerId="AD" clId="Web-{6F2689E6-1CB7-BDAA-6FED-FE323723E33B}" dt="2024-10-28T22:13:12.661" v="662"/>
          <ac:spMkLst>
            <pc:docMk/>
            <pc:sldMk cId="2890240678" sldId="295"/>
            <ac:spMk id="17" creationId="{00000000-0000-0000-0000-000000000000}"/>
          </ac:spMkLst>
        </pc:spChg>
        <pc:spChg chg="del">
          <ac:chgData name="Adeleke, Omoremi" userId="S::omoremi1.adeleke@famu.edu::a0ff399d-929c-451c-8457-fbffd12fbcdb" providerId="AD" clId="Web-{6F2689E6-1CB7-BDAA-6FED-FE323723E33B}" dt="2024-10-28T22:13:16.224" v="665"/>
          <ac:spMkLst>
            <pc:docMk/>
            <pc:sldMk cId="2890240678" sldId="295"/>
            <ac:spMk id="18" creationId="{00000000-0000-0000-0000-000000000000}"/>
          </ac:spMkLst>
        </pc:spChg>
        <pc:spChg chg="del">
          <ac:chgData name="Adeleke, Omoremi" userId="S::omoremi1.adeleke@famu.edu::a0ff399d-929c-451c-8457-fbffd12fbcdb" providerId="AD" clId="Web-{6F2689E6-1CB7-BDAA-6FED-FE323723E33B}" dt="2024-10-28T22:13:12.661" v="661"/>
          <ac:spMkLst>
            <pc:docMk/>
            <pc:sldMk cId="2890240678" sldId="295"/>
            <ac:spMk id="19" creationId="{00000000-0000-0000-0000-000000000000}"/>
          </ac:spMkLst>
        </pc:spChg>
        <pc:spChg chg="del">
          <ac:chgData name="Adeleke, Omoremi" userId="S::omoremi1.adeleke@famu.edu::a0ff399d-929c-451c-8457-fbffd12fbcdb" providerId="AD" clId="Web-{6F2689E6-1CB7-BDAA-6FED-FE323723E33B}" dt="2024-10-28T22:13:12.661" v="660"/>
          <ac:spMkLst>
            <pc:docMk/>
            <pc:sldMk cId="2890240678" sldId="295"/>
            <ac:spMk id="20" creationId="{00000000-0000-0000-0000-000000000000}"/>
          </ac:spMkLst>
        </pc:spChg>
      </pc:sldChg>
      <pc:sldChg chg="addSp delSp modSp add ord replId">
        <pc:chgData name="Adeleke, Omoremi" userId="S::omoremi1.adeleke@famu.edu::a0ff399d-929c-451c-8457-fbffd12fbcdb" providerId="AD" clId="Web-{6F2689E6-1CB7-BDAA-6FED-FE323723E33B}" dt="2024-10-28T22:20:49.840" v="846" actId="1076"/>
        <pc:sldMkLst>
          <pc:docMk/>
          <pc:sldMk cId="2515678915" sldId="296"/>
        </pc:sldMkLst>
        <pc:spChg chg="add del">
          <ac:chgData name="Adeleke, Omoremi" userId="S::omoremi1.adeleke@famu.edu::a0ff399d-929c-451c-8457-fbffd12fbcdb" providerId="AD" clId="Web-{6F2689E6-1CB7-BDAA-6FED-FE323723E33B}" dt="2024-10-28T22:19:48.996" v="820"/>
          <ac:spMkLst>
            <pc:docMk/>
            <pc:sldMk cId="2515678915" sldId="296"/>
            <ac:spMk id="2" creationId="{02173BDB-F748-702D-C1F9-D28CEECEBD5C}"/>
          </ac:spMkLst>
        </pc:spChg>
        <pc:spChg chg="add del">
          <ac:chgData name="Adeleke, Omoremi" userId="S::omoremi1.adeleke@famu.edu::a0ff399d-929c-451c-8457-fbffd12fbcdb" providerId="AD" clId="Web-{6F2689E6-1CB7-BDAA-6FED-FE323723E33B}" dt="2024-10-28T22:19:48.996" v="827"/>
          <ac:spMkLst>
            <pc:docMk/>
            <pc:sldMk cId="2515678915" sldId="296"/>
            <ac:spMk id="5" creationId="{00000000-0000-0000-0000-000000000000}"/>
          </ac:spMkLst>
        </pc:spChg>
        <pc:spChg chg="add del">
          <ac:chgData name="Adeleke, Omoremi" userId="S::omoremi1.adeleke@famu.edu::a0ff399d-929c-451c-8457-fbffd12fbcdb" providerId="AD" clId="Web-{6F2689E6-1CB7-BDAA-6FED-FE323723E33B}" dt="2024-10-28T22:19:45.792" v="819"/>
          <ac:spMkLst>
            <pc:docMk/>
            <pc:sldMk cId="2515678915" sldId="296"/>
            <ac:spMk id="6" creationId="{00000000-0000-0000-0000-000000000000}"/>
          </ac:spMkLst>
        </pc:spChg>
        <pc:spChg chg="add del">
          <ac:chgData name="Adeleke, Omoremi" userId="S::omoremi1.adeleke@famu.edu::a0ff399d-929c-451c-8457-fbffd12fbcdb" providerId="AD" clId="Web-{6F2689E6-1CB7-BDAA-6FED-FE323723E33B}" dt="2024-10-28T22:19:48.996" v="826"/>
          <ac:spMkLst>
            <pc:docMk/>
            <pc:sldMk cId="2515678915" sldId="296"/>
            <ac:spMk id="7" creationId="{00000000-0000-0000-0000-000000000000}"/>
          </ac:spMkLst>
        </pc:spChg>
        <pc:spChg chg="add del">
          <ac:chgData name="Adeleke, Omoremi" userId="S::omoremi1.adeleke@famu.edu::a0ff399d-929c-451c-8457-fbffd12fbcdb" providerId="AD" clId="Web-{6F2689E6-1CB7-BDAA-6FED-FE323723E33B}" dt="2024-10-28T22:19:48.996" v="825"/>
          <ac:spMkLst>
            <pc:docMk/>
            <pc:sldMk cId="2515678915" sldId="296"/>
            <ac:spMk id="8" creationId="{00000000-0000-0000-0000-000000000000}"/>
          </ac:spMkLst>
        </pc:spChg>
        <pc:spChg chg="add del">
          <ac:chgData name="Adeleke, Omoremi" userId="S::omoremi1.adeleke@famu.edu::a0ff399d-929c-451c-8457-fbffd12fbcdb" providerId="AD" clId="Web-{6F2689E6-1CB7-BDAA-6FED-FE323723E33B}" dt="2024-10-28T22:19:45.792" v="818"/>
          <ac:spMkLst>
            <pc:docMk/>
            <pc:sldMk cId="2515678915" sldId="296"/>
            <ac:spMk id="9" creationId="{00000000-0000-0000-0000-000000000000}"/>
          </ac:spMkLst>
        </pc:spChg>
        <pc:spChg chg="add del">
          <ac:chgData name="Adeleke, Omoremi" userId="S::omoremi1.adeleke@famu.edu::a0ff399d-929c-451c-8457-fbffd12fbcdb" providerId="AD" clId="Web-{6F2689E6-1CB7-BDAA-6FED-FE323723E33B}" dt="2024-10-28T22:19:45.792" v="817"/>
          <ac:spMkLst>
            <pc:docMk/>
            <pc:sldMk cId="2515678915" sldId="296"/>
            <ac:spMk id="10" creationId="{00000000-0000-0000-0000-000000000000}"/>
          </ac:spMkLst>
        </pc:spChg>
        <pc:spChg chg="add del">
          <ac:chgData name="Adeleke, Omoremi" userId="S::omoremi1.adeleke@famu.edu::a0ff399d-929c-451c-8457-fbffd12fbcdb" providerId="AD" clId="Web-{6F2689E6-1CB7-BDAA-6FED-FE323723E33B}" dt="2024-10-28T22:19:48.996" v="824"/>
          <ac:spMkLst>
            <pc:docMk/>
            <pc:sldMk cId="2515678915" sldId="296"/>
            <ac:spMk id="12" creationId="{00000000-0000-0000-0000-000000000000}"/>
          </ac:spMkLst>
        </pc:spChg>
        <pc:spChg chg="add del">
          <ac:chgData name="Adeleke, Omoremi" userId="S::omoremi1.adeleke@famu.edu::a0ff399d-929c-451c-8457-fbffd12fbcdb" providerId="AD" clId="Web-{6F2689E6-1CB7-BDAA-6FED-FE323723E33B}" dt="2024-10-28T22:19:48.996" v="823"/>
          <ac:spMkLst>
            <pc:docMk/>
            <pc:sldMk cId="2515678915" sldId="296"/>
            <ac:spMk id="13" creationId="{00000000-0000-0000-0000-000000000000}"/>
          </ac:spMkLst>
        </pc:spChg>
        <pc:spChg chg="add del">
          <ac:chgData name="Adeleke, Omoremi" userId="S::omoremi1.adeleke@famu.edu::a0ff399d-929c-451c-8457-fbffd12fbcdb" providerId="AD" clId="Web-{6F2689E6-1CB7-BDAA-6FED-FE323723E33B}" dt="2024-10-28T22:19:48.996" v="822"/>
          <ac:spMkLst>
            <pc:docMk/>
            <pc:sldMk cId="2515678915" sldId="296"/>
            <ac:spMk id="14" creationId="{00000000-0000-0000-0000-000000000000}"/>
          </ac:spMkLst>
        </pc:spChg>
        <pc:spChg chg="add del">
          <ac:chgData name="Adeleke, Omoremi" userId="S::omoremi1.adeleke@famu.edu::a0ff399d-929c-451c-8457-fbffd12fbcdb" providerId="AD" clId="Web-{6F2689E6-1CB7-BDAA-6FED-FE323723E33B}" dt="2024-10-28T22:19:48.996" v="821"/>
          <ac:spMkLst>
            <pc:docMk/>
            <pc:sldMk cId="2515678915" sldId="296"/>
            <ac:spMk id="15" creationId="{00000000-0000-0000-0000-000000000000}"/>
          </ac:spMkLst>
        </pc:spChg>
        <pc:spChg chg="add del mod">
          <ac:chgData name="Adeleke, Omoremi" userId="S::omoremi1.adeleke@famu.edu::a0ff399d-929c-451c-8457-fbffd12fbcdb" providerId="AD" clId="Web-{6F2689E6-1CB7-BDAA-6FED-FE323723E33B}" dt="2024-10-28T22:20:49.825" v="845" actId="1076"/>
          <ac:spMkLst>
            <pc:docMk/>
            <pc:sldMk cId="2515678915" sldId="296"/>
            <ac:spMk id="17" creationId="{00000000-0000-0000-0000-000000000000}"/>
          </ac:spMkLst>
        </pc:spChg>
        <pc:spChg chg="add del">
          <ac:chgData name="Adeleke, Omoremi" userId="S::omoremi1.adeleke@famu.edu::a0ff399d-929c-451c-8457-fbffd12fbcdb" providerId="AD" clId="Web-{6F2689E6-1CB7-BDAA-6FED-FE323723E33B}" dt="2024-10-28T22:19:50.902" v="828"/>
          <ac:spMkLst>
            <pc:docMk/>
            <pc:sldMk cId="2515678915" sldId="296"/>
            <ac:spMk id="18" creationId="{00000000-0000-0000-0000-000000000000}"/>
          </ac:spMkLst>
        </pc:spChg>
        <pc:spChg chg="add del">
          <ac:chgData name="Adeleke, Omoremi" userId="S::omoremi1.adeleke@famu.edu::a0ff399d-929c-451c-8457-fbffd12fbcdb" providerId="AD" clId="Web-{6F2689E6-1CB7-BDAA-6FED-FE323723E33B}" dt="2024-10-28T22:19:45.792" v="816"/>
          <ac:spMkLst>
            <pc:docMk/>
            <pc:sldMk cId="2515678915" sldId="296"/>
            <ac:spMk id="19" creationId="{00000000-0000-0000-0000-000000000000}"/>
          </ac:spMkLst>
        </pc:spChg>
        <pc:spChg chg="add del">
          <ac:chgData name="Adeleke, Omoremi" userId="S::omoremi1.adeleke@famu.edu::a0ff399d-929c-451c-8457-fbffd12fbcdb" providerId="AD" clId="Web-{6F2689E6-1CB7-BDAA-6FED-FE323723E33B}" dt="2024-10-28T22:19:45.792" v="815"/>
          <ac:spMkLst>
            <pc:docMk/>
            <pc:sldMk cId="2515678915" sldId="296"/>
            <ac:spMk id="20" creationId="{00000000-0000-0000-0000-000000000000}"/>
          </ac:spMkLst>
        </pc:spChg>
        <pc:spChg chg="del">
          <ac:chgData name="Adeleke, Omoremi" userId="S::omoremi1.adeleke@famu.edu::a0ff399d-929c-451c-8457-fbffd12fbcdb" providerId="AD" clId="Web-{6F2689E6-1CB7-BDAA-6FED-FE323723E33B}" dt="2024-10-28T22:19:59.855" v="830"/>
          <ac:spMkLst>
            <pc:docMk/>
            <pc:sldMk cId="2515678915" sldId="296"/>
            <ac:spMk id="22" creationId="{F03A95A2-1A4C-2F96-7F34-685D27AB3775}"/>
          </ac:spMkLst>
        </pc:spChg>
        <pc:spChg chg="mod">
          <ac:chgData name="Adeleke, Omoremi" userId="S::omoremi1.adeleke@famu.edu::a0ff399d-929c-451c-8457-fbffd12fbcdb" providerId="AD" clId="Web-{6F2689E6-1CB7-BDAA-6FED-FE323723E33B}" dt="2024-10-28T22:20:49.840" v="846" actId="1076"/>
          <ac:spMkLst>
            <pc:docMk/>
            <pc:sldMk cId="2515678915" sldId="296"/>
            <ac:spMk id="23" creationId="{7240FB40-6E13-E6D1-E926-529D783592DB}"/>
          </ac:spMkLst>
        </pc:spChg>
        <pc:spChg chg="add del">
          <ac:chgData name="Adeleke, Omoremi" userId="S::omoremi1.adeleke@famu.edu::a0ff399d-929c-451c-8457-fbffd12fbcdb" providerId="AD" clId="Web-{6F2689E6-1CB7-BDAA-6FED-FE323723E33B}" dt="2024-10-28T22:19:45.792" v="814"/>
          <ac:spMkLst>
            <pc:docMk/>
            <pc:sldMk cId="2515678915" sldId="296"/>
            <ac:spMk id="24" creationId="{5CB25061-37A1-6555-7E17-B732D6510060}"/>
          </ac:spMkLst>
        </pc:spChg>
        <pc:spChg chg="add">
          <ac:chgData name="Adeleke, Omoremi" userId="S::omoremi1.adeleke@famu.edu::a0ff399d-929c-451c-8457-fbffd12fbcdb" providerId="AD" clId="Web-{6F2689E6-1CB7-BDAA-6FED-FE323723E33B}" dt="2024-10-28T22:20:06.824" v="831"/>
          <ac:spMkLst>
            <pc:docMk/>
            <pc:sldMk cId="2515678915" sldId="296"/>
            <ac:spMk id="25" creationId="{00A85BAC-4BC6-5C4D-D9E9-1CED3E98B3C8}"/>
          </ac:spMkLst>
        </pc:spChg>
        <pc:spChg chg="add">
          <ac:chgData name="Adeleke, Omoremi" userId="S::omoremi1.adeleke@famu.edu::a0ff399d-929c-451c-8457-fbffd12fbcdb" providerId="AD" clId="Web-{6F2689E6-1CB7-BDAA-6FED-FE323723E33B}" dt="2024-10-28T22:20:06.840" v="832"/>
          <ac:spMkLst>
            <pc:docMk/>
            <pc:sldMk cId="2515678915" sldId="296"/>
            <ac:spMk id="27" creationId="{69E889BE-96D4-9D06-9510-42819D8D9530}"/>
          </ac:spMkLst>
        </pc:spChg>
      </pc:sldChg>
      <pc:sldChg chg="addSp delSp modSp add replId">
        <pc:chgData name="Adeleke, Omoremi" userId="S::omoremi1.adeleke@famu.edu::a0ff399d-929c-451c-8457-fbffd12fbcdb" providerId="AD" clId="Web-{6F2689E6-1CB7-BDAA-6FED-FE323723E33B}" dt="2024-10-28T22:45:28.286" v="1092" actId="20577"/>
        <pc:sldMkLst>
          <pc:docMk/>
          <pc:sldMk cId="3791360798" sldId="297"/>
        </pc:sldMkLst>
        <pc:spChg chg="add mod">
          <ac:chgData name="Adeleke, Omoremi" userId="S::omoremi1.adeleke@famu.edu::a0ff399d-929c-451c-8457-fbffd12fbcdb" providerId="AD" clId="Web-{6F2689E6-1CB7-BDAA-6FED-FE323723E33B}" dt="2024-10-28T22:45:28.286" v="1092" actId="20577"/>
          <ac:spMkLst>
            <pc:docMk/>
            <pc:sldMk cId="3791360798" sldId="297"/>
            <ac:spMk id="2" creationId="{95EB9188-2AEA-53F9-5BE3-5072E8F87FC5}"/>
          </ac:spMkLst>
        </pc:spChg>
        <pc:spChg chg="mod">
          <ac:chgData name="Adeleke, Omoremi" userId="S::omoremi1.adeleke@famu.edu::a0ff399d-929c-451c-8457-fbffd12fbcdb" providerId="AD" clId="Web-{6F2689E6-1CB7-BDAA-6FED-FE323723E33B}" dt="2024-10-28T22:36:17.012" v="1014" actId="20577"/>
          <ac:spMkLst>
            <pc:docMk/>
            <pc:sldMk cId="3791360798" sldId="297"/>
            <ac:spMk id="6" creationId="{00000000-0000-0000-0000-000000000000}"/>
          </ac:spMkLst>
        </pc:spChg>
        <pc:spChg chg="del mod">
          <ac:chgData name="Adeleke, Omoremi" userId="S::omoremi1.adeleke@famu.edu::a0ff399d-929c-451c-8457-fbffd12fbcdb" providerId="AD" clId="Web-{6F2689E6-1CB7-BDAA-6FED-FE323723E33B}" dt="2024-10-28T22:32:16.352" v="934"/>
          <ac:spMkLst>
            <pc:docMk/>
            <pc:sldMk cId="3791360798" sldId="297"/>
            <ac:spMk id="9" creationId="{00000000-0000-0000-0000-000000000000}"/>
          </ac:spMkLst>
        </pc:spChg>
      </pc:sldChg>
      <pc:sldChg chg="addSp delSp modSp add replId">
        <pc:chgData name="Adeleke, Omoremi" userId="S::omoremi1.adeleke@famu.edu::a0ff399d-929c-451c-8457-fbffd12fbcdb" providerId="AD" clId="Web-{6F2689E6-1CB7-BDAA-6FED-FE323723E33B}" dt="2024-10-28T22:45:07.129" v="1070" actId="20577"/>
        <pc:sldMkLst>
          <pc:docMk/>
          <pc:sldMk cId="4007196420" sldId="298"/>
        </pc:sldMkLst>
        <pc:spChg chg="del mod">
          <ac:chgData name="Adeleke, Omoremi" userId="S::omoremi1.adeleke@famu.edu::a0ff399d-929c-451c-8457-fbffd12fbcdb" providerId="AD" clId="Web-{6F2689E6-1CB7-BDAA-6FED-FE323723E33B}" dt="2024-10-28T22:33:14.587" v="963"/>
          <ac:spMkLst>
            <pc:docMk/>
            <pc:sldMk cId="4007196420" sldId="298"/>
            <ac:spMk id="2" creationId="{95EB9188-2AEA-53F9-5BE3-5072E8F87FC5}"/>
          </ac:spMkLst>
        </pc:spChg>
        <pc:spChg chg="add del mod">
          <ac:chgData name="Adeleke, Omoremi" userId="S::omoremi1.adeleke@famu.edu::a0ff399d-929c-451c-8457-fbffd12fbcdb" providerId="AD" clId="Web-{6F2689E6-1CB7-BDAA-6FED-FE323723E33B}" dt="2024-10-28T22:35:04.354" v="1008"/>
          <ac:spMkLst>
            <pc:docMk/>
            <pc:sldMk cId="4007196420" sldId="298"/>
            <ac:spMk id="3" creationId="{94B1770E-85AA-C421-64F9-047C068BBB40}"/>
          </ac:spMkLst>
        </pc:spChg>
        <pc:spChg chg="add mod">
          <ac:chgData name="Adeleke, Omoremi" userId="S::omoremi1.adeleke@famu.edu::a0ff399d-929c-451c-8457-fbffd12fbcdb" providerId="AD" clId="Web-{6F2689E6-1CB7-BDAA-6FED-FE323723E33B}" dt="2024-10-28T22:45:07.129" v="1070" actId="20577"/>
          <ac:spMkLst>
            <pc:docMk/>
            <pc:sldMk cId="4007196420" sldId="298"/>
            <ac:spMk id="4" creationId="{0A6974FF-93EE-6268-5512-B6EE1C1AFF7A}"/>
          </ac:spMkLst>
        </pc:spChg>
        <pc:spChg chg="mod">
          <ac:chgData name="Adeleke, Omoremi" userId="S::omoremi1.adeleke@famu.edu::a0ff399d-929c-451c-8457-fbffd12fbcdb" providerId="AD" clId="Web-{6F2689E6-1CB7-BDAA-6FED-FE323723E33B}" dt="2024-10-28T22:34:55.495" v="1006" actId="20577"/>
          <ac:spMkLst>
            <pc:docMk/>
            <pc:sldMk cId="4007196420" sldId="298"/>
            <ac:spMk id="6" creationId="{00000000-0000-0000-0000-000000000000}"/>
          </ac:spMkLst>
        </pc:spChg>
      </pc:sldChg>
      <pc:sldChg chg="modSp add replId">
        <pc:chgData name="Adeleke, Omoremi" userId="S::omoremi1.adeleke@famu.edu::a0ff399d-929c-451c-8457-fbffd12fbcdb" providerId="AD" clId="Web-{6F2689E6-1CB7-BDAA-6FED-FE323723E33B}" dt="2024-10-28T22:45:14.692" v="1079" actId="20577"/>
        <pc:sldMkLst>
          <pc:docMk/>
          <pc:sldMk cId="1886346181" sldId="299"/>
        </pc:sldMkLst>
        <pc:spChg chg="mod">
          <ac:chgData name="Adeleke, Omoremi" userId="S::omoremi1.adeleke@famu.edu::a0ff399d-929c-451c-8457-fbffd12fbcdb" providerId="AD" clId="Web-{6F2689E6-1CB7-BDAA-6FED-FE323723E33B}" dt="2024-10-28T22:45:14.692" v="1079" actId="20577"/>
          <ac:spMkLst>
            <pc:docMk/>
            <pc:sldMk cId="1886346181" sldId="299"/>
            <ac:spMk id="2" creationId="{95EB9188-2AEA-53F9-5BE3-5072E8F87FC5}"/>
          </ac:spMkLst>
        </pc:spChg>
        <pc:spChg chg="mod">
          <ac:chgData name="Adeleke, Omoremi" userId="S::omoremi1.adeleke@famu.edu::a0ff399d-929c-451c-8457-fbffd12fbcdb" providerId="AD" clId="Web-{6F2689E6-1CB7-BDAA-6FED-FE323723E33B}" dt="2024-10-28T22:44:38.879" v="1055" actId="20577"/>
          <ac:spMkLst>
            <pc:docMk/>
            <pc:sldMk cId="1886346181" sldId="299"/>
            <ac:spMk id="6" creationId="{00000000-0000-0000-0000-000000000000}"/>
          </ac:spMkLst>
        </pc:spChg>
      </pc:sldChg>
      <pc:sldChg chg="addSp delSp modSp add replId">
        <pc:chgData name="Adeleke, Omoremi" userId="S::omoremi1.adeleke@famu.edu::a0ff399d-929c-451c-8457-fbffd12fbcdb" providerId="AD" clId="Web-{6F2689E6-1CB7-BDAA-6FED-FE323723E33B}" dt="2024-10-28T22:46:57.709" v="1108" actId="1076"/>
        <pc:sldMkLst>
          <pc:docMk/>
          <pc:sldMk cId="30117729" sldId="300"/>
        </pc:sldMkLst>
        <pc:spChg chg="del mod">
          <ac:chgData name="Adeleke, Omoremi" userId="S::omoremi1.adeleke@famu.edu::a0ff399d-929c-451c-8457-fbffd12fbcdb" providerId="AD" clId="Web-{6F2689E6-1CB7-BDAA-6FED-FE323723E33B}" dt="2024-10-28T22:46:44.053" v="1098"/>
          <ac:spMkLst>
            <pc:docMk/>
            <pc:sldMk cId="30117729" sldId="300"/>
            <ac:spMk id="2" creationId="{2EEA1215-78E7-BB1B-28CE-C224DA62CDF3}"/>
          </ac:spMkLst>
        </pc:spChg>
        <pc:spChg chg="add del">
          <ac:chgData name="Adeleke, Omoremi" userId="S::omoremi1.adeleke@famu.edu::a0ff399d-929c-451c-8457-fbffd12fbcdb" providerId="AD" clId="Web-{6F2689E6-1CB7-BDAA-6FED-FE323723E33B}" dt="2024-10-28T22:46:48.506" v="1104"/>
          <ac:spMkLst>
            <pc:docMk/>
            <pc:sldMk cId="30117729" sldId="300"/>
            <ac:spMk id="4" creationId="{DBCC1E72-E791-9639-412C-EC0D4982594A}"/>
          </ac:spMkLst>
        </pc:spChg>
        <pc:spChg chg="add del">
          <ac:chgData name="Adeleke, Omoremi" userId="S::omoremi1.adeleke@famu.edu::a0ff399d-929c-451c-8457-fbffd12fbcdb" providerId="AD" clId="Web-{6F2689E6-1CB7-BDAA-6FED-FE323723E33B}" dt="2024-10-28T22:46:48.506" v="1103"/>
          <ac:spMkLst>
            <pc:docMk/>
            <pc:sldMk cId="30117729" sldId="300"/>
            <ac:spMk id="6" creationId="{D5996624-A420-BCB3-A4C3-FD002CD4278A}"/>
          </ac:spMkLst>
        </pc:spChg>
        <pc:spChg chg="add del">
          <ac:chgData name="Adeleke, Omoremi" userId="S::omoremi1.adeleke@famu.edu::a0ff399d-929c-451c-8457-fbffd12fbcdb" providerId="AD" clId="Web-{6F2689E6-1CB7-BDAA-6FED-FE323723E33B}" dt="2024-10-28T22:46:48.506" v="1102"/>
          <ac:spMkLst>
            <pc:docMk/>
            <pc:sldMk cId="30117729" sldId="300"/>
            <ac:spMk id="8" creationId="{DA5D8A28-B6D1-1A40-014A-7E52E3A9368B}"/>
          </ac:spMkLst>
        </pc:spChg>
        <pc:spChg chg="add mod">
          <ac:chgData name="Adeleke, Omoremi" userId="S::omoremi1.adeleke@famu.edu::a0ff399d-929c-451c-8457-fbffd12fbcdb" providerId="AD" clId="Web-{6F2689E6-1CB7-BDAA-6FED-FE323723E33B}" dt="2024-10-28T22:46:57.709" v="1107" actId="1076"/>
          <ac:spMkLst>
            <pc:docMk/>
            <pc:sldMk cId="30117729" sldId="300"/>
            <ac:spMk id="10" creationId="{8B7DB993-F6BB-C124-05FF-041003C6D1A6}"/>
          </ac:spMkLst>
        </pc:spChg>
        <pc:spChg chg="add mod">
          <ac:chgData name="Adeleke, Omoremi" userId="S::omoremi1.adeleke@famu.edu::a0ff399d-929c-451c-8457-fbffd12fbcdb" providerId="AD" clId="Web-{6F2689E6-1CB7-BDAA-6FED-FE323723E33B}" dt="2024-10-28T22:46:57.709" v="1108" actId="1076"/>
          <ac:spMkLst>
            <pc:docMk/>
            <pc:sldMk cId="30117729" sldId="300"/>
            <ac:spMk id="12" creationId="{49C4AA83-A717-04BB-3B80-21721DF5BEBF}"/>
          </ac:spMkLst>
        </pc:spChg>
        <pc:spChg chg="del mod">
          <ac:chgData name="Adeleke, Omoremi" userId="S::omoremi1.adeleke@famu.edu::a0ff399d-929c-451c-8457-fbffd12fbcdb" providerId="AD" clId="Web-{6F2689E6-1CB7-BDAA-6FED-FE323723E33B}" dt="2024-10-28T22:46:42.959" v="1097"/>
          <ac:spMkLst>
            <pc:docMk/>
            <pc:sldMk cId="30117729" sldId="300"/>
            <ac:spMk id="15" creationId="{B18304F6-6BFD-2D81-9E60-BF346C29E826}"/>
          </ac:spMkLst>
        </pc:spChg>
        <pc:spChg chg="del">
          <ac:chgData name="Adeleke, Omoremi" userId="S::omoremi1.adeleke@famu.edu::a0ff399d-929c-451c-8457-fbffd12fbcdb" providerId="AD" clId="Web-{6F2689E6-1CB7-BDAA-6FED-FE323723E33B}" dt="2024-10-28T22:46:19.927" v="1096"/>
          <ac:spMkLst>
            <pc:docMk/>
            <pc:sldMk cId="30117729" sldId="300"/>
            <ac:spMk id="43" creationId="{EB624538-1646-4CD1-8CF5-3E16FEC92BE4}"/>
          </ac:spMkLst>
        </pc:spChg>
        <pc:spChg chg="del">
          <ac:chgData name="Adeleke, Omoremi" userId="S::omoremi1.adeleke@famu.edu::a0ff399d-929c-451c-8457-fbffd12fbcdb" providerId="AD" clId="Web-{6F2689E6-1CB7-BDAA-6FED-FE323723E33B}" dt="2024-10-28T22:46:19.927" v="1096"/>
          <ac:spMkLst>
            <pc:docMk/>
            <pc:sldMk cId="30117729" sldId="300"/>
            <ac:spMk id="45" creationId="{DEE3B951-F984-47EC-942F-69696DEF6BB9}"/>
          </ac:spMkLst>
        </pc:spChg>
        <pc:spChg chg="del">
          <ac:chgData name="Adeleke, Omoremi" userId="S::omoremi1.adeleke@famu.edu::a0ff399d-929c-451c-8457-fbffd12fbcdb" providerId="AD" clId="Web-{6F2689E6-1CB7-BDAA-6FED-FE323723E33B}" dt="2024-10-28T22:46:19.927" v="1096"/>
          <ac:spMkLst>
            <pc:docMk/>
            <pc:sldMk cId="30117729" sldId="300"/>
            <ac:spMk id="47" creationId="{050DC754-9F28-479D-9254-8682A40A5308}"/>
          </ac:spMkLst>
        </pc:spChg>
        <pc:spChg chg="add">
          <ac:chgData name="Adeleke, Omoremi" userId="S::omoremi1.adeleke@famu.edu::a0ff399d-929c-451c-8457-fbffd12fbcdb" providerId="AD" clId="Web-{6F2689E6-1CB7-BDAA-6FED-FE323723E33B}" dt="2024-10-28T22:46:19.927" v="1096"/>
          <ac:spMkLst>
            <pc:docMk/>
            <pc:sldMk cId="30117729" sldId="300"/>
            <ac:spMk id="56" creationId="{0D7B6173-1D58-48E2-83CF-37350F315F75}"/>
          </ac:spMkLst>
        </pc:spChg>
        <pc:spChg chg="add">
          <ac:chgData name="Adeleke, Omoremi" userId="S::omoremi1.adeleke@famu.edu::a0ff399d-929c-451c-8457-fbffd12fbcdb" providerId="AD" clId="Web-{6F2689E6-1CB7-BDAA-6FED-FE323723E33B}" dt="2024-10-28T22:46:19.927" v="1096"/>
          <ac:spMkLst>
            <pc:docMk/>
            <pc:sldMk cId="30117729" sldId="300"/>
            <ac:spMk id="58" creationId="{3D4464D8-FD41-4EA2-9094-791BB1112FFA}"/>
          </ac:spMkLst>
        </pc:spChg>
        <pc:spChg chg="add">
          <ac:chgData name="Adeleke, Omoremi" userId="S::omoremi1.adeleke@famu.edu::a0ff399d-929c-451c-8457-fbffd12fbcdb" providerId="AD" clId="Web-{6F2689E6-1CB7-BDAA-6FED-FE323723E33B}" dt="2024-10-28T22:46:19.927" v="1096"/>
          <ac:spMkLst>
            <pc:docMk/>
            <pc:sldMk cId="30117729" sldId="300"/>
            <ac:spMk id="62" creationId="{21BDEC81-16A7-4451-B893-C15000083B77}"/>
          </ac:spMkLst>
        </pc:spChg>
        <pc:spChg chg="add">
          <ac:chgData name="Adeleke, Omoremi" userId="S::omoremi1.adeleke@famu.edu::a0ff399d-929c-451c-8457-fbffd12fbcdb" providerId="AD" clId="Web-{6F2689E6-1CB7-BDAA-6FED-FE323723E33B}" dt="2024-10-28T22:46:19.927" v="1096"/>
          <ac:spMkLst>
            <pc:docMk/>
            <pc:sldMk cId="30117729" sldId="300"/>
            <ac:spMk id="64" creationId="{59DF772F-A79B-48F9-8B22-3B11AB306889}"/>
          </ac:spMkLst>
        </pc:spChg>
        <pc:picChg chg="add">
          <ac:chgData name="Adeleke, Omoremi" userId="S::omoremi1.adeleke@famu.edu::a0ff399d-929c-451c-8457-fbffd12fbcdb" providerId="AD" clId="Web-{6F2689E6-1CB7-BDAA-6FED-FE323723E33B}" dt="2024-10-28T22:46:19.927" v="1096"/>
          <ac:picMkLst>
            <pc:docMk/>
            <pc:sldMk cId="30117729" sldId="300"/>
            <ac:picMk id="60" creationId="{B0DAC8FB-A162-44E3-A606-C855A03A5B09}"/>
          </ac:picMkLst>
        </pc:picChg>
        <pc:cxnChg chg="del">
          <ac:chgData name="Adeleke, Omoremi" userId="S::omoremi1.adeleke@famu.edu::a0ff399d-929c-451c-8457-fbffd12fbcdb" providerId="AD" clId="Web-{6F2689E6-1CB7-BDAA-6FED-FE323723E33B}" dt="2024-10-28T22:46:19.927" v="1096"/>
          <ac:cxnSpMkLst>
            <pc:docMk/>
            <pc:sldMk cId="30117729" sldId="300"/>
            <ac:cxnSpMk id="49" creationId="{7D2050F0-C6F7-4036-9312-F896A7566206}"/>
          </ac:cxnSpMkLst>
        </pc:cxnChg>
        <pc:cxnChg chg="del">
          <ac:chgData name="Adeleke, Omoremi" userId="S::omoremi1.adeleke@famu.edu::a0ff399d-929c-451c-8457-fbffd12fbcdb" providerId="AD" clId="Web-{6F2689E6-1CB7-BDAA-6FED-FE323723E33B}" dt="2024-10-28T22:46:19.927" v="1096"/>
          <ac:cxnSpMkLst>
            <pc:docMk/>
            <pc:sldMk cId="30117729" sldId="300"/>
            <ac:cxnSpMk id="51" creationId="{451839ED-002B-41FA-9522-C59A437DDD0A}"/>
          </ac:cxnSpMkLst>
        </pc:cxnChg>
      </pc:sldChg>
      <pc:sldChg chg="addSp delSp modSp add replId">
        <pc:chgData name="Adeleke, Omoremi" userId="S::omoremi1.adeleke@famu.edu::a0ff399d-929c-451c-8457-fbffd12fbcdb" providerId="AD" clId="Web-{6F2689E6-1CB7-BDAA-6FED-FE323723E33B}" dt="2024-10-28T22:47:49.304" v="1117" actId="14100"/>
        <pc:sldMkLst>
          <pc:docMk/>
          <pc:sldMk cId="4288068231" sldId="301"/>
        </pc:sldMkLst>
        <pc:spChg chg="del mod">
          <ac:chgData name="Adeleke, Omoremi" userId="S::omoremi1.adeleke@famu.edu::a0ff399d-929c-451c-8457-fbffd12fbcdb" providerId="AD" clId="Web-{6F2689E6-1CB7-BDAA-6FED-FE323723E33B}" dt="2024-10-28T22:47:44.804" v="1113"/>
          <ac:spMkLst>
            <pc:docMk/>
            <pc:sldMk cId="4288068231" sldId="301"/>
            <ac:spMk id="10" creationId="{8B7DB993-F6BB-C124-05FF-041003C6D1A6}"/>
          </ac:spMkLst>
        </pc:spChg>
        <pc:spChg chg="mod">
          <ac:chgData name="Adeleke, Omoremi" userId="S::omoremi1.adeleke@famu.edu::a0ff399d-929c-451c-8457-fbffd12fbcdb" providerId="AD" clId="Web-{6F2689E6-1CB7-BDAA-6FED-FE323723E33B}" dt="2024-10-28T22:47:49.304" v="1117" actId="14100"/>
          <ac:spMkLst>
            <pc:docMk/>
            <pc:sldMk cId="4288068231" sldId="301"/>
            <ac:spMk id="12" creationId="{49C4AA83-A717-04BB-3B80-21721DF5BEBF}"/>
          </ac:spMkLst>
        </pc:spChg>
        <pc:spChg chg="del">
          <ac:chgData name="Adeleke, Omoremi" userId="S::omoremi1.adeleke@famu.edu::a0ff399d-929c-451c-8457-fbffd12fbcdb" providerId="AD" clId="Web-{6F2689E6-1CB7-BDAA-6FED-FE323723E33B}" dt="2024-10-28T22:47:40.350" v="1112"/>
          <ac:spMkLst>
            <pc:docMk/>
            <pc:sldMk cId="4288068231" sldId="301"/>
            <ac:spMk id="56" creationId="{0D7B6173-1D58-48E2-83CF-37350F315F75}"/>
          </ac:spMkLst>
        </pc:spChg>
        <pc:spChg chg="del">
          <ac:chgData name="Adeleke, Omoremi" userId="S::omoremi1.adeleke@famu.edu::a0ff399d-929c-451c-8457-fbffd12fbcdb" providerId="AD" clId="Web-{6F2689E6-1CB7-BDAA-6FED-FE323723E33B}" dt="2024-10-28T22:47:40.350" v="1112"/>
          <ac:spMkLst>
            <pc:docMk/>
            <pc:sldMk cId="4288068231" sldId="301"/>
            <ac:spMk id="58" creationId="{3D4464D8-FD41-4EA2-9094-791BB1112FFA}"/>
          </ac:spMkLst>
        </pc:spChg>
        <pc:spChg chg="del">
          <ac:chgData name="Adeleke, Omoremi" userId="S::omoremi1.adeleke@famu.edu::a0ff399d-929c-451c-8457-fbffd12fbcdb" providerId="AD" clId="Web-{6F2689E6-1CB7-BDAA-6FED-FE323723E33B}" dt="2024-10-28T22:47:33.897" v="1111"/>
          <ac:spMkLst>
            <pc:docMk/>
            <pc:sldMk cId="4288068231" sldId="301"/>
            <ac:spMk id="62" creationId="{21BDEC81-16A7-4451-B893-C15000083B77}"/>
          </ac:spMkLst>
        </pc:spChg>
        <pc:spChg chg="del">
          <ac:chgData name="Adeleke, Omoremi" userId="S::omoremi1.adeleke@famu.edu::a0ff399d-929c-451c-8457-fbffd12fbcdb" providerId="AD" clId="Web-{6F2689E6-1CB7-BDAA-6FED-FE323723E33B}" dt="2024-10-28T22:47:40.350" v="1112"/>
          <ac:spMkLst>
            <pc:docMk/>
            <pc:sldMk cId="4288068231" sldId="301"/>
            <ac:spMk id="64" creationId="{59DF772F-A79B-48F9-8B22-3B11AB306889}"/>
          </ac:spMkLst>
        </pc:spChg>
        <pc:spChg chg="add">
          <ac:chgData name="Adeleke, Omoremi" userId="S::omoremi1.adeleke@famu.edu::a0ff399d-929c-451c-8457-fbffd12fbcdb" providerId="AD" clId="Web-{6F2689E6-1CB7-BDAA-6FED-FE323723E33B}" dt="2024-10-28T22:47:40.350" v="1112"/>
          <ac:spMkLst>
            <pc:docMk/>
            <pc:sldMk cId="4288068231" sldId="301"/>
            <ac:spMk id="69" creationId="{AD5C47F0-78DF-4B52-A526-4935C91FF8FD}"/>
          </ac:spMkLst>
        </pc:spChg>
        <pc:spChg chg="add">
          <ac:chgData name="Adeleke, Omoremi" userId="S::omoremi1.adeleke@famu.edu::a0ff399d-929c-451c-8457-fbffd12fbcdb" providerId="AD" clId="Web-{6F2689E6-1CB7-BDAA-6FED-FE323723E33B}" dt="2024-10-28T22:47:40.350" v="1112"/>
          <ac:spMkLst>
            <pc:docMk/>
            <pc:sldMk cId="4288068231" sldId="301"/>
            <ac:spMk id="71" creationId="{273BCF2F-5913-4952-A429-7F24E2259A36}"/>
          </ac:spMkLst>
        </pc:spChg>
        <pc:picChg chg="del">
          <ac:chgData name="Adeleke, Omoremi" userId="S::omoremi1.adeleke@famu.edu::a0ff399d-929c-451c-8457-fbffd12fbcdb" providerId="AD" clId="Web-{6F2689E6-1CB7-BDAA-6FED-FE323723E33B}" dt="2024-10-28T22:47:40.350" v="1112"/>
          <ac:picMkLst>
            <pc:docMk/>
            <pc:sldMk cId="4288068231" sldId="301"/>
            <ac:picMk id="60" creationId="{B0DAC8FB-A162-44E3-A606-C855A03A5B09}"/>
          </ac:picMkLst>
        </pc:picChg>
        <pc:cxnChg chg="add">
          <ac:chgData name="Adeleke, Omoremi" userId="S::omoremi1.adeleke@famu.edu::a0ff399d-929c-451c-8457-fbffd12fbcdb" providerId="AD" clId="Web-{6F2689E6-1CB7-BDAA-6FED-FE323723E33B}" dt="2024-10-28T22:47:40.350" v="1112"/>
          <ac:cxnSpMkLst>
            <pc:docMk/>
            <pc:sldMk cId="4288068231" sldId="301"/>
            <ac:cxnSpMk id="73" creationId="{F11D377B-4BF1-42E5-9EA6-6106FFF5C75D}"/>
          </ac:cxnSpMkLst>
        </pc:cxnChg>
        <pc:cxnChg chg="add">
          <ac:chgData name="Adeleke, Omoremi" userId="S::omoremi1.adeleke@famu.edu::a0ff399d-929c-451c-8457-fbffd12fbcdb" providerId="AD" clId="Web-{6F2689E6-1CB7-BDAA-6FED-FE323723E33B}" dt="2024-10-28T22:47:40.350" v="1112"/>
          <ac:cxnSpMkLst>
            <pc:docMk/>
            <pc:sldMk cId="4288068231" sldId="301"/>
            <ac:cxnSpMk id="75" creationId="{53B4772B-8BDC-4D39-AF6F-AC50884317A6}"/>
          </ac:cxnSpMkLst>
        </pc:cxnChg>
        <pc:cxnChg chg="add">
          <ac:chgData name="Adeleke, Omoremi" userId="S::omoremi1.adeleke@famu.edu::a0ff399d-929c-451c-8457-fbffd12fbcdb" providerId="AD" clId="Web-{6F2689E6-1CB7-BDAA-6FED-FE323723E33B}" dt="2024-10-28T22:47:40.350" v="1112"/>
          <ac:cxnSpMkLst>
            <pc:docMk/>
            <pc:sldMk cId="4288068231" sldId="301"/>
            <ac:cxnSpMk id="77" creationId="{AC76B019-A777-45FF-9677-DE373FFE4948}"/>
          </ac:cxnSpMkLst>
        </pc:cxnChg>
        <pc:cxnChg chg="add">
          <ac:chgData name="Adeleke, Omoremi" userId="S::omoremi1.adeleke@famu.edu::a0ff399d-929c-451c-8457-fbffd12fbcdb" providerId="AD" clId="Web-{6F2689E6-1CB7-BDAA-6FED-FE323723E33B}" dt="2024-10-28T22:47:40.350" v="1112"/>
          <ac:cxnSpMkLst>
            <pc:docMk/>
            <pc:sldMk cId="4288068231" sldId="301"/>
            <ac:cxnSpMk id="79" creationId="{1A534FC7-CBDB-4B15-84DE-40501E27B8D6}"/>
          </ac:cxnSpMkLst>
        </pc:cxnChg>
      </pc:sldChg>
    </pc:docChg>
  </pc:docChgLst>
  <pc:docChgLst>
    <pc:chgData name="Adeleke, Omoremi" userId="S::omoremi1.adeleke@famu.edu::a0ff399d-929c-451c-8457-fbffd12fbcdb" providerId="AD" clId="Web-{5A6E20CC-7068-8C75-36A8-7D8A266A24C1}"/>
    <pc:docChg chg="addSld delSld modSld sldOrd addMainMaster">
      <pc:chgData name="Adeleke, Omoremi" userId="S::omoremi1.adeleke@famu.edu::a0ff399d-929c-451c-8457-fbffd12fbcdb" providerId="AD" clId="Web-{5A6E20CC-7068-8C75-36A8-7D8A266A24C1}" dt="2024-04-01T01:41:48.273" v="522" actId="20577"/>
      <pc:docMkLst>
        <pc:docMk/>
      </pc:docMkLst>
      <pc:sldChg chg="delSp modSp">
        <pc:chgData name="Adeleke, Omoremi" userId="S::omoremi1.adeleke@famu.edu::a0ff399d-929c-451c-8457-fbffd12fbcdb" providerId="AD" clId="Web-{5A6E20CC-7068-8C75-36A8-7D8A266A24C1}" dt="2024-03-31T23:34:35.150" v="317" actId="1076"/>
        <pc:sldMkLst>
          <pc:docMk/>
          <pc:sldMk cId="0" sldId="256"/>
        </pc:sldMkLst>
        <pc:spChg chg="mod ord">
          <ac:chgData name="Adeleke, Omoremi" userId="S::omoremi1.adeleke@famu.edu::a0ff399d-929c-451c-8457-fbffd12fbcdb" providerId="AD" clId="Web-{5A6E20CC-7068-8C75-36A8-7D8A266A24C1}" dt="2024-03-31T23:34:19.712" v="316" actId="1076"/>
          <ac:spMkLst>
            <pc:docMk/>
            <pc:sldMk cId="0" sldId="256"/>
            <ac:spMk id="5" creationId="{00000000-0000-0000-0000-000000000000}"/>
          </ac:spMkLst>
        </pc:spChg>
        <pc:spChg chg="mod">
          <ac:chgData name="Adeleke, Omoremi" userId="S::omoremi1.adeleke@famu.edu::a0ff399d-929c-451c-8457-fbffd12fbcdb" providerId="AD" clId="Web-{5A6E20CC-7068-8C75-36A8-7D8A266A24C1}" dt="2024-03-31T23:34:35.150" v="317" actId="1076"/>
          <ac:spMkLst>
            <pc:docMk/>
            <pc:sldMk cId="0" sldId="256"/>
            <ac:spMk id="6" creationId="{00000000-0000-0000-0000-000000000000}"/>
          </ac:spMkLst>
        </pc:spChg>
        <pc:spChg chg="del">
          <ac:chgData name="Adeleke, Omoremi" userId="S::omoremi1.adeleke@famu.edu::a0ff399d-929c-451c-8457-fbffd12fbcdb" providerId="AD" clId="Web-{5A6E20CC-7068-8C75-36A8-7D8A266A24C1}" dt="2024-03-31T23:03:04.903" v="30"/>
          <ac:spMkLst>
            <pc:docMk/>
            <pc:sldMk cId="0" sldId="256"/>
            <ac:spMk id="9" creationId="{00000000-0000-0000-0000-000000000000}"/>
          </ac:spMkLst>
        </pc:spChg>
        <pc:picChg chg="mod ord modCrop">
          <ac:chgData name="Adeleke, Omoremi" userId="S::omoremi1.adeleke@famu.edu::a0ff399d-929c-451c-8457-fbffd12fbcdb" providerId="AD" clId="Web-{5A6E20CC-7068-8C75-36A8-7D8A266A24C1}" dt="2024-03-31T23:33:58.727" v="314" actId="14100"/>
          <ac:picMkLst>
            <pc:docMk/>
            <pc:sldMk cId="0" sldId="256"/>
            <ac:picMk id="11" creationId="{7053973F-32B8-26E8-B9F5-F87387A5E63F}"/>
          </ac:picMkLst>
        </pc:picChg>
      </pc:sldChg>
      <pc:sldChg chg="addSp delSp modSp ord">
        <pc:chgData name="Adeleke, Omoremi" userId="S::omoremi1.adeleke@famu.edu::a0ff399d-929c-451c-8457-fbffd12fbcdb" providerId="AD" clId="Web-{5A6E20CC-7068-8C75-36A8-7D8A266A24C1}" dt="2024-04-01T01:31:43.358" v="412" actId="20577"/>
        <pc:sldMkLst>
          <pc:docMk/>
          <pc:sldMk cId="0" sldId="259"/>
        </pc:sldMkLst>
        <pc:spChg chg="add mod">
          <ac:chgData name="Adeleke, Omoremi" userId="S::omoremi1.adeleke@famu.edu::a0ff399d-929c-451c-8457-fbffd12fbcdb" providerId="AD" clId="Web-{5A6E20CC-7068-8C75-36A8-7D8A266A24C1}" dt="2024-04-01T01:31:43.358" v="412" actId="20577"/>
          <ac:spMkLst>
            <pc:docMk/>
            <pc:sldMk cId="0" sldId="259"/>
            <ac:spMk id="4" creationId="{86DB0C01-7C77-1927-FDD0-9C6CD1CBF177}"/>
          </ac:spMkLst>
        </pc:spChg>
        <pc:spChg chg="mod ord">
          <ac:chgData name="Adeleke, Omoremi" userId="S::omoremi1.adeleke@famu.edu::a0ff399d-929c-451c-8457-fbffd12fbcdb" providerId="AD" clId="Web-{5A6E20CC-7068-8C75-36A8-7D8A266A24C1}" dt="2024-03-31T23:25:51.837" v="238" actId="1076"/>
          <ac:spMkLst>
            <pc:docMk/>
            <pc:sldMk cId="0" sldId="259"/>
            <ac:spMk id="5" creationId="{00000000-0000-0000-0000-000000000000}"/>
          </ac:spMkLst>
        </pc:spChg>
        <pc:spChg chg="del">
          <ac:chgData name="Adeleke, Omoremi" userId="S::omoremi1.adeleke@famu.edu::a0ff399d-929c-451c-8457-fbffd12fbcdb" providerId="AD" clId="Web-{5A6E20CC-7068-8C75-36A8-7D8A266A24C1}" dt="2024-03-31T23:23:03.956" v="212"/>
          <ac:spMkLst>
            <pc:docMk/>
            <pc:sldMk cId="0" sldId="259"/>
            <ac:spMk id="6" creationId="{00000000-0000-0000-0000-000000000000}"/>
          </ac:spMkLst>
        </pc:spChg>
        <pc:spChg chg="del">
          <ac:chgData name="Adeleke, Omoremi" userId="S::omoremi1.adeleke@famu.edu::a0ff399d-929c-451c-8457-fbffd12fbcdb" providerId="AD" clId="Web-{5A6E20CC-7068-8C75-36A8-7D8A266A24C1}" dt="2024-03-31T23:23:03.956" v="211"/>
          <ac:spMkLst>
            <pc:docMk/>
            <pc:sldMk cId="0" sldId="259"/>
            <ac:spMk id="7" creationId="{00000000-0000-0000-0000-000000000000}"/>
          </ac:spMkLst>
        </pc:spChg>
        <pc:spChg chg="del">
          <ac:chgData name="Adeleke, Omoremi" userId="S::omoremi1.adeleke@famu.edu::a0ff399d-929c-451c-8457-fbffd12fbcdb" providerId="AD" clId="Web-{5A6E20CC-7068-8C75-36A8-7D8A266A24C1}" dt="2024-03-31T23:23:03.956" v="210"/>
          <ac:spMkLst>
            <pc:docMk/>
            <pc:sldMk cId="0" sldId="259"/>
            <ac:spMk id="8" creationId="{00000000-0000-0000-0000-000000000000}"/>
          </ac:spMkLst>
        </pc:spChg>
        <pc:spChg chg="del">
          <ac:chgData name="Adeleke, Omoremi" userId="S::omoremi1.adeleke@famu.edu::a0ff399d-929c-451c-8457-fbffd12fbcdb" providerId="AD" clId="Web-{5A6E20CC-7068-8C75-36A8-7D8A266A24C1}" dt="2024-03-31T23:23:03.956" v="209"/>
          <ac:spMkLst>
            <pc:docMk/>
            <pc:sldMk cId="0" sldId="259"/>
            <ac:spMk id="9" creationId="{00000000-0000-0000-0000-000000000000}"/>
          </ac:spMkLst>
        </pc:spChg>
        <pc:spChg chg="del">
          <ac:chgData name="Adeleke, Omoremi" userId="S::omoremi1.adeleke@famu.edu::a0ff399d-929c-451c-8457-fbffd12fbcdb" providerId="AD" clId="Web-{5A6E20CC-7068-8C75-36A8-7D8A266A24C1}" dt="2024-03-31T23:23:03.956" v="208"/>
          <ac:spMkLst>
            <pc:docMk/>
            <pc:sldMk cId="0" sldId="259"/>
            <ac:spMk id="10" creationId="{00000000-0000-0000-0000-000000000000}"/>
          </ac:spMkLst>
        </pc:spChg>
        <pc:spChg chg="del">
          <ac:chgData name="Adeleke, Omoremi" userId="S::omoremi1.adeleke@famu.edu::a0ff399d-929c-451c-8457-fbffd12fbcdb" providerId="AD" clId="Web-{5A6E20CC-7068-8C75-36A8-7D8A266A24C1}" dt="2024-03-31T23:23:03.956" v="207"/>
          <ac:spMkLst>
            <pc:docMk/>
            <pc:sldMk cId="0" sldId="259"/>
            <ac:spMk id="11" creationId="{00000000-0000-0000-0000-000000000000}"/>
          </ac:spMkLst>
        </pc:spChg>
        <pc:spChg chg="del">
          <ac:chgData name="Adeleke, Omoremi" userId="S::omoremi1.adeleke@famu.edu::a0ff399d-929c-451c-8457-fbffd12fbcdb" providerId="AD" clId="Web-{5A6E20CC-7068-8C75-36A8-7D8A266A24C1}" dt="2024-03-31T23:23:03.956" v="206"/>
          <ac:spMkLst>
            <pc:docMk/>
            <pc:sldMk cId="0" sldId="259"/>
            <ac:spMk id="12" creationId="{00000000-0000-0000-0000-000000000000}"/>
          </ac:spMkLst>
        </pc:spChg>
        <pc:spChg chg="del">
          <ac:chgData name="Adeleke, Omoremi" userId="S::omoremi1.adeleke@famu.edu::a0ff399d-929c-451c-8457-fbffd12fbcdb" providerId="AD" clId="Web-{5A6E20CC-7068-8C75-36A8-7D8A266A24C1}" dt="2024-03-31T23:23:03.956" v="205"/>
          <ac:spMkLst>
            <pc:docMk/>
            <pc:sldMk cId="0" sldId="259"/>
            <ac:spMk id="13" creationId="{00000000-0000-0000-0000-000000000000}"/>
          </ac:spMkLst>
        </pc:spChg>
        <pc:spChg chg="del">
          <ac:chgData name="Adeleke, Omoremi" userId="S::omoremi1.adeleke@famu.edu::a0ff399d-929c-451c-8457-fbffd12fbcdb" providerId="AD" clId="Web-{5A6E20CC-7068-8C75-36A8-7D8A266A24C1}" dt="2024-03-31T23:23:03.956" v="204"/>
          <ac:spMkLst>
            <pc:docMk/>
            <pc:sldMk cId="0" sldId="259"/>
            <ac:spMk id="14" creationId="{00000000-0000-0000-0000-000000000000}"/>
          </ac:spMkLst>
        </pc:spChg>
        <pc:spChg chg="add mod">
          <ac:chgData name="Adeleke, Omoremi" userId="S::omoremi1.adeleke@famu.edu::a0ff399d-929c-451c-8457-fbffd12fbcdb" providerId="AD" clId="Web-{5A6E20CC-7068-8C75-36A8-7D8A266A24C1}" dt="2024-03-31T23:26:23.775" v="259" actId="20577"/>
          <ac:spMkLst>
            <pc:docMk/>
            <pc:sldMk cId="0" sldId="259"/>
            <ac:spMk id="15" creationId="{E501BCAF-D528-E2FC-578B-1B49D21F0389}"/>
          </ac:spMkLst>
        </pc:spChg>
        <pc:picChg chg="add mod modCrop">
          <ac:chgData name="Adeleke, Omoremi" userId="S::omoremi1.adeleke@famu.edu::a0ff399d-929c-451c-8457-fbffd12fbcdb" providerId="AD" clId="Web-{5A6E20CC-7068-8C75-36A8-7D8A266A24C1}" dt="2024-03-31T23:25:59.290" v="239" actId="1076"/>
          <ac:picMkLst>
            <pc:docMk/>
            <pc:sldMk cId="0" sldId="259"/>
            <ac:picMk id="2" creationId="{AD5059FA-D283-0F62-C532-C016A974668E}"/>
          </ac:picMkLst>
        </pc:picChg>
        <pc:picChg chg="add mod">
          <ac:chgData name="Adeleke, Omoremi" userId="S::omoremi1.adeleke@famu.edu::a0ff399d-929c-451c-8457-fbffd12fbcdb" providerId="AD" clId="Web-{5A6E20CC-7068-8C75-36A8-7D8A266A24C1}" dt="2024-04-01T01:30:19.290" v="366" actId="1076"/>
          <ac:picMkLst>
            <pc:docMk/>
            <pc:sldMk cId="0" sldId="259"/>
            <ac:picMk id="3" creationId="{6E8970F4-3CBE-C9CA-6DFC-BCB3E47CC536}"/>
          </ac:picMkLst>
        </pc:picChg>
        <pc:picChg chg="del">
          <ac:chgData name="Adeleke, Omoremi" userId="S::omoremi1.adeleke@famu.edu::a0ff399d-929c-451c-8457-fbffd12fbcdb" providerId="AD" clId="Web-{5A6E20CC-7068-8C75-36A8-7D8A266A24C1}" dt="2024-03-31T23:11:41.544" v="104"/>
          <ac:picMkLst>
            <pc:docMk/>
            <pc:sldMk cId="0" sldId="259"/>
            <ac:picMk id="4" creationId="{00000000-0000-0000-0000-000000000000}"/>
          </ac:picMkLst>
        </pc:picChg>
      </pc:sldChg>
      <pc:sldChg chg="del ord">
        <pc:chgData name="Adeleke, Omoremi" userId="S::omoremi1.adeleke@famu.edu::a0ff399d-929c-451c-8457-fbffd12fbcdb" providerId="AD" clId="Web-{5A6E20CC-7068-8C75-36A8-7D8A266A24C1}" dt="2024-04-01T00:35:18.316" v="331"/>
        <pc:sldMkLst>
          <pc:docMk/>
          <pc:sldMk cId="0" sldId="261"/>
        </pc:sldMkLst>
      </pc:sldChg>
      <pc:sldChg chg="addSp modSp ord">
        <pc:chgData name="Adeleke, Omoremi" userId="S::omoremi1.adeleke@famu.edu::a0ff399d-929c-451c-8457-fbffd12fbcdb" providerId="AD" clId="Web-{5A6E20CC-7068-8C75-36A8-7D8A266A24C1}" dt="2024-03-31T23:28:37.530" v="288" actId="20577"/>
        <pc:sldMkLst>
          <pc:docMk/>
          <pc:sldMk cId="0" sldId="262"/>
        </pc:sldMkLst>
        <pc:spChg chg="add mod">
          <ac:chgData name="Adeleke, Omoremi" userId="S::omoremi1.adeleke@famu.edu::a0ff399d-929c-451c-8457-fbffd12fbcdb" providerId="AD" clId="Web-{5A6E20CC-7068-8C75-36A8-7D8A266A24C1}" dt="2024-03-31T23:28:37.530" v="288" actId="20577"/>
          <ac:spMkLst>
            <pc:docMk/>
            <pc:sldMk cId="0" sldId="262"/>
            <ac:spMk id="3" creationId="{5C1303A0-2520-2745-8735-051E4876ED5A}"/>
          </ac:spMkLst>
        </pc:spChg>
      </pc:sldChg>
      <pc:sldChg chg="del">
        <pc:chgData name="Adeleke, Omoremi" userId="S::omoremi1.adeleke@famu.edu::a0ff399d-929c-451c-8457-fbffd12fbcdb" providerId="AD" clId="Web-{5A6E20CC-7068-8C75-36A8-7D8A266A24C1}" dt="2024-03-31T23:29:34.094" v="302"/>
        <pc:sldMkLst>
          <pc:docMk/>
          <pc:sldMk cId="0" sldId="263"/>
        </pc:sldMkLst>
      </pc:sldChg>
      <pc:sldChg chg="addSp delSp modSp ord">
        <pc:chgData name="Adeleke, Omoremi" userId="S::omoremi1.adeleke@famu.edu::a0ff399d-929c-451c-8457-fbffd12fbcdb" providerId="AD" clId="Web-{5A6E20CC-7068-8C75-36A8-7D8A266A24C1}" dt="2024-03-31T23:35:50.080" v="321"/>
        <pc:sldMkLst>
          <pc:docMk/>
          <pc:sldMk cId="3583489298" sldId="266"/>
        </pc:sldMkLst>
        <pc:cxnChg chg="add del mod">
          <ac:chgData name="Adeleke, Omoremi" userId="S::omoremi1.adeleke@famu.edu::a0ff399d-929c-451c-8457-fbffd12fbcdb" providerId="AD" clId="Web-{5A6E20CC-7068-8C75-36A8-7D8A266A24C1}" dt="2024-03-31T23:35:50.080" v="321"/>
          <ac:cxnSpMkLst>
            <pc:docMk/>
            <pc:sldMk cId="3583489298" sldId="266"/>
            <ac:cxnSpMk id="2" creationId="{1BE3A268-843A-9297-C751-873AF1CA80E3}"/>
          </ac:cxnSpMkLst>
        </pc:cxnChg>
      </pc:sldChg>
      <pc:sldChg chg="modSp">
        <pc:chgData name="Adeleke, Omoremi" userId="S::omoremi1.adeleke@famu.edu::a0ff399d-929c-451c-8457-fbffd12fbcdb" providerId="AD" clId="Web-{5A6E20CC-7068-8C75-36A8-7D8A266A24C1}" dt="2024-03-31T23:27:42.840" v="273" actId="20577"/>
        <pc:sldMkLst>
          <pc:docMk/>
          <pc:sldMk cId="3495258270" sldId="270"/>
        </pc:sldMkLst>
        <pc:spChg chg="mod">
          <ac:chgData name="Adeleke, Omoremi" userId="S::omoremi1.adeleke@famu.edu::a0ff399d-929c-451c-8457-fbffd12fbcdb" providerId="AD" clId="Web-{5A6E20CC-7068-8C75-36A8-7D8A266A24C1}" dt="2024-03-31T23:27:42.840" v="273" actId="20577"/>
          <ac:spMkLst>
            <pc:docMk/>
            <pc:sldMk cId="3495258270" sldId="270"/>
            <ac:spMk id="13" creationId="{0CCF16AE-2A89-7C86-E7A5-BA14E9286D95}"/>
          </ac:spMkLst>
        </pc:spChg>
      </pc:sldChg>
      <pc:sldChg chg="addSp delSp modSp ord">
        <pc:chgData name="Adeleke, Omoremi" userId="S::omoremi1.adeleke@famu.edu::a0ff399d-929c-451c-8457-fbffd12fbcdb" providerId="AD" clId="Web-{5A6E20CC-7068-8C75-36A8-7D8A266A24C1}" dt="2024-04-01T01:36:19.314" v="444" actId="1076"/>
        <pc:sldMkLst>
          <pc:docMk/>
          <pc:sldMk cId="375235042" sldId="271"/>
        </pc:sldMkLst>
        <pc:spChg chg="mod ord">
          <ac:chgData name="Adeleke, Omoremi" userId="S::omoremi1.adeleke@famu.edu::a0ff399d-929c-451c-8457-fbffd12fbcdb" providerId="AD" clId="Web-{5A6E20CC-7068-8C75-36A8-7D8A266A24C1}" dt="2024-04-01T01:36:07.250" v="442" actId="1076"/>
          <ac:spMkLst>
            <pc:docMk/>
            <pc:sldMk cId="375235042" sldId="271"/>
            <ac:spMk id="2" creationId="{981EA9A4-DF20-C296-9D74-39BBE19D95CF}"/>
          </ac:spMkLst>
        </pc:spChg>
        <pc:spChg chg="mod">
          <ac:chgData name="Adeleke, Omoremi" userId="S::omoremi1.adeleke@famu.edu::a0ff399d-929c-451c-8457-fbffd12fbcdb" providerId="AD" clId="Web-{5A6E20CC-7068-8C75-36A8-7D8A266A24C1}" dt="2024-04-01T01:36:19.314" v="444" actId="1076"/>
          <ac:spMkLst>
            <pc:docMk/>
            <pc:sldMk cId="375235042" sldId="271"/>
            <ac:spMk id="15" creationId="{B18304F6-6BFD-2D81-9E60-BF346C29E826}"/>
          </ac:spMkLst>
        </pc:spChg>
        <pc:spChg chg="del">
          <ac:chgData name="Adeleke, Omoremi" userId="S::omoremi1.adeleke@famu.edu::a0ff399d-929c-451c-8457-fbffd12fbcdb" providerId="AD" clId="Web-{5A6E20CC-7068-8C75-36A8-7D8A266A24C1}" dt="2024-04-01T01:34:47.292" v="421"/>
          <ac:spMkLst>
            <pc:docMk/>
            <pc:sldMk cId="375235042" sldId="271"/>
            <ac:spMk id="26" creationId="{F3060C83-F051-4F0E-ABAD-AA0DFC48B218}"/>
          </ac:spMkLst>
        </pc:spChg>
        <pc:spChg chg="del">
          <ac:chgData name="Adeleke, Omoremi" userId="S::omoremi1.adeleke@famu.edu::a0ff399d-929c-451c-8457-fbffd12fbcdb" providerId="AD" clId="Web-{5A6E20CC-7068-8C75-36A8-7D8A266A24C1}" dt="2024-04-01T01:34:47.292" v="421"/>
          <ac:spMkLst>
            <pc:docMk/>
            <pc:sldMk cId="375235042" sldId="271"/>
            <ac:spMk id="28" creationId="{83C98ABE-055B-441F-B07E-44F97F083C39}"/>
          </ac:spMkLst>
        </pc:spChg>
        <pc:spChg chg="del">
          <ac:chgData name="Adeleke, Omoremi" userId="S::omoremi1.adeleke@famu.edu::a0ff399d-929c-451c-8457-fbffd12fbcdb" providerId="AD" clId="Web-{5A6E20CC-7068-8C75-36A8-7D8A266A24C1}" dt="2024-04-01T01:34:47.292" v="421"/>
          <ac:spMkLst>
            <pc:docMk/>
            <pc:sldMk cId="375235042" sldId="271"/>
            <ac:spMk id="30" creationId="{29FDB030-9B49-4CED-8CCD-4D99382388AC}"/>
          </ac:spMkLst>
        </pc:spChg>
        <pc:spChg chg="del">
          <ac:chgData name="Adeleke, Omoremi" userId="S::omoremi1.adeleke@famu.edu::a0ff399d-929c-451c-8457-fbffd12fbcdb" providerId="AD" clId="Web-{5A6E20CC-7068-8C75-36A8-7D8A266A24C1}" dt="2024-04-01T01:34:47.292" v="421"/>
          <ac:spMkLst>
            <pc:docMk/>
            <pc:sldMk cId="375235042" sldId="271"/>
            <ac:spMk id="32" creationId="{3783CA14-24A1-485C-8B30-D6A5D87987AD}"/>
          </ac:spMkLst>
        </pc:spChg>
        <pc:spChg chg="del">
          <ac:chgData name="Adeleke, Omoremi" userId="S::omoremi1.adeleke@famu.edu::a0ff399d-929c-451c-8457-fbffd12fbcdb" providerId="AD" clId="Web-{5A6E20CC-7068-8C75-36A8-7D8A266A24C1}" dt="2024-04-01T01:34:47.292" v="421"/>
          <ac:spMkLst>
            <pc:docMk/>
            <pc:sldMk cId="375235042" sldId="271"/>
            <ac:spMk id="34" creationId="{9A97C86A-04D6-40F7-AE84-31AB43E6A846}"/>
          </ac:spMkLst>
        </pc:spChg>
        <pc:spChg chg="del">
          <ac:chgData name="Adeleke, Omoremi" userId="S::omoremi1.adeleke@famu.edu::a0ff399d-929c-451c-8457-fbffd12fbcdb" providerId="AD" clId="Web-{5A6E20CC-7068-8C75-36A8-7D8A266A24C1}" dt="2024-04-01T01:34:47.292" v="421"/>
          <ac:spMkLst>
            <pc:docMk/>
            <pc:sldMk cId="375235042" sldId="271"/>
            <ac:spMk id="36" creationId="{FF9F2414-84E8-453E-B1F3-389FDE8192D9}"/>
          </ac:spMkLst>
        </pc:spChg>
        <pc:spChg chg="del">
          <ac:chgData name="Adeleke, Omoremi" userId="S::omoremi1.adeleke@famu.edu::a0ff399d-929c-451c-8457-fbffd12fbcdb" providerId="AD" clId="Web-{5A6E20CC-7068-8C75-36A8-7D8A266A24C1}" dt="2024-04-01T01:34:47.292" v="421"/>
          <ac:spMkLst>
            <pc:docMk/>
            <pc:sldMk cId="375235042" sldId="271"/>
            <ac:spMk id="38" creationId="{3ECA69A1-7536-43AC-85EF-C7106179F5ED}"/>
          </ac:spMkLst>
        </pc:spChg>
        <pc:spChg chg="add">
          <ac:chgData name="Adeleke, Omoremi" userId="S::omoremi1.adeleke@famu.edu::a0ff399d-929c-451c-8457-fbffd12fbcdb" providerId="AD" clId="Web-{5A6E20CC-7068-8C75-36A8-7D8A266A24C1}" dt="2024-04-01T01:34:47.292" v="421"/>
          <ac:spMkLst>
            <pc:docMk/>
            <pc:sldMk cId="375235042" sldId="271"/>
            <ac:spMk id="43" creationId="{43FCDA63-538C-4FB3-911D-7DF75B5993C9}"/>
          </ac:spMkLst>
        </pc:spChg>
        <pc:spChg chg="add">
          <ac:chgData name="Adeleke, Omoremi" userId="S::omoremi1.adeleke@famu.edu::a0ff399d-929c-451c-8457-fbffd12fbcdb" providerId="AD" clId="Web-{5A6E20CC-7068-8C75-36A8-7D8A266A24C1}" dt="2024-04-01T01:34:47.292" v="421"/>
          <ac:spMkLst>
            <pc:docMk/>
            <pc:sldMk cId="375235042" sldId="271"/>
            <ac:spMk id="45" creationId="{C0F36B17-8009-453B-9C49-36A9D6F9D0EC}"/>
          </ac:spMkLst>
        </pc:spChg>
        <pc:picChg chg="add mod">
          <ac:chgData name="Adeleke, Omoremi" userId="S::omoremi1.adeleke@famu.edu::a0ff399d-929c-451c-8457-fbffd12fbcdb" providerId="AD" clId="Web-{5A6E20CC-7068-8C75-36A8-7D8A266A24C1}" dt="2024-04-01T01:34:57.199" v="422" actId="14100"/>
          <ac:picMkLst>
            <pc:docMk/>
            <pc:sldMk cId="375235042" sldId="271"/>
            <ac:picMk id="3" creationId="{B08F9FB9-B31C-694F-2758-4D5E8E899BB1}"/>
          </ac:picMkLst>
        </pc:picChg>
        <pc:picChg chg="add mod ord">
          <ac:chgData name="Adeleke, Omoremi" userId="S::omoremi1.adeleke@famu.edu::a0ff399d-929c-451c-8457-fbffd12fbcdb" providerId="AD" clId="Web-{5A6E20CC-7068-8C75-36A8-7D8A266A24C1}" dt="2024-04-01T01:35:55.531" v="439" actId="1076"/>
          <ac:picMkLst>
            <pc:docMk/>
            <pc:sldMk cId="375235042" sldId="271"/>
            <ac:picMk id="4" creationId="{F82C79E0-95C5-12B5-A7CF-9059E9DBFD26}"/>
          </ac:picMkLst>
        </pc:picChg>
        <pc:picChg chg="add mod">
          <ac:chgData name="Adeleke, Omoremi" userId="S::omoremi1.adeleke@famu.edu::a0ff399d-929c-451c-8457-fbffd12fbcdb" providerId="AD" clId="Web-{5A6E20CC-7068-8C75-36A8-7D8A266A24C1}" dt="2024-04-01T01:35:57.250" v="440" actId="1076"/>
          <ac:picMkLst>
            <pc:docMk/>
            <pc:sldMk cId="375235042" sldId="271"/>
            <ac:picMk id="5" creationId="{9465B0A3-135A-DFA2-8A66-41B0C1B81118}"/>
          </ac:picMkLst>
        </pc:picChg>
        <pc:picChg chg="add mod ord">
          <ac:chgData name="Adeleke, Omoremi" userId="S::omoremi1.adeleke@famu.edu::a0ff399d-929c-451c-8457-fbffd12fbcdb" providerId="AD" clId="Web-{5A6E20CC-7068-8C75-36A8-7D8A266A24C1}" dt="2024-04-01T01:35:28.513" v="430" actId="1076"/>
          <ac:picMkLst>
            <pc:docMk/>
            <pc:sldMk cId="375235042" sldId="271"/>
            <ac:picMk id="6" creationId="{5A4E14A6-F2D6-4C7E-2929-B569012A5465}"/>
          </ac:picMkLst>
        </pc:picChg>
      </pc:sldChg>
      <pc:sldChg chg="addSp modSp ord">
        <pc:chgData name="Adeleke, Omoremi" userId="S::omoremi1.adeleke@famu.edu::a0ff399d-929c-451c-8457-fbffd12fbcdb" providerId="AD" clId="Web-{5A6E20CC-7068-8C75-36A8-7D8A266A24C1}" dt="2024-04-01T01:27:54.977" v="355" actId="20577"/>
        <pc:sldMkLst>
          <pc:docMk/>
          <pc:sldMk cId="491554453" sldId="272"/>
        </pc:sldMkLst>
        <pc:spChg chg="add mod">
          <ac:chgData name="Adeleke, Omoremi" userId="S::omoremi1.adeleke@famu.edu::a0ff399d-929c-451c-8457-fbffd12fbcdb" providerId="AD" clId="Web-{5A6E20CC-7068-8C75-36A8-7D8A266A24C1}" dt="2024-03-31T22:56:23.921" v="7" actId="20577"/>
          <ac:spMkLst>
            <pc:docMk/>
            <pc:sldMk cId="491554453" sldId="272"/>
            <ac:spMk id="3" creationId="{1E2E8775-4E8A-D7C5-0498-31263D5459A7}"/>
          </ac:spMkLst>
        </pc:spChg>
        <pc:spChg chg="mod">
          <ac:chgData name="Adeleke, Omoremi" userId="S::omoremi1.adeleke@famu.edu::a0ff399d-929c-451c-8457-fbffd12fbcdb" providerId="AD" clId="Web-{5A6E20CC-7068-8C75-36A8-7D8A266A24C1}" dt="2024-04-01T01:27:54.977" v="355" actId="20577"/>
          <ac:spMkLst>
            <pc:docMk/>
            <pc:sldMk cId="491554453" sldId="272"/>
            <ac:spMk id="4" creationId="{539FB934-86BC-DE66-FFD7-AFDC7FDDD693}"/>
          </ac:spMkLst>
        </pc:spChg>
        <pc:picChg chg="add mod">
          <ac:chgData name="Adeleke, Omoremi" userId="S::omoremi1.adeleke@famu.edu::a0ff399d-929c-451c-8457-fbffd12fbcdb" providerId="AD" clId="Web-{5A6E20CC-7068-8C75-36A8-7D8A266A24C1}" dt="2024-04-01T01:24:19.337" v="344" actId="1076"/>
          <ac:picMkLst>
            <pc:docMk/>
            <pc:sldMk cId="491554453" sldId="272"/>
            <ac:picMk id="2" creationId="{3450D18A-0264-E95F-156C-03C16D522C6C}"/>
          </ac:picMkLst>
        </pc:picChg>
      </pc:sldChg>
      <pc:sldChg chg="delSp add del">
        <pc:chgData name="Adeleke, Omoremi" userId="S::omoremi1.adeleke@famu.edu::a0ff399d-929c-451c-8457-fbffd12fbcdb" providerId="AD" clId="Web-{5A6E20CC-7068-8C75-36A8-7D8A266A24C1}" dt="2024-03-31T23:19:15.152" v="162"/>
        <pc:sldMkLst>
          <pc:docMk/>
          <pc:sldMk cId="40163469" sldId="273"/>
        </pc:sldMkLst>
        <pc:spChg chg="del">
          <ac:chgData name="Adeleke, Omoremi" userId="S::omoremi1.adeleke@famu.edu::a0ff399d-929c-451c-8457-fbffd12fbcdb" providerId="AD" clId="Web-{5A6E20CC-7068-8C75-36A8-7D8A266A24C1}" dt="2024-03-31T23:15:27.036" v="109"/>
          <ac:spMkLst>
            <pc:docMk/>
            <pc:sldMk cId="40163469" sldId="273"/>
            <ac:spMk id="2" creationId="{AB75151E-96D5-7D6A-1DAD-C8A152801BF3}"/>
          </ac:spMkLst>
        </pc:spChg>
        <pc:spChg chg="del">
          <ac:chgData name="Adeleke, Omoremi" userId="S::omoremi1.adeleke@famu.edu::a0ff399d-929c-451c-8457-fbffd12fbcdb" providerId="AD" clId="Web-{5A6E20CC-7068-8C75-36A8-7D8A266A24C1}" dt="2024-03-31T23:16:43.054" v="119"/>
          <ac:spMkLst>
            <pc:docMk/>
            <pc:sldMk cId="40163469" sldId="273"/>
            <ac:spMk id="6" creationId="{916C8729-9ACA-C54D-5BF7-4FF7A3426385}"/>
          </ac:spMkLst>
        </pc:spChg>
      </pc:sldChg>
      <pc:sldChg chg="addSp delSp modSp add mod ord replId setBg">
        <pc:chgData name="Adeleke, Omoremi" userId="S::omoremi1.adeleke@famu.edu::a0ff399d-929c-451c-8457-fbffd12fbcdb" providerId="AD" clId="Web-{5A6E20CC-7068-8C75-36A8-7D8A266A24C1}" dt="2024-04-01T01:41:48.273" v="522" actId="20577"/>
        <pc:sldMkLst>
          <pc:docMk/>
          <pc:sldMk cId="3351273142" sldId="274"/>
        </pc:sldMkLst>
        <pc:spChg chg="add del mod">
          <ac:chgData name="Adeleke, Omoremi" userId="S::omoremi1.adeleke@famu.edu::a0ff399d-929c-451c-8457-fbffd12fbcdb" providerId="AD" clId="Web-{5A6E20CC-7068-8C75-36A8-7D8A266A24C1}" dt="2024-03-31T23:18:28.370" v="156"/>
          <ac:spMkLst>
            <pc:docMk/>
            <pc:sldMk cId="3351273142" sldId="274"/>
            <ac:spMk id="2" creationId="{916C8729-9ACA-C54D-5BF7-4FF7A3426385}"/>
          </ac:spMkLst>
        </pc:spChg>
        <pc:spChg chg="del mod">
          <ac:chgData name="Adeleke, Omoremi" userId="S::omoremi1.adeleke@famu.edu::a0ff399d-929c-451c-8457-fbffd12fbcdb" providerId="AD" clId="Web-{5A6E20CC-7068-8C75-36A8-7D8A266A24C1}" dt="2024-03-31T23:16:50.101" v="121"/>
          <ac:spMkLst>
            <pc:docMk/>
            <pc:sldMk cId="3351273142" sldId="274"/>
            <ac:spMk id="5" creationId="{00000000-0000-0000-0000-000000000000}"/>
          </ac:spMkLst>
        </pc:spChg>
        <pc:spChg chg="mod">
          <ac:chgData name="Adeleke, Omoremi" userId="S::omoremi1.adeleke@famu.edu::a0ff399d-929c-451c-8457-fbffd12fbcdb" providerId="AD" clId="Web-{5A6E20CC-7068-8C75-36A8-7D8A266A24C1}" dt="2024-03-31T23:19:09.887" v="161"/>
          <ac:spMkLst>
            <pc:docMk/>
            <pc:sldMk cId="3351273142" sldId="274"/>
            <ac:spMk id="6" creationId="{00000000-0000-0000-0000-000000000000}"/>
          </ac:spMkLst>
        </pc:spChg>
        <pc:spChg chg="mod">
          <ac:chgData name="Adeleke, Omoremi" userId="S::omoremi1.adeleke@famu.edu::a0ff399d-929c-451c-8457-fbffd12fbcdb" providerId="AD" clId="Web-{5A6E20CC-7068-8C75-36A8-7D8A266A24C1}" dt="2024-03-31T23:19:09.887" v="161"/>
          <ac:spMkLst>
            <pc:docMk/>
            <pc:sldMk cId="3351273142" sldId="274"/>
            <ac:spMk id="7" creationId="{00000000-0000-0000-0000-000000000000}"/>
          </ac:spMkLst>
        </pc:spChg>
        <pc:spChg chg="mod">
          <ac:chgData name="Adeleke, Omoremi" userId="S::omoremi1.adeleke@famu.edu::a0ff399d-929c-451c-8457-fbffd12fbcdb" providerId="AD" clId="Web-{5A6E20CC-7068-8C75-36A8-7D8A266A24C1}" dt="2024-03-31T23:19:09.887" v="161"/>
          <ac:spMkLst>
            <pc:docMk/>
            <pc:sldMk cId="3351273142" sldId="274"/>
            <ac:spMk id="8" creationId="{00000000-0000-0000-0000-000000000000}"/>
          </ac:spMkLst>
        </pc:spChg>
        <pc:spChg chg="mod">
          <ac:chgData name="Adeleke, Omoremi" userId="S::omoremi1.adeleke@famu.edu::a0ff399d-929c-451c-8457-fbffd12fbcdb" providerId="AD" clId="Web-{5A6E20CC-7068-8C75-36A8-7D8A266A24C1}" dt="2024-04-01T01:37:36.585" v="450" actId="20577"/>
          <ac:spMkLst>
            <pc:docMk/>
            <pc:sldMk cId="3351273142" sldId="274"/>
            <ac:spMk id="9" creationId="{00000000-0000-0000-0000-000000000000}"/>
          </ac:spMkLst>
        </pc:spChg>
        <pc:spChg chg="mod">
          <ac:chgData name="Adeleke, Omoremi" userId="S::omoremi1.adeleke@famu.edu::a0ff399d-929c-451c-8457-fbffd12fbcdb" providerId="AD" clId="Web-{5A6E20CC-7068-8C75-36A8-7D8A266A24C1}" dt="2024-04-01T01:41:06.724" v="499" actId="20577"/>
          <ac:spMkLst>
            <pc:docMk/>
            <pc:sldMk cId="3351273142" sldId="274"/>
            <ac:spMk id="10" creationId="{00000000-0000-0000-0000-000000000000}"/>
          </ac:spMkLst>
        </pc:spChg>
        <pc:spChg chg="mod">
          <ac:chgData name="Adeleke, Omoremi" userId="S::omoremi1.adeleke@famu.edu::a0ff399d-929c-451c-8457-fbffd12fbcdb" providerId="AD" clId="Web-{5A6E20CC-7068-8C75-36A8-7D8A266A24C1}" dt="2024-03-31T23:19:09.887" v="161"/>
          <ac:spMkLst>
            <pc:docMk/>
            <pc:sldMk cId="3351273142" sldId="274"/>
            <ac:spMk id="11" creationId="{00000000-0000-0000-0000-000000000000}"/>
          </ac:spMkLst>
        </pc:spChg>
        <pc:spChg chg="mod">
          <ac:chgData name="Adeleke, Omoremi" userId="S::omoremi1.adeleke@famu.edu::a0ff399d-929c-451c-8457-fbffd12fbcdb" providerId="AD" clId="Web-{5A6E20CC-7068-8C75-36A8-7D8A266A24C1}" dt="2024-03-31T23:19:09.887" v="161"/>
          <ac:spMkLst>
            <pc:docMk/>
            <pc:sldMk cId="3351273142" sldId="274"/>
            <ac:spMk id="12" creationId="{00000000-0000-0000-0000-000000000000}"/>
          </ac:spMkLst>
        </pc:spChg>
        <pc:spChg chg="mod">
          <ac:chgData name="Adeleke, Omoremi" userId="S::omoremi1.adeleke@famu.edu::a0ff399d-929c-451c-8457-fbffd12fbcdb" providerId="AD" clId="Web-{5A6E20CC-7068-8C75-36A8-7D8A266A24C1}" dt="2024-03-31T23:19:09.887" v="161"/>
          <ac:spMkLst>
            <pc:docMk/>
            <pc:sldMk cId="3351273142" sldId="274"/>
            <ac:spMk id="13" creationId="{00000000-0000-0000-0000-000000000000}"/>
          </ac:spMkLst>
        </pc:spChg>
        <pc:spChg chg="mod">
          <ac:chgData name="Adeleke, Omoremi" userId="S::omoremi1.adeleke@famu.edu::a0ff399d-929c-451c-8457-fbffd12fbcdb" providerId="AD" clId="Web-{5A6E20CC-7068-8C75-36A8-7D8A266A24C1}" dt="2024-04-01T01:41:48.273" v="522" actId="20577"/>
          <ac:spMkLst>
            <pc:docMk/>
            <pc:sldMk cId="3351273142" sldId="274"/>
            <ac:spMk id="14" creationId="{00000000-0000-0000-0000-000000000000}"/>
          </ac:spMkLst>
        </pc:spChg>
        <pc:spChg chg="mod">
          <ac:chgData name="Adeleke, Omoremi" userId="S::omoremi1.adeleke@famu.edu::a0ff399d-929c-451c-8457-fbffd12fbcdb" providerId="AD" clId="Web-{5A6E20CC-7068-8C75-36A8-7D8A266A24C1}" dt="2024-03-31T23:19:09.887" v="161"/>
          <ac:spMkLst>
            <pc:docMk/>
            <pc:sldMk cId="3351273142" sldId="274"/>
            <ac:spMk id="15" creationId="{00000000-0000-0000-0000-000000000000}"/>
          </ac:spMkLst>
        </pc:spChg>
        <pc:spChg chg="mod">
          <ac:chgData name="Adeleke, Omoremi" userId="S::omoremi1.adeleke@famu.edu::a0ff399d-929c-451c-8457-fbffd12fbcdb" providerId="AD" clId="Web-{5A6E20CC-7068-8C75-36A8-7D8A266A24C1}" dt="2024-03-31T23:19:09.887" v="161"/>
          <ac:spMkLst>
            <pc:docMk/>
            <pc:sldMk cId="3351273142" sldId="274"/>
            <ac:spMk id="16" creationId="{00000000-0000-0000-0000-000000000000}"/>
          </ac:spMkLst>
        </pc:spChg>
        <pc:spChg chg="mod">
          <ac:chgData name="Adeleke, Omoremi" userId="S::omoremi1.adeleke@famu.edu::a0ff399d-929c-451c-8457-fbffd12fbcdb" providerId="AD" clId="Web-{5A6E20CC-7068-8C75-36A8-7D8A266A24C1}" dt="2024-04-01T01:37:49.507" v="455" actId="20577"/>
          <ac:spMkLst>
            <pc:docMk/>
            <pc:sldMk cId="3351273142" sldId="274"/>
            <ac:spMk id="17" creationId="{00000000-0000-0000-0000-000000000000}"/>
          </ac:spMkLst>
        </pc:spChg>
        <pc:spChg chg="mod">
          <ac:chgData name="Adeleke, Omoremi" userId="S::omoremi1.adeleke@famu.edu::a0ff399d-929c-451c-8457-fbffd12fbcdb" providerId="AD" clId="Web-{5A6E20CC-7068-8C75-36A8-7D8A266A24C1}" dt="2024-04-01T01:41:01.989" v="497" actId="14100"/>
          <ac:spMkLst>
            <pc:docMk/>
            <pc:sldMk cId="3351273142" sldId="274"/>
            <ac:spMk id="18" creationId="{00000000-0000-0000-0000-000000000000}"/>
          </ac:spMkLst>
        </pc:spChg>
        <pc:spChg chg="add">
          <ac:chgData name="Adeleke, Omoremi" userId="S::omoremi1.adeleke@famu.edu::a0ff399d-929c-451c-8457-fbffd12fbcdb" providerId="AD" clId="Web-{5A6E20CC-7068-8C75-36A8-7D8A266A24C1}" dt="2024-03-31T23:19:09.887" v="161"/>
          <ac:spMkLst>
            <pc:docMk/>
            <pc:sldMk cId="3351273142" sldId="274"/>
            <ac:spMk id="23" creationId="{7C1E5815-D54C-487F-A054-6D4930ADE3DF}"/>
          </ac:spMkLst>
        </pc:spChg>
        <pc:spChg chg="add">
          <ac:chgData name="Adeleke, Omoremi" userId="S::omoremi1.adeleke@famu.edu::a0ff399d-929c-451c-8457-fbffd12fbcdb" providerId="AD" clId="Web-{5A6E20CC-7068-8C75-36A8-7D8A266A24C1}" dt="2024-03-31T23:19:09.887" v="161"/>
          <ac:spMkLst>
            <pc:docMk/>
            <pc:sldMk cId="3351273142" sldId="274"/>
            <ac:spMk id="25" creationId="{736F0DFD-0954-464F-BF12-DD2E6F6E0380}"/>
          </ac:spMkLst>
        </pc:spChg>
        <pc:picChg chg="del">
          <ac:chgData name="Adeleke, Omoremi" userId="S::omoremi1.adeleke@famu.edu::a0ff399d-929c-451c-8457-fbffd12fbcdb" providerId="AD" clId="Web-{5A6E20CC-7068-8C75-36A8-7D8A266A24C1}" dt="2024-03-31T23:16:54.070" v="122"/>
          <ac:picMkLst>
            <pc:docMk/>
            <pc:sldMk cId="3351273142" sldId="274"/>
            <ac:picMk id="4" creationId="{00000000-0000-0000-0000-000000000000}"/>
          </ac:picMkLst>
        </pc:picChg>
      </pc:sldChg>
      <pc:sldMasterChg chg="add addSldLayout">
        <pc:chgData name="Adeleke, Omoremi" userId="S::omoremi1.adeleke@famu.edu::a0ff399d-929c-451c-8457-fbffd12fbcdb" providerId="AD" clId="Web-{5A6E20CC-7068-8C75-36A8-7D8A266A24C1}" dt="2024-03-31T23:15:17.910" v="108"/>
        <pc:sldMasterMkLst>
          <pc:docMk/>
          <pc:sldMasterMk cId="2808518265" sldId="2147483731"/>
        </pc:sldMasterMkLst>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456375109" sldId="2147483732"/>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1372009319" sldId="2147483733"/>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3711185047" sldId="2147483734"/>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3873786285" sldId="2147483735"/>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1520906412" sldId="2147483736"/>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1962045762" sldId="2147483737"/>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3353787224" sldId="2147483738"/>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1526818467" sldId="2147483739"/>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3294751533" sldId="2147483740"/>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997412193" sldId="2147483741"/>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2898983919" sldId="2147483742"/>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2412912511" sldId="2147483743"/>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2852006011" sldId="2147483744"/>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2616746929" sldId="2147483745"/>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2401918428" sldId="2147483746"/>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3747235168" sldId="2147483747"/>
          </pc:sldLayoutMkLst>
        </pc:sldLayoutChg>
        <pc:sldLayoutChg chg="add">
          <pc:chgData name="Adeleke, Omoremi" userId="S::omoremi1.adeleke@famu.edu::a0ff399d-929c-451c-8457-fbffd12fbcdb" providerId="AD" clId="Web-{5A6E20CC-7068-8C75-36A8-7D8A266A24C1}" dt="2024-03-31T23:15:17.910" v="108"/>
          <pc:sldLayoutMkLst>
            <pc:docMk/>
            <pc:sldMasterMk cId="2808518265" sldId="2147483731"/>
            <pc:sldLayoutMk cId="3902815538" sldId="214748374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68BC4-5C6E-4866-A006-CC7A63FBD6C0}"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7516827E-FF38-4222-B05F-688F3606670F}">
      <dgm:prSet/>
      <dgm:spPr/>
      <dgm:t>
        <a:bodyPr/>
        <a:lstStyle/>
        <a:p>
          <a:r>
            <a:rPr lang="en-US"/>
            <a:t>Scenario</a:t>
          </a:r>
        </a:p>
      </dgm:t>
    </dgm:pt>
    <dgm:pt modelId="{E7CADE55-7486-49AF-A7A3-92F288A5691D}" type="parTrans" cxnId="{E1589C5B-1792-4BCD-9873-FC1EEFD5FA01}">
      <dgm:prSet/>
      <dgm:spPr/>
      <dgm:t>
        <a:bodyPr/>
        <a:lstStyle/>
        <a:p>
          <a:endParaRPr lang="en-US"/>
        </a:p>
      </dgm:t>
    </dgm:pt>
    <dgm:pt modelId="{683EE5A4-3D1B-4CDD-A883-58489C789AC0}" type="sibTrans" cxnId="{E1589C5B-1792-4BCD-9873-FC1EEFD5FA01}">
      <dgm:prSet/>
      <dgm:spPr/>
      <dgm:t>
        <a:bodyPr/>
        <a:lstStyle/>
        <a:p>
          <a:endParaRPr lang="en-US"/>
        </a:p>
      </dgm:t>
    </dgm:pt>
    <dgm:pt modelId="{183CF648-74D6-4743-8C57-9ACD16277421}">
      <dgm:prSet/>
      <dgm:spPr/>
      <dgm:t>
        <a:bodyPr/>
        <a:lstStyle/>
        <a:p>
          <a:r>
            <a:rPr lang="en-US"/>
            <a:t>Digital Evidence – Dataset</a:t>
          </a:r>
        </a:p>
      </dgm:t>
    </dgm:pt>
    <dgm:pt modelId="{BF179EC7-5567-41DB-9C9B-9541336DDE44}" type="parTrans" cxnId="{2DCFE02A-03A7-4DB0-AA81-8CF61DCDD862}">
      <dgm:prSet/>
      <dgm:spPr/>
      <dgm:t>
        <a:bodyPr/>
        <a:lstStyle/>
        <a:p>
          <a:endParaRPr lang="en-US"/>
        </a:p>
      </dgm:t>
    </dgm:pt>
    <dgm:pt modelId="{523329A6-993D-4341-B20B-F5585A0C95C8}" type="sibTrans" cxnId="{2DCFE02A-03A7-4DB0-AA81-8CF61DCDD862}">
      <dgm:prSet/>
      <dgm:spPr/>
      <dgm:t>
        <a:bodyPr/>
        <a:lstStyle/>
        <a:p>
          <a:endParaRPr lang="en-US"/>
        </a:p>
      </dgm:t>
    </dgm:pt>
    <dgm:pt modelId="{22B1E1F9-1147-4207-AD6C-878E3F9B13DD}">
      <dgm:prSet/>
      <dgm:spPr/>
      <dgm:t>
        <a:bodyPr/>
        <a:lstStyle/>
        <a:p>
          <a:r>
            <a:rPr lang="en-US"/>
            <a:t>.pcapng</a:t>
          </a:r>
        </a:p>
      </dgm:t>
    </dgm:pt>
    <dgm:pt modelId="{40B69DA6-CEF1-4915-8BD5-0B43AEA2E9B2}" type="parTrans" cxnId="{0EACC558-0665-4B0B-9CF3-174FBFDFC9A5}">
      <dgm:prSet/>
      <dgm:spPr/>
      <dgm:t>
        <a:bodyPr/>
        <a:lstStyle/>
        <a:p>
          <a:endParaRPr lang="en-US"/>
        </a:p>
      </dgm:t>
    </dgm:pt>
    <dgm:pt modelId="{D22812C7-F276-4FF9-9C95-FD269EAC7458}" type="sibTrans" cxnId="{0EACC558-0665-4B0B-9CF3-174FBFDFC9A5}">
      <dgm:prSet/>
      <dgm:spPr/>
      <dgm:t>
        <a:bodyPr/>
        <a:lstStyle/>
        <a:p>
          <a:endParaRPr lang="en-US"/>
        </a:p>
      </dgm:t>
    </dgm:pt>
    <dgm:pt modelId="{2291F3F4-4AC9-4C10-9550-051BE7CA3C50}">
      <dgm:prSet/>
      <dgm:spPr/>
      <dgm:t>
        <a:bodyPr/>
        <a:lstStyle/>
        <a:p>
          <a:r>
            <a:rPr lang="en-US"/>
            <a:t>Web pages accessed</a:t>
          </a:r>
        </a:p>
      </dgm:t>
    </dgm:pt>
    <dgm:pt modelId="{D5D6E18A-2F64-4F73-B9AA-3630CD805E59}" type="parTrans" cxnId="{17702AEC-441C-481E-8536-F191CBD2CCA2}">
      <dgm:prSet/>
      <dgm:spPr/>
      <dgm:t>
        <a:bodyPr/>
        <a:lstStyle/>
        <a:p>
          <a:endParaRPr lang="en-US"/>
        </a:p>
      </dgm:t>
    </dgm:pt>
    <dgm:pt modelId="{2ECA7C76-8437-48EA-B9DB-79C2F045D4A9}" type="sibTrans" cxnId="{17702AEC-441C-481E-8536-F191CBD2CCA2}">
      <dgm:prSet/>
      <dgm:spPr/>
      <dgm:t>
        <a:bodyPr/>
        <a:lstStyle/>
        <a:p>
          <a:endParaRPr lang="en-US"/>
        </a:p>
      </dgm:t>
    </dgm:pt>
    <dgm:pt modelId="{D4B3A810-A157-43F1-BB49-50AA717B640B}">
      <dgm:prSet/>
      <dgm:spPr/>
      <dgm:t>
        <a:bodyPr/>
        <a:lstStyle/>
        <a:p>
          <a:r>
            <a:rPr lang="en-US"/>
            <a:t>Race COndition</a:t>
          </a:r>
        </a:p>
      </dgm:t>
    </dgm:pt>
    <dgm:pt modelId="{61E8370F-27E4-4C7F-82D0-FD682D86A285}" type="parTrans" cxnId="{FFDCE6B3-3B7F-47D4-9F0D-1F252E0519B8}">
      <dgm:prSet/>
      <dgm:spPr/>
      <dgm:t>
        <a:bodyPr/>
        <a:lstStyle/>
        <a:p>
          <a:endParaRPr lang="en-US"/>
        </a:p>
      </dgm:t>
    </dgm:pt>
    <dgm:pt modelId="{E833788E-F0EC-4742-94BD-348E6A8882F1}" type="sibTrans" cxnId="{FFDCE6B3-3B7F-47D4-9F0D-1F252E0519B8}">
      <dgm:prSet/>
      <dgm:spPr/>
      <dgm:t>
        <a:bodyPr/>
        <a:lstStyle/>
        <a:p>
          <a:endParaRPr lang="en-US"/>
        </a:p>
      </dgm:t>
    </dgm:pt>
    <dgm:pt modelId="{1E133E82-65F9-4058-B7C2-145A4AB4EBF1}">
      <dgm:prSet/>
      <dgm:spPr/>
      <dgm:t>
        <a:bodyPr/>
        <a:lstStyle/>
        <a:p>
          <a:r>
            <a:rPr lang="en-US"/>
            <a:t>Python bytecode</a:t>
          </a:r>
        </a:p>
      </dgm:t>
    </dgm:pt>
    <dgm:pt modelId="{930B8728-9A87-49D6-AC5D-646DDFDC8CBD}" type="parTrans" cxnId="{36601D9D-646C-40CE-B6E1-A48F23CD49BA}">
      <dgm:prSet/>
      <dgm:spPr/>
      <dgm:t>
        <a:bodyPr/>
        <a:lstStyle/>
        <a:p>
          <a:endParaRPr lang="en-US"/>
        </a:p>
      </dgm:t>
    </dgm:pt>
    <dgm:pt modelId="{99F8FD86-BE15-4B21-988F-4B375AB58432}" type="sibTrans" cxnId="{36601D9D-646C-40CE-B6E1-A48F23CD49BA}">
      <dgm:prSet/>
      <dgm:spPr/>
      <dgm:t>
        <a:bodyPr/>
        <a:lstStyle/>
        <a:p>
          <a:endParaRPr lang="en-US"/>
        </a:p>
      </dgm:t>
    </dgm:pt>
    <dgm:pt modelId="{479136E4-0B56-4310-83FE-848AEA548A2E}">
      <dgm:prSet/>
      <dgm:spPr/>
      <dgm:t>
        <a:bodyPr/>
        <a:lstStyle/>
        <a:p>
          <a:r>
            <a:rPr lang="en-US"/>
            <a:t>Tools</a:t>
          </a:r>
        </a:p>
      </dgm:t>
    </dgm:pt>
    <dgm:pt modelId="{3B6D35EB-4A95-4C42-BC8B-9217F5859177}" type="parTrans" cxnId="{DBC6D055-8AD4-4CC8-B450-B801D354E9BE}">
      <dgm:prSet/>
      <dgm:spPr/>
      <dgm:t>
        <a:bodyPr/>
        <a:lstStyle/>
        <a:p>
          <a:endParaRPr lang="en-US"/>
        </a:p>
      </dgm:t>
    </dgm:pt>
    <dgm:pt modelId="{48552270-1743-4134-8A09-3C8CECAD9428}" type="sibTrans" cxnId="{DBC6D055-8AD4-4CC8-B450-B801D354E9BE}">
      <dgm:prSet/>
      <dgm:spPr/>
      <dgm:t>
        <a:bodyPr/>
        <a:lstStyle/>
        <a:p>
          <a:endParaRPr lang="en-US"/>
        </a:p>
      </dgm:t>
    </dgm:pt>
    <dgm:pt modelId="{74630CBD-C591-487A-80EB-F3A6D1638739}">
      <dgm:prSet/>
      <dgm:spPr/>
      <dgm:t>
        <a:bodyPr/>
        <a:lstStyle/>
        <a:p>
          <a:r>
            <a:rPr lang="en-US"/>
            <a:t>WireShark, network miner, unrar, uncompyle6</a:t>
          </a:r>
        </a:p>
      </dgm:t>
    </dgm:pt>
    <dgm:pt modelId="{E0D8B6FA-E6F0-4515-9982-54295AE53DC1}" type="parTrans" cxnId="{EC840CA0-5AE2-4953-A244-CDB6518DF88D}">
      <dgm:prSet/>
      <dgm:spPr/>
      <dgm:t>
        <a:bodyPr/>
        <a:lstStyle/>
        <a:p>
          <a:endParaRPr lang="en-US"/>
        </a:p>
      </dgm:t>
    </dgm:pt>
    <dgm:pt modelId="{A5189D47-9AC5-484E-97EB-67ADBDFF3B79}" type="sibTrans" cxnId="{EC840CA0-5AE2-4953-A244-CDB6518DF88D}">
      <dgm:prSet/>
      <dgm:spPr/>
      <dgm:t>
        <a:bodyPr/>
        <a:lstStyle/>
        <a:p>
          <a:endParaRPr lang="en-US"/>
        </a:p>
      </dgm:t>
    </dgm:pt>
    <dgm:pt modelId="{AED9729F-8572-4E39-8B02-A0D20DFC831D}">
      <dgm:prSet/>
      <dgm:spPr/>
      <dgm:t>
        <a:bodyPr/>
        <a:lstStyle/>
        <a:p>
          <a:r>
            <a:rPr lang="en-US"/>
            <a:t>Task 1 – Determine Source of Attack</a:t>
          </a:r>
        </a:p>
      </dgm:t>
    </dgm:pt>
    <dgm:pt modelId="{BE1672A5-CA41-4A55-AE67-85D27F53570F}" type="parTrans" cxnId="{B0363F1A-E544-44C3-A13E-E23227D5BC4D}">
      <dgm:prSet/>
      <dgm:spPr/>
      <dgm:t>
        <a:bodyPr/>
        <a:lstStyle/>
        <a:p>
          <a:endParaRPr lang="en-US"/>
        </a:p>
      </dgm:t>
    </dgm:pt>
    <dgm:pt modelId="{8345DD4D-FA1E-4285-8E9B-E6091D8603A7}" type="sibTrans" cxnId="{B0363F1A-E544-44C3-A13E-E23227D5BC4D}">
      <dgm:prSet/>
      <dgm:spPr/>
      <dgm:t>
        <a:bodyPr/>
        <a:lstStyle/>
        <a:p>
          <a:endParaRPr lang="en-US"/>
        </a:p>
      </dgm:t>
    </dgm:pt>
    <dgm:pt modelId="{C7164C5F-320B-4E5A-8161-078D4D660FD4}">
      <dgm:prSet/>
      <dgm:spPr/>
      <dgm:t>
        <a:bodyPr/>
        <a:lstStyle/>
        <a:p>
          <a:r>
            <a:rPr lang="en-US"/>
            <a:t>Task2 – DNS Spoofing</a:t>
          </a:r>
        </a:p>
      </dgm:t>
    </dgm:pt>
    <dgm:pt modelId="{0302803C-59E5-4F37-B702-8454A65EC4B1}" type="parTrans" cxnId="{C3467DF6-2603-4ACD-832D-9192D83742BB}">
      <dgm:prSet/>
      <dgm:spPr/>
      <dgm:t>
        <a:bodyPr/>
        <a:lstStyle/>
        <a:p>
          <a:endParaRPr lang="en-US"/>
        </a:p>
      </dgm:t>
    </dgm:pt>
    <dgm:pt modelId="{1B456127-F41F-4E2B-A3D3-D482A20C7758}" type="sibTrans" cxnId="{C3467DF6-2603-4ACD-832D-9192D83742BB}">
      <dgm:prSet/>
      <dgm:spPr/>
      <dgm:t>
        <a:bodyPr/>
        <a:lstStyle/>
        <a:p>
          <a:endParaRPr lang="en-US"/>
        </a:p>
      </dgm:t>
    </dgm:pt>
    <dgm:pt modelId="{2FE397FC-3A55-42C3-ABCF-1296EA7A531B}">
      <dgm:prSet/>
      <dgm:spPr/>
      <dgm:t>
        <a:bodyPr/>
        <a:lstStyle/>
        <a:p>
          <a:r>
            <a:rPr lang="en-US"/>
            <a:t>Task 3 – Analyze Network traffic Attack</a:t>
          </a:r>
        </a:p>
      </dgm:t>
    </dgm:pt>
    <dgm:pt modelId="{C1AA4471-0397-4125-9AD0-1338EEE1D9D7}" type="parTrans" cxnId="{076B52CF-A0F0-44ED-9894-9B5C1AA86315}">
      <dgm:prSet/>
      <dgm:spPr/>
      <dgm:t>
        <a:bodyPr/>
        <a:lstStyle/>
        <a:p>
          <a:endParaRPr lang="en-US"/>
        </a:p>
      </dgm:t>
    </dgm:pt>
    <dgm:pt modelId="{ADF5E3DF-9EB5-4198-9DF6-1E7D9AE5B9FA}" type="sibTrans" cxnId="{076B52CF-A0F0-44ED-9894-9B5C1AA86315}">
      <dgm:prSet/>
      <dgm:spPr/>
      <dgm:t>
        <a:bodyPr/>
        <a:lstStyle/>
        <a:p>
          <a:endParaRPr lang="en-US"/>
        </a:p>
      </dgm:t>
    </dgm:pt>
    <dgm:pt modelId="{682B018E-15C7-465B-BCDB-B5BFE758818D}">
      <dgm:prSet/>
      <dgm:spPr/>
      <dgm:t>
        <a:bodyPr/>
        <a:lstStyle/>
        <a:p>
          <a:r>
            <a:rPr lang="en-US"/>
            <a:t>Task 4 – Ananlyze Executable download</a:t>
          </a:r>
        </a:p>
      </dgm:t>
    </dgm:pt>
    <dgm:pt modelId="{ACE5CA16-06A5-4099-AFFA-28FF3C0B91E6}" type="parTrans" cxnId="{D59488B7-C886-44C7-A9B0-28DAE19DE9BB}">
      <dgm:prSet/>
      <dgm:spPr/>
      <dgm:t>
        <a:bodyPr/>
        <a:lstStyle/>
        <a:p>
          <a:endParaRPr lang="en-US"/>
        </a:p>
      </dgm:t>
    </dgm:pt>
    <dgm:pt modelId="{5F84DB78-45D0-4231-B3AC-F582DFE5B2B9}" type="sibTrans" cxnId="{D59488B7-C886-44C7-A9B0-28DAE19DE9BB}">
      <dgm:prSet/>
      <dgm:spPr/>
      <dgm:t>
        <a:bodyPr/>
        <a:lstStyle/>
        <a:p>
          <a:endParaRPr lang="en-US"/>
        </a:p>
      </dgm:t>
    </dgm:pt>
    <dgm:pt modelId="{BEBD1B20-F2DF-4A57-8E3E-347265491CDF}">
      <dgm:prSet/>
      <dgm:spPr/>
      <dgm:t>
        <a:bodyPr/>
        <a:lstStyle/>
        <a:p>
          <a:r>
            <a:rPr lang="en-US"/>
            <a:t>Task 5 – Report</a:t>
          </a:r>
        </a:p>
      </dgm:t>
    </dgm:pt>
    <dgm:pt modelId="{0EE4A6F8-7A61-4C83-8751-E3AFEB3D600B}" type="parTrans" cxnId="{9FB14EEF-D18D-49AD-8BE5-F151D4AA57ED}">
      <dgm:prSet/>
      <dgm:spPr/>
      <dgm:t>
        <a:bodyPr/>
        <a:lstStyle/>
        <a:p>
          <a:endParaRPr lang="en-US"/>
        </a:p>
      </dgm:t>
    </dgm:pt>
    <dgm:pt modelId="{7EE420C8-4FF1-4399-ADCF-C039E3AF370D}" type="sibTrans" cxnId="{9FB14EEF-D18D-49AD-8BE5-F151D4AA57ED}">
      <dgm:prSet/>
      <dgm:spPr/>
      <dgm:t>
        <a:bodyPr/>
        <a:lstStyle/>
        <a:p>
          <a:endParaRPr lang="en-US"/>
        </a:p>
      </dgm:t>
    </dgm:pt>
    <dgm:pt modelId="{B926FF02-1B33-4801-893F-028C400D3491}">
      <dgm:prSet/>
      <dgm:spPr/>
      <dgm:t>
        <a:bodyPr/>
        <a:lstStyle/>
        <a:p>
          <a:r>
            <a:rPr lang="en-US"/>
            <a:t>Challenges</a:t>
          </a:r>
        </a:p>
      </dgm:t>
    </dgm:pt>
    <dgm:pt modelId="{7226E819-25B8-416A-98C0-EBAF5B88AEB5}" type="parTrans" cxnId="{87C753C5-7F00-49D0-924E-ABF3F0A97C7F}">
      <dgm:prSet/>
      <dgm:spPr/>
      <dgm:t>
        <a:bodyPr/>
        <a:lstStyle/>
        <a:p>
          <a:endParaRPr lang="en-US"/>
        </a:p>
      </dgm:t>
    </dgm:pt>
    <dgm:pt modelId="{0AABDAAD-8BE7-4A8B-BA6D-781C7F6642F8}" type="sibTrans" cxnId="{87C753C5-7F00-49D0-924E-ABF3F0A97C7F}">
      <dgm:prSet/>
      <dgm:spPr/>
      <dgm:t>
        <a:bodyPr/>
        <a:lstStyle/>
        <a:p>
          <a:endParaRPr lang="en-US"/>
        </a:p>
      </dgm:t>
    </dgm:pt>
    <dgm:pt modelId="{93B8D4C6-8732-45F0-9BEE-A350E561D11E}">
      <dgm:prSet/>
      <dgm:spPr/>
      <dgm:t>
        <a:bodyPr/>
        <a:lstStyle/>
        <a:p>
          <a:r>
            <a:rPr lang="en-US"/>
            <a:t>REFERENCES</a:t>
          </a:r>
        </a:p>
      </dgm:t>
    </dgm:pt>
    <dgm:pt modelId="{1309AD73-2D26-4333-A195-5983F4E0A049}" type="parTrans" cxnId="{24D7894D-45CA-4BE6-ADD8-453B764D723B}">
      <dgm:prSet/>
      <dgm:spPr/>
      <dgm:t>
        <a:bodyPr/>
        <a:lstStyle/>
        <a:p>
          <a:endParaRPr lang="en-US"/>
        </a:p>
      </dgm:t>
    </dgm:pt>
    <dgm:pt modelId="{760D02B3-0757-4816-B359-F8816C13E15B}" type="sibTrans" cxnId="{24D7894D-45CA-4BE6-ADD8-453B764D723B}">
      <dgm:prSet/>
      <dgm:spPr/>
      <dgm:t>
        <a:bodyPr/>
        <a:lstStyle/>
        <a:p>
          <a:endParaRPr lang="en-US"/>
        </a:p>
      </dgm:t>
    </dgm:pt>
    <dgm:pt modelId="{6E4BFB5D-3BE5-4C7C-8F95-DDDA8152D330}" type="pres">
      <dgm:prSet presAssocID="{BFE68BC4-5C6E-4866-A006-CC7A63FBD6C0}" presName="Name0" presStyleCnt="0">
        <dgm:presLayoutVars>
          <dgm:dir/>
          <dgm:resizeHandles val="exact"/>
        </dgm:presLayoutVars>
      </dgm:prSet>
      <dgm:spPr/>
    </dgm:pt>
    <dgm:pt modelId="{08B998F7-B6DA-4A4F-B041-8AA33FF27B31}" type="pres">
      <dgm:prSet presAssocID="{7516827E-FF38-4222-B05F-688F3606670F}" presName="node" presStyleLbl="node1" presStyleIdx="0" presStyleCnt="10">
        <dgm:presLayoutVars>
          <dgm:bulletEnabled val="1"/>
        </dgm:presLayoutVars>
      </dgm:prSet>
      <dgm:spPr/>
    </dgm:pt>
    <dgm:pt modelId="{7673C57D-4BD6-4CD6-95B6-25236CF0D935}" type="pres">
      <dgm:prSet presAssocID="{683EE5A4-3D1B-4CDD-A883-58489C789AC0}" presName="sibTrans" presStyleLbl="sibTrans1D1" presStyleIdx="0" presStyleCnt="9"/>
      <dgm:spPr/>
    </dgm:pt>
    <dgm:pt modelId="{B550E358-2865-46EC-A9AD-86A8589AB227}" type="pres">
      <dgm:prSet presAssocID="{683EE5A4-3D1B-4CDD-A883-58489C789AC0}" presName="connectorText" presStyleLbl="sibTrans1D1" presStyleIdx="0" presStyleCnt="9"/>
      <dgm:spPr/>
    </dgm:pt>
    <dgm:pt modelId="{9600EB77-892C-414E-9B6C-4651404A0796}" type="pres">
      <dgm:prSet presAssocID="{183CF648-74D6-4743-8C57-9ACD16277421}" presName="node" presStyleLbl="node1" presStyleIdx="1" presStyleCnt="10">
        <dgm:presLayoutVars>
          <dgm:bulletEnabled val="1"/>
        </dgm:presLayoutVars>
      </dgm:prSet>
      <dgm:spPr/>
    </dgm:pt>
    <dgm:pt modelId="{177AB994-4EC7-410C-A6FB-044EB24890F4}" type="pres">
      <dgm:prSet presAssocID="{523329A6-993D-4341-B20B-F5585A0C95C8}" presName="sibTrans" presStyleLbl="sibTrans1D1" presStyleIdx="1" presStyleCnt="9"/>
      <dgm:spPr/>
    </dgm:pt>
    <dgm:pt modelId="{528AB11D-D301-4C83-B4B1-F0F9A94377EB}" type="pres">
      <dgm:prSet presAssocID="{523329A6-993D-4341-B20B-F5585A0C95C8}" presName="connectorText" presStyleLbl="sibTrans1D1" presStyleIdx="1" presStyleCnt="9"/>
      <dgm:spPr/>
    </dgm:pt>
    <dgm:pt modelId="{ACBBE361-78C8-4722-A7C4-153EBCF5D5C0}" type="pres">
      <dgm:prSet presAssocID="{479136E4-0B56-4310-83FE-848AEA548A2E}" presName="node" presStyleLbl="node1" presStyleIdx="2" presStyleCnt="10">
        <dgm:presLayoutVars>
          <dgm:bulletEnabled val="1"/>
        </dgm:presLayoutVars>
      </dgm:prSet>
      <dgm:spPr/>
    </dgm:pt>
    <dgm:pt modelId="{F124D75A-65CC-4CE7-BCDF-43AFD248A2F2}" type="pres">
      <dgm:prSet presAssocID="{48552270-1743-4134-8A09-3C8CECAD9428}" presName="sibTrans" presStyleLbl="sibTrans1D1" presStyleIdx="2" presStyleCnt="9"/>
      <dgm:spPr/>
    </dgm:pt>
    <dgm:pt modelId="{F702F1F3-BDF2-4A09-BBE2-76C1A7C802BF}" type="pres">
      <dgm:prSet presAssocID="{48552270-1743-4134-8A09-3C8CECAD9428}" presName="connectorText" presStyleLbl="sibTrans1D1" presStyleIdx="2" presStyleCnt="9"/>
      <dgm:spPr/>
    </dgm:pt>
    <dgm:pt modelId="{1B85FCFB-5742-4343-8BDC-1E798B87E82B}" type="pres">
      <dgm:prSet presAssocID="{AED9729F-8572-4E39-8B02-A0D20DFC831D}" presName="node" presStyleLbl="node1" presStyleIdx="3" presStyleCnt="10">
        <dgm:presLayoutVars>
          <dgm:bulletEnabled val="1"/>
        </dgm:presLayoutVars>
      </dgm:prSet>
      <dgm:spPr/>
    </dgm:pt>
    <dgm:pt modelId="{4EE2DEE6-547D-487B-A5D6-FCEC1434AB9B}" type="pres">
      <dgm:prSet presAssocID="{8345DD4D-FA1E-4285-8E9B-E6091D8603A7}" presName="sibTrans" presStyleLbl="sibTrans1D1" presStyleIdx="3" presStyleCnt="9"/>
      <dgm:spPr/>
    </dgm:pt>
    <dgm:pt modelId="{A4CC7726-4574-4150-BF1A-916BEB66C9A9}" type="pres">
      <dgm:prSet presAssocID="{8345DD4D-FA1E-4285-8E9B-E6091D8603A7}" presName="connectorText" presStyleLbl="sibTrans1D1" presStyleIdx="3" presStyleCnt="9"/>
      <dgm:spPr/>
    </dgm:pt>
    <dgm:pt modelId="{9FF26980-0F93-4A0E-A60A-59665078E90F}" type="pres">
      <dgm:prSet presAssocID="{C7164C5F-320B-4E5A-8161-078D4D660FD4}" presName="node" presStyleLbl="node1" presStyleIdx="4" presStyleCnt="10">
        <dgm:presLayoutVars>
          <dgm:bulletEnabled val="1"/>
        </dgm:presLayoutVars>
      </dgm:prSet>
      <dgm:spPr/>
    </dgm:pt>
    <dgm:pt modelId="{07BDB91A-A35E-49D2-8329-C0FCF68C4AF8}" type="pres">
      <dgm:prSet presAssocID="{1B456127-F41F-4E2B-A3D3-D482A20C7758}" presName="sibTrans" presStyleLbl="sibTrans1D1" presStyleIdx="4" presStyleCnt="9"/>
      <dgm:spPr/>
    </dgm:pt>
    <dgm:pt modelId="{B8FFEC34-1ABE-4758-A4EC-8EA1184E7080}" type="pres">
      <dgm:prSet presAssocID="{1B456127-F41F-4E2B-A3D3-D482A20C7758}" presName="connectorText" presStyleLbl="sibTrans1D1" presStyleIdx="4" presStyleCnt="9"/>
      <dgm:spPr/>
    </dgm:pt>
    <dgm:pt modelId="{9BDF79D9-B1C0-45A3-A0F4-90CDBD1F886B}" type="pres">
      <dgm:prSet presAssocID="{2FE397FC-3A55-42C3-ABCF-1296EA7A531B}" presName="node" presStyleLbl="node1" presStyleIdx="5" presStyleCnt="10">
        <dgm:presLayoutVars>
          <dgm:bulletEnabled val="1"/>
        </dgm:presLayoutVars>
      </dgm:prSet>
      <dgm:spPr/>
    </dgm:pt>
    <dgm:pt modelId="{43915A51-FFB1-4CD1-B5A0-630BB14E66A2}" type="pres">
      <dgm:prSet presAssocID="{ADF5E3DF-9EB5-4198-9DF6-1E7D9AE5B9FA}" presName="sibTrans" presStyleLbl="sibTrans1D1" presStyleIdx="5" presStyleCnt="9"/>
      <dgm:spPr/>
    </dgm:pt>
    <dgm:pt modelId="{77362CC5-E29C-465F-AEB3-7C018AED49FB}" type="pres">
      <dgm:prSet presAssocID="{ADF5E3DF-9EB5-4198-9DF6-1E7D9AE5B9FA}" presName="connectorText" presStyleLbl="sibTrans1D1" presStyleIdx="5" presStyleCnt="9"/>
      <dgm:spPr/>
    </dgm:pt>
    <dgm:pt modelId="{24DB4CAE-080B-4F79-9B58-EC844655450C}" type="pres">
      <dgm:prSet presAssocID="{682B018E-15C7-465B-BCDB-B5BFE758818D}" presName="node" presStyleLbl="node1" presStyleIdx="6" presStyleCnt="10">
        <dgm:presLayoutVars>
          <dgm:bulletEnabled val="1"/>
        </dgm:presLayoutVars>
      </dgm:prSet>
      <dgm:spPr/>
    </dgm:pt>
    <dgm:pt modelId="{0B3699F0-72FA-4B6A-9782-23D376A1C392}" type="pres">
      <dgm:prSet presAssocID="{5F84DB78-45D0-4231-B3AC-F582DFE5B2B9}" presName="sibTrans" presStyleLbl="sibTrans1D1" presStyleIdx="6" presStyleCnt="9"/>
      <dgm:spPr/>
    </dgm:pt>
    <dgm:pt modelId="{87F0F03C-79CC-4DA1-A6F1-67AC323A284E}" type="pres">
      <dgm:prSet presAssocID="{5F84DB78-45D0-4231-B3AC-F582DFE5B2B9}" presName="connectorText" presStyleLbl="sibTrans1D1" presStyleIdx="6" presStyleCnt="9"/>
      <dgm:spPr/>
    </dgm:pt>
    <dgm:pt modelId="{C3F2F985-60B0-4E65-B2AE-3D9CED308BC7}" type="pres">
      <dgm:prSet presAssocID="{BEBD1B20-F2DF-4A57-8E3E-347265491CDF}" presName="node" presStyleLbl="node1" presStyleIdx="7" presStyleCnt="10">
        <dgm:presLayoutVars>
          <dgm:bulletEnabled val="1"/>
        </dgm:presLayoutVars>
      </dgm:prSet>
      <dgm:spPr/>
    </dgm:pt>
    <dgm:pt modelId="{ACA12795-FAF6-4127-9D32-5DB2459F8AF7}" type="pres">
      <dgm:prSet presAssocID="{7EE420C8-4FF1-4399-ADCF-C039E3AF370D}" presName="sibTrans" presStyleLbl="sibTrans1D1" presStyleIdx="7" presStyleCnt="9"/>
      <dgm:spPr/>
    </dgm:pt>
    <dgm:pt modelId="{924D2471-E2AB-4C26-B365-114C52003B3E}" type="pres">
      <dgm:prSet presAssocID="{7EE420C8-4FF1-4399-ADCF-C039E3AF370D}" presName="connectorText" presStyleLbl="sibTrans1D1" presStyleIdx="7" presStyleCnt="9"/>
      <dgm:spPr/>
    </dgm:pt>
    <dgm:pt modelId="{4E265BD4-5D16-41B7-BC05-36A3973F6E13}" type="pres">
      <dgm:prSet presAssocID="{B926FF02-1B33-4801-893F-028C400D3491}" presName="node" presStyleLbl="node1" presStyleIdx="8" presStyleCnt="10">
        <dgm:presLayoutVars>
          <dgm:bulletEnabled val="1"/>
        </dgm:presLayoutVars>
      </dgm:prSet>
      <dgm:spPr/>
    </dgm:pt>
    <dgm:pt modelId="{1297F5EC-D100-4B66-9A5F-93CF92FA7E5E}" type="pres">
      <dgm:prSet presAssocID="{0AABDAAD-8BE7-4A8B-BA6D-781C7F6642F8}" presName="sibTrans" presStyleLbl="sibTrans1D1" presStyleIdx="8" presStyleCnt="9"/>
      <dgm:spPr/>
    </dgm:pt>
    <dgm:pt modelId="{BA718F9D-90E0-4B56-81CC-E103377F85D0}" type="pres">
      <dgm:prSet presAssocID="{0AABDAAD-8BE7-4A8B-BA6D-781C7F6642F8}" presName="connectorText" presStyleLbl="sibTrans1D1" presStyleIdx="8" presStyleCnt="9"/>
      <dgm:spPr/>
    </dgm:pt>
    <dgm:pt modelId="{D8A38831-41CD-4CCD-91D4-1857FAB9BAB0}" type="pres">
      <dgm:prSet presAssocID="{93B8D4C6-8732-45F0-9BEE-A350E561D11E}" presName="node" presStyleLbl="node1" presStyleIdx="9" presStyleCnt="10">
        <dgm:presLayoutVars>
          <dgm:bulletEnabled val="1"/>
        </dgm:presLayoutVars>
      </dgm:prSet>
      <dgm:spPr/>
    </dgm:pt>
  </dgm:ptLst>
  <dgm:cxnLst>
    <dgm:cxn modelId="{B79CE104-FA2F-46BA-AA83-3A932F7D81AE}" type="presOf" srcId="{7EE420C8-4FF1-4399-ADCF-C039E3AF370D}" destId="{ACA12795-FAF6-4127-9D32-5DB2459F8AF7}" srcOrd="0" destOrd="0" presId="urn:microsoft.com/office/officeart/2016/7/layout/RepeatingBendingProcessNew"/>
    <dgm:cxn modelId="{F7D2180C-C1E9-49EF-92A0-150C8AAD0655}" type="presOf" srcId="{8345DD4D-FA1E-4285-8E9B-E6091D8603A7}" destId="{4EE2DEE6-547D-487B-A5D6-FCEC1434AB9B}" srcOrd="0" destOrd="0" presId="urn:microsoft.com/office/officeart/2016/7/layout/RepeatingBendingProcessNew"/>
    <dgm:cxn modelId="{E74AB214-A210-4542-AB26-C9EBFF5AB3F8}" type="presOf" srcId="{93B8D4C6-8732-45F0-9BEE-A350E561D11E}" destId="{D8A38831-41CD-4CCD-91D4-1857FAB9BAB0}" srcOrd="0" destOrd="0" presId="urn:microsoft.com/office/officeart/2016/7/layout/RepeatingBendingProcessNew"/>
    <dgm:cxn modelId="{EFF77319-1DC8-4912-8F45-BF4B55FAE860}" type="presOf" srcId="{1B456127-F41F-4E2B-A3D3-D482A20C7758}" destId="{B8FFEC34-1ABE-4758-A4EC-8EA1184E7080}" srcOrd="1" destOrd="0" presId="urn:microsoft.com/office/officeart/2016/7/layout/RepeatingBendingProcessNew"/>
    <dgm:cxn modelId="{B0363F1A-E544-44C3-A13E-E23227D5BC4D}" srcId="{BFE68BC4-5C6E-4866-A006-CC7A63FBD6C0}" destId="{AED9729F-8572-4E39-8B02-A0D20DFC831D}" srcOrd="3" destOrd="0" parTransId="{BE1672A5-CA41-4A55-AE67-85D27F53570F}" sibTransId="{8345DD4D-FA1E-4285-8E9B-E6091D8603A7}"/>
    <dgm:cxn modelId="{F307C426-A006-4662-A541-B3A67A74C353}" type="presOf" srcId="{682B018E-15C7-465B-BCDB-B5BFE758818D}" destId="{24DB4CAE-080B-4F79-9B58-EC844655450C}" srcOrd="0" destOrd="0" presId="urn:microsoft.com/office/officeart/2016/7/layout/RepeatingBendingProcessNew"/>
    <dgm:cxn modelId="{2DCFE02A-03A7-4DB0-AA81-8CF61DCDD862}" srcId="{BFE68BC4-5C6E-4866-A006-CC7A63FBD6C0}" destId="{183CF648-74D6-4743-8C57-9ACD16277421}" srcOrd="1" destOrd="0" parTransId="{BF179EC7-5567-41DB-9C9B-9541336DDE44}" sibTransId="{523329A6-993D-4341-B20B-F5585A0C95C8}"/>
    <dgm:cxn modelId="{3BBAE538-03FC-4AF5-9C48-DBD099A7AEDC}" type="presOf" srcId="{8345DD4D-FA1E-4285-8E9B-E6091D8603A7}" destId="{A4CC7726-4574-4150-BF1A-916BEB66C9A9}" srcOrd="1" destOrd="0" presId="urn:microsoft.com/office/officeart/2016/7/layout/RepeatingBendingProcessNew"/>
    <dgm:cxn modelId="{0A975639-186B-4E74-A438-C947D89D0B5A}" type="presOf" srcId="{683EE5A4-3D1B-4CDD-A883-58489C789AC0}" destId="{B550E358-2865-46EC-A9AD-86A8589AB227}" srcOrd="1" destOrd="0" presId="urn:microsoft.com/office/officeart/2016/7/layout/RepeatingBendingProcessNew"/>
    <dgm:cxn modelId="{E1589C5B-1792-4BCD-9873-FC1EEFD5FA01}" srcId="{BFE68BC4-5C6E-4866-A006-CC7A63FBD6C0}" destId="{7516827E-FF38-4222-B05F-688F3606670F}" srcOrd="0" destOrd="0" parTransId="{E7CADE55-7486-49AF-A7A3-92F288A5691D}" sibTransId="{683EE5A4-3D1B-4CDD-A883-58489C789AC0}"/>
    <dgm:cxn modelId="{1EA8C75D-DF2B-4CB9-84E6-5290ED672FBC}" type="presOf" srcId="{BEBD1B20-F2DF-4A57-8E3E-347265491CDF}" destId="{C3F2F985-60B0-4E65-B2AE-3D9CED308BC7}" srcOrd="0" destOrd="0" presId="urn:microsoft.com/office/officeart/2016/7/layout/RepeatingBendingProcessNew"/>
    <dgm:cxn modelId="{75316E60-326F-47F4-8DFC-8818E6AED032}" type="presOf" srcId="{1E133E82-65F9-4058-B7C2-145A4AB4EBF1}" destId="{9600EB77-892C-414E-9B6C-4651404A0796}" srcOrd="0" destOrd="4" presId="urn:microsoft.com/office/officeart/2016/7/layout/RepeatingBendingProcessNew"/>
    <dgm:cxn modelId="{03831F44-4266-47D3-ACEF-8A47EE40AFB5}" type="presOf" srcId="{7EE420C8-4FF1-4399-ADCF-C039E3AF370D}" destId="{924D2471-E2AB-4C26-B365-114C52003B3E}" srcOrd="1" destOrd="0" presId="urn:microsoft.com/office/officeart/2016/7/layout/RepeatingBendingProcessNew"/>
    <dgm:cxn modelId="{AA71B467-5664-49D0-B86D-D413CB0CC1B9}" type="presOf" srcId="{183CF648-74D6-4743-8C57-9ACD16277421}" destId="{9600EB77-892C-414E-9B6C-4651404A0796}" srcOrd="0" destOrd="0" presId="urn:microsoft.com/office/officeart/2016/7/layout/RepeatingBendingProcessNew"/>
    <dgm:cxn modelId="{AF0A1848-E6FA-482C-9589-6089F6775143}" type="presOf" srcId="{5F84DB78-45D0-4231-B3AC-F582DFE5B2B9}" destId="{87F0F03C-79CC-4DA1-A6F1-67AC323A284E}" srcOrd="1" destOrd="0" presId="urn:microsoft.com/office/officeart/2016/7/layout/RepeatingBendingProcessNew"/>
    <dgm:cxn modelId="{7D58B749-F917-40F2-99E6-5B8BBBC1A89A}" type="presOf" srcId="{D4B3A810-A157-43F1-BB49-50AA717B640B}" destId="{9600EB77-892C-414E-9B6C-4651404A0796}" srcOrd="0" destOrd="3" presId="urn:microsoft.com/office/officeart/2016/7/layout/RepeatingBendingProcessNew"/>
    <dgm:cxn modelId="{7202454C-9986-4DD1-A443-A94779299DC2}" type="presOf" srcId="{0AABDAAD-8BE7-4A8B-BA6D-781C7F6642F8}" destId="{1297F5EC-D100-4B66-9A5F-93CF92FA7E5E}" srcOrd="0" destOrd="0" presId="urn:microsoft.com/office/officeart/2016/7/layout/RepeatingBendingProcessNew"/>
    <dgm:cxn modelId="{D4A5CD6C-F035-498F-819D-76A0D9D64C4C}" type="presOf" srcId="{48552270-1743-4134-8A09-3C8CECAD9428}" destId="{F124D75A-65CC-4CE7-BCDF-43AFD248A2F2}" srcOrd="0" destOrd="0" presId="urn:microsoft.com/office/officeart/2016/7/layout/RepeatingBendingProcessNew"/>
    <dgm:cxn modelId="{1A4C2B4D-1CA3-432F-A54B-4DF3FECB45C1}" type="presOf" srcId="{2FE397FC-3A55-42C3-ABCF-1296EA7A531B}" destId="{9BDF79D9-B1C0-45A3-A0F4-90CDBD1F886B}" srcOrd="0" destOrd="0" presId="urn:microsoft.com/office/officeart/2016/7/layout/RepeatingBendingProcessNew"/>
    <dgm:cxn modelId="{24D7894D-45CA-4BE6-ADD8-453B764D723B}" srcId="{BFE68BC4-5C6E-4866-A006-CC7A63FBD6C0}" destId="{93B8D4C6-8732-45F0-9BEE-A350E561D11E}" srcOrd="9" destOrd="0" parTransId="{1309AD73-2D26-4333-A195-5983F4E0A049}" sibTransId="{760D02B3-0757-4816-B359-F8816C13E15B}"/>
    <dgm:cxn modelId="{299C6972-895F-4445-B45F-9A7612E74086}" type="presOf" srcId="{ADF5E3DF-9EB5-4198-9DF6-1E7D9AE5B9FA}" destId="{77362CC5-E29C-465F-AEB3-7C018AED49FB}" srcOrd="1" destOrd="0" presId="urn:microsoft.com/office/officeart/2016/7/layout/RepeatingBendingProcessNew"/>
    <dgm:cxn modelId="{DBC6D055-8AD4-4CC8-B450-B801D354E9BE}" srcId="{BFE68BC4-5C6E-4866-A006-CC7A63FBD6C0}" destId="{479136E4-0B56-4310-83FE-848AEA548A2E}" srcOrd="2" destOrd="0" parTransId="{3B6D35EB-4A95-4C42-BC8B-9217F5859177}" sibTransId="{48552270-1743-4134-8A09-3C8CECAD9428}"/>
    <dgm:cxn modelId="{A6F6F177-6C43-4A16-9301-EB9B27FF4BF4}" type="presOf" srcId="{74630CBD-C591-487A-80EB-F3A6D1638739}" destId="{ACBBE361-78C8-4722-A7C4-153EBCF5D5C0}" srcOrd="0" destOrd="1" presId="urn:microsoft.com/office/officeart/2016/7/layout/RepeatingBendingProcessNew"/>
    <dgm:cxn modelId="{766B6B78-1738-4D74-8D77-38789B69E526}" type="presOf" srcId="{48552270-1743-4134-8A09-3C8CECAD9428}" destId="{F702F1F3-BDF2-4A09-BBE2-76C1A7C802BF}" srcOrd="1" destOrd="0" presId="urn:microsoft.com/office/officeart/2016/7/layout/RepeatingBendingProcessNew"/>
    <dgm:cxn modelId="{8EF58778-2FF5-476D-9A93-D6324366F83F}" type="presOf" srcId="{523329A6-993D-4341-B20B-F5585A0C95C8}" destId="{177AB994-4EC7-410C-A6FB-044EB24890F4}" srcOrd="0" destOrd="0" presId="urn:microsoft.com/office/officeart/2016/7/layout/RepeatingBendingProcessNew"/>
    <dgm:cxn modelId="{0EACC558-0665-4B0B-9CF3-174FBFDFC9A5}" srcId="{183CF648-74D6-4743-8C57-9ACD16277421}" destId="{22B1E1F9-1147-4207-AD6C-878E3F9B13DD}" srcOrd="0" destOrd="0" parTransId="{40B69DA6-CEF1-4915-8BD5-0B43AEA2E9B2}" sibTransId="{D22812C7-F276-4FF9-9C95-FD269EAC7458}"/>
    <dgm:cxn modelId="{BC0BE67D-05E5-4B62-8337-B72D2C5DC28A}" type="presOf" srcId="{0AABDAAD-8BE7-4A8B-BA6D-781C7F6642F8}" destId="{BA718F9D-90E0-4B56-81CC-E103377F85D0}" srcOrd="1" destOrd="0" presId="urn:microsoft.com/office/officeart/2016/7/layout/RepeatingBendingProcessNew"/>
    <dgm:cxn modelId="{A7F43980-0556-4B4F-B1AC-27E82A63D379}" type="presOf" srcId="{1B456127-F41F-4E2B-A3D3-D482A20C7758}" destId="{07BDB91A-A35E-49D2-8329-C0FCF68C4AF8}" srcOrd="0" destOrd="0" presId="urn:microsoft.com/office/officeart/2016/7/layout/RepeatingBendingProcessNew"/>
    <dgm:cxn modelId="{3A47BE8E-8D1B-4655-9AE4-26E7881D8B07}" type="presOf" srcId="{C7164C5F-320B-4E5A-8161-078D4D660FD4}" destId="{9FF26980-0F93-4A0E-A60A-59665078E90F}" srcOrd="0" destOrd="0" presId="urn:microsoft.com/office/officeart/2016/7/layout/RepeatingBendingProcessNew"/>
    <dgm:cxn modelId="{CDC3D094-8BA1-49FC-85EE-726162A034CC}" type="presOf" srcId="{ADF5E3DF-9EB5-4198-9DF6-1E7D9AE5B9FA}" destId="{43915A51-FFB1-4CD1-B5A0-630BB14E66A2}" srcOrd="0" destOrd="0" presId="urn:microsoft.com/office/officeart/2016/7/layout/RepeatingBendingProcessNew"/>
    <dgm:cxn modelId="{36601D9D-646C-40CE-B6E1-A48F23CD49BA}" srcId="{22B1E1F9-1147-4207-AD6C-878E3F9B13DD}" destId="{1E133E82-65F9-4058-B7C2-145A4AB4EBF1}" srcOrd="2" destOrd="0" parTransId="{930B8728-9A87-49D6-AC5D-646DDFDC8CBD}" sibTransId="{99F8FD86-BE15-4B21-988F-4B375AB58432}"/>
    <dgm:cxn modelId="{EC840CA0-5AE2-4953-A244-CDB6518DF88D}" srcId="{479136E4-0B56-4310-83FE-848AEA548A2E}" destId="{74630CBD-C591-487A-80EB-F3A6D1638739}" srcOrd="0" destOrd="0" parTransId="{E0D8B6FA-E6F0-4515-9982-54295AE53DC1}" sibTransId="{A5189D47-9AC5-484E-97EB-67ADBDFF3B79}"/>
    <dgm:cxn modelId="{3BFBB0B3-8984-4C7B-9BFC-0F8849FC2D87}" type="presOf" srcId="{523329A6-993D-4341-B20B-F5585A0C95C8}" destId="{528AB11D-D301-4C83-B4B1-F0F9A94377EB}" srcOrd="1" destOrd="0" presId="urn:microsoft.com/office/officeart/2016/7/layout/RepeatingBendingProcessNew"/>
    <dgm:cxn modelId="{FFDCE6B3-3B7F-47D4-9F0D-1F252E0519B8}" srcId="{22B1E1F9-1147-4207-AD6C-878E3F9B13DD}" destId="{D4B3A810-A157-43F1-BB49-50AA717B640B}" srcOrd="1" destOrd="0" parTransId="{61E8370F-27E4-4C7F-82D0-FD682D86A285}" sibTransId="{E833788E-F0EC-4742-94BD-348E6A8882F1}"/>
    <dgm:cxn modelId="{D59488B7-C886-44C7-A9B0-28DAE19DE9BB}" srcId="{BFE68BC4-5C6E-4866-A006-CC7A63FBD6C0}" destId="{682B018E-15C7-465B-BCDB-B5BFE758818D}" srcOrd="6" destOrd="0" parTransId="{ACE5CA16-06A5-4099-AFFA-28FF3C0B91E6}" sibTransId="{5F84DB78-45D0-4231-B3AC-F582DFE5B2B9}"/>
    <dgm:cxn modelId="{F784DFBF-3F60-46F2-8624-522DDA86DB58}" type="presOf" srcId="{479136E4-0B56-4310-83FE-848AEA548A2E}" destId="{ACBBE361-78C8-4722-A7C4-153EBCF5D5C0}" srcOrd="0" destOrd="0" presId="urn:microsoft.com/office/officeart/2016/7/layout/RepeatingBendingProcessNew"/>
    <dgm:cxn modelId="{87C753C5-7F00-49D0-924E-ABF3F0A97C7F}" srcId="{BFE68BC4-5C6E-4866-A006-CC7A63FBD6C0}" destId="{B926FF02-1B33-4801-893F-028C400D3491}" srcOrd="8" destOrd="0" parTransId="{7226E819-25B8-416A-98C0-EBAF5B88AEB5}" sibTransId="{0AABDAAD-8BE7-4A8B-BA6D-781C7F6642F8}"/>
    <dgm:cxn modelId="{076B52CF-A0F0-44ED-9894-9B5C1AA86315}" srcId="{BFE68BC4-5C6E-4866-A006-CC7A63FBD6C0}" destId="{2FE397FC-3A55-42C3-ABCF-1296EA7A531B}" srcOrd="5" destOrd="0" parTransId="{C1AA4471-0397-4125-9AD0-1338EEE1D9D7}" sibTransId="{ADF5E3DF-9EB5-4198-9DF6-1E7D9AE5B9FA}"/>
    <dgm:cxn modelId="{52504FD2-F707-45CD-AFE7-A1BF04E22E18}" type="presOf" srcId="{7516827E-FF38-4222-B05F-688F3606670F}" destId="{08B998F7-B6DA-4A4F-B041-8AA33FF27B31}" srcOrd="0" destOrd="0" presId="urn:microsoft.com/office/officeart/2016/7/layout/RepeatingBendingProcessNew"/>
    <dgm:cxn modelId="{DC2CFFD7-4266-40B7-B963-910EBBC2B89A}" type="presOf" srcId="{5F84DB78-45D0-4231-B3AC-F582DFE5B2B9}" destId="{0B3699F0-72FA-4B6A-9782-23D376A1C392}" srcOrd="0" destOrd="0" presId="urn:microsoft.com/office/officeart/2016/7/layout/RepeatingBendingProcessNew"/>
    <dgm:cxn modelId="{88835AD9-4FDC-487E-BDD3-F2D7C9FE8AC8}" type="presOf" srcId="{BFE68BC4-5C6E-4866-A006-CC7A63FBD6C0}" destId="{6E4BFB5D-3BE5-4C7C-8F95-DDDA8152D330}" srcOrd="0" destOrd="0" presId="urn:microsoft.com/office/officeart/2016/7/layout/RepeatingBendingProcessNew"/>
    <dgm:cxn modelId="{AF6B98D9-08F9-44B8-B94D-4D60ACD34709}" type="presOf" srcId="{AED9729F-8572-4E39-8B02-A0D20DFC831D}" destId="{1B85FCFB-5742-4343-8BDC-1E798B87E82B}" srcOrd="0" destOrd="0" presId="urn:microsoft.com/office/officeart/2016/7/layout/RepeatingBendingProcessNew"/>
    <dgm:cxn modelId="{F9229CD9-526A-40E2-8E0E-E218F0328FC4}" type="presOf" srcId="{683EE5A4-3D1B-4CDD-A883-58489C789AC0}" destId="{7673C57D-4BD6-4CD6-95B6-25236CF0D935}" srcOrd="0" destOrd="0" presId="urn:microsoft.com/office/officeart/2016/7/layout/RepeatingBendingProcessNew"/>
    <dgm:cxn modelId="{17702AEC-441C-481E-8536-F191CBD2CCA2}" srcId="{22B1E1F9-1147-4207-AD6C-878E3F9B13DD}" destId="{2291F3F4-4AC9-4C10-9550-051BE7CA3C50}" srcOrd="0" destOrd="0" parTransId="{D5D6E18A-2F64-4F73-B9AA-3630CD805E59}" sibTransId="{2ECA7C76-8437-48EA-B9DB-79C2F045D4A9}"/>
    <dgm:cxn modelId="{9FB14EEF-D18D-49AD-8BE5-F151D4AA57ED}" srcId="{BFE68BC4-5C6E-4866-A006-CC7A63FBD6C0}" destId="{BEBD1B20-F2DF-4A57-8E3E-347265491CDF}" srcOrd="7" destOrd="0" parTransId="{0EE4A6F8-7A61-4C83-8751-E3AFEB3D600B}" sibTransId="{7EE420C8-4FF1-4399-ADCF-C039E3AF370D}"/>
    <dgm:cxn modelId="{67A64CF0-5A3D-4DEF-86A2-6544D765FF50}" type="presOf" srcId="{2291F3F4-4AC9-4C10-9550-051BE7CA3C50}" destId="{9600EB77-892C-414E-9B6C-4651404A0796}" srcOrd="0" destOrd="2" presId="urn:microsoft.com/office/officeart/2016/7/layout/RepeatingBendingProcessNew"/>
    <dgm:cxn modelId="{69F44AF2-D47D-4C47-B4FF-3892BE2975A4}" type="presOf" srcId="{B926FF02-1B33-4801-893F-028C400D3491}" destId="{4E265BD4-5D16-41B7-BC05-36A3973F6E13}" srcOrd="0" destOrd="0" presId="urn:microsoft.com/office/officeart/2016/7/layout/RepeatingBendingProcessNew"/>
    <dgm:cxn modelId="{C3467DF6-2603-4ACD-832D-9192D83742BB}" srcId="{BFE68BC4-5C6E-4866-A006-CC7A63FBD6C0}" destId="{C7164C5F-320B-4E5A-8161-078D4D660FD4}" srcOrd="4" destOrd="0" parTransId="{0302803C-59E5-4F37-B702-8454A65EC4B1}" sibTransId="{1B456127-F41F-4E2B-A3D3-D482A20C7758}"/>
    <dgm:cxn modelId="{CA71E5FE-94C3-4BED-8C52-01A4EFBC9178}" type="presOf" srcId="{22B1E1F9-1147-4207-AD6C-878E3F9B13DD}" destId="{9600EB77-892C-414E-9B6C-4651404A0796}" srcOrd="0" destOrd="1" presId="urn:microsoft.com/office/officeart/2016/7/layout/RepeatingBendingProcessNew"/>
    <dgm:cxn modelId="{FC86FB6D-E182-4C9A-9677-966BA6C1776D}" type="presParOf" srcId="{6E4BFB5D-3BE5-4C7C-8F95-DDDA8152D330}" destId="{08B998F7-B6DA-4A4F-B041-8AA33FF27B31}" srcOrd="0" destOrd="0" presId="urn:microsoft.com/office/officeart/2016/7/layout/RepeatingBendingProcessNew"/>
    <dgm:cxn modelId="{B10CF399-BCCF-4171-A83B-827F025BEFAF}" type="presParOf" srcId="{6E4BFB5D-3BE5-4C7C-8F95-DDDA8152D330}" destId="{7673C57D-4BD6-4CD6-95B6-25236CF0D935}" srcOrd="1" destOrd="0" presId="urn:microsoft.com/office/officeart/2016/7/layout/RepeatingBendingProcessNew"/>
    <dgm:cxn modelId="{92AAB416-5CC0-4ECA-BB55-DDBACAD7E510}" type="presParOf" srcId="{7673C57D-4BD6-4CD6-95B6-25236CF0D935}" destId="{B550E358-2865-46EC-A9AD-86A8589AB227}" srcOrd="0" destOrd="0" presId="urn:microsoft.com/office/officeart/2016/7/layout/RepeatingBendingProcessNew"/>
    <dgm:cxn modelId="{5B0CBE9D-3B2F-4B46-BEB0-4C9C5223DBDB}" type="presParOf" srcId="{6E4BFB5D-3BE5-4C7C-8F95-DDDA8152D330}" destId="{9600EB77-892C-414E-9B6C-4651404A0796}" srcOrd="2" destOrd="0" presId="urn:microsoft.com/office/officeart/2016/7/layout/RepeatingBendingProcessNew"/>
    <dgm:cxn modelId="{88869464-83E7-4A13-81D6-37021D2390E7}" type="presParOf" srcId="{6E4BFB5D-3BE5-4C7C-8F95-DDDA8152D330}" destId="{177AB994-4EC7-410C-A6FB-044EB24890F4}" srcOrd="3" destOrd="0" presId="urn:microsoft.com/office/officeart/2016/7/layout/RepeatingBendingProcessNew"/>
    <dgm:cxn modelId="{64A3410C-28B1-4C64-9CF2-759BBFFBF486}" type="presParOf" srcId="{177AB994-4EC7-410C-A6FB-044EB24890F4}" destId="{528AB11D-D301-4C83-B4B1-F0F9A94377EB}" srcOrd="0" destOrd="0" presId="urn:microsoft.com/office/officeart/2016/7/layout/RepeatingBendingProcessNew"/>
    <dgm:cxn modelId="{EFE5CAED-29EF-4185-83AE-B88EFF6ED71E}" type="presParOf" srcId="{6E4BFB5D-3BE5-4C7C-8F95-DDDA8152D330}" destId="{ACBBE361-78C8-4722-A7C4-153EBCF5D5C0}" srcOrd="4" destOrd="0" presId="urn:microsoft.com/office/officeart/2016/7/layout/RepeatingBendingProcessNew"/>
    <dgm:cxn modelId="{0E45F0AB-3514-4DD7-9F34-EEED35AB09A1}" type="presParOf" srcId="{6E4BFB5D-3BE5-4C7C-8F95-DDDA8152D330}" destId="{F124D75A-65CC-4CE7-BCDF-43AFD248A2F2}" srcOrd="5" destOrd="0" presId="urn:microsoft.com/office/officeart/2016/7/layout/RepeatingBendingProcessNew"/>
    <dgm:cxn modelId="{742A1689-8B51-49BD-9264-AF32D2511061}" type="presParOf" srcId="{F124D75A-65CC-4CE7-BCDF-43AFD248A2F2}" destId="{F702F1F3-BDF2-4A09-BBE2-76C1A7C802BF}" srcOrd="0" destOrd="0" presId="urn:microsoft.com/office/officeart/2016/7/layout/RepeatingBendingProcessNew"/>
    <dgm:cxn modelId="{9AAA142C-7668-4F5B-B8C7-C310B49F8979}" type="presParOf" srcId="{6E4BFB5D-3BE5-4C7C-8F95-DDDA8152D330}" destId="{1B85FCFB-5742-4343-8BDC-1E798B87E82B}" srcOrd="6" destOrd="0" presId="urn:microsoft.com/office/officeart/2016/7/layout/RepeatingBendingProcessNew"/>
    <dgm:cxn modelId="{9295F3B2-805E-47D2-9D5B-910A5CCE12C3}" type="presParOf" srcId="{6E4BFB5D-3BE5-4C7C-8F95-DDDA8152D330}" destId="{4EE2DEE6-547D-487B-A5D6-FCEC1434AB9B}" srcOrd="7" destOrd="0" presId="urn:microsoft.com/office/officeart/2016/7/layout/RepeatingBendingProcessNew"/>
    <dgm:cxn modelId="{88126B85-4447-4D61-AAEA-19B7503EECF6}" type="presParOf" srcId="{4EE2DEE6-547D-487B-A5D6-FCEC1434AB9B}" destId="{A4CC7726-4574-4150-BF1A-916BEB66C9A9}" srcOrd="0" destOrd="0" presId="urn:microsoft.com/office/officeart/2016/7/layout/RepeatingBendingProcessNew"/>
    <dgm:cxn modelId="{BFB761A7-DF00-492A-8799-D7DC97F5E39C}" type="presParOf" srcId="{6E4BFB5D-3BE5-4C7C-8F95-DDDA8152D330}" destId="{9FF26980-0F93-4A0E-A60A-59665078E90F}" srcOrd="8" destOrd="0" presId="urn:microsoft.com/office/officeart/2016/7/layout/RepeatingBendingProcessNew"/>
    <dgm:cxn modelId="{DB4AD6D4-B0C5-45CE-A538-3209A5B61A9F}" type="presParOf" srcId="{6E4BFB5D-3BE5-4C7C-8F95-DDDA8152D330}" destId="{07BDB91A-A35E-49D2-8329-C0FCF68C4AF8}" srcOrd="9" destOrd="0" presId="urn:microsoft.com/office/officeart/2016/7/layout/RepeatingBendingProcessNew"/>
    <dgm:cxn modelId="{F5268020-F5E9-400E-A398-FEA7EEA7B141}" type="presParOf" srcId="{07BDB91A-A35E-49D2-8329-C0FCF68C4AF8}" destId="{B8FFEC34-1ABE-4758-A4EC-8EA1184E7080}" srcOrd="0" destOrd="0" presId="urn:microsoft.com/office/officeart/2016/7/layout/RepeatingBendingProcessNew"/>
    <dgm:cxn modelId="{305F37C8-D962-4EAD-8FCE-A93A7B43913B}" type="presParOf" srcId="{6E4BFB5D-3BE5-4C7C-8F95-DDDA8152D330}" destId="{9BDF79D9-B1C0-45A3-A0F4-90CDBD1F886B}" srcOrd="10" destOrd="0" presId="urn:microsoft.com/office/officeart/2016/7/layout/RepeatingBendingProcessNew"/>
    <dgm:cxn modelId="{BAFE7996-0BE6-4804-8F30-1B354B65166C}" type="presParOf" srcId="{6E4BFB5D-3BE5-4C7C-8F95-DDDA8152D330}" destId="{43915A51-FFB1-4CD1-B5A0-630BB14E66A2}" srcOrd="11" destOrd="0" presId="urn:microsoft.com/office/officeart/2016/7/layout/RepeatingBendingProcessNew"/>
    <dgm:cxn modelId="{14E90DDB-D2CA-4165-9ED2-6E71B2E46729}" type="presParOf" srcId="{43915A51-FFB1-4CD1-B5A0-630BB14E66A2}" destId="{77362CC5-E29C-465F-AEB3-7C018AED49FB}" srcOrd="0" destOrd="0" presId="urn:microsoft.com/office/officeart/2016/7/layout/RepeatingBendingProcessNew"/>
    <dgm:cxn modelId="{46AEC7DD-1C68-4E20-A5D5-27119A1B37F7}" type="presParOf" srcId="{6E4BFB5D-3BE5-4C7C-8F95-DDDA8152D330}" destId="{24DB4CAE-080B-4F79-9B58-EC844655450C}" srcOrd="12" destOrd="0" presId="urn:microsoft.com/office/officeart/2016/7/layout/RepeatingBendingProcessNew"/>
    <dgm:cxn modelId="{9438A23E-62A6-4176-9794-CF6A6CA5C5E2}" type="presParOf" srcId="{6E4BFB5D-3BE5-4C7C-8F95-DDDA8152D330}" destId="{0B3699F0-72FA-4B6A-9782-23D376A1C392}" srcOrd="13" destOrd="0" presId="urn:microsoft.com/office/officeart/2016/7/layout/RepeatingBendingProcessNew"/>
    <dgm:cxn modelId="{3C06BD8E-1946-4DF6-86A0-C9B36AC6D4D5}" type="presParOf" srcId="{0B3699F0-72FA-4B6A-9782-23D376A1C392}" destId="{87F0F03C-79CC-4DA1-A6F1-67AC323A284E}" srcOrd="0" destOrd="0" presId="urn:microsoft.com/office/officeart/2016/7/layout/RepeatingBendingProcessNew"/>
    <dgm:cxn modelId="{A86784BA-5F51-4F5A-82DA-519A658BF8F9}" type="presParOf" srcId="{6E4BFB5D-3BE5-4C7C-8F95-DDDA8152D330}" destId="{C3F2F985-60B0-4E65-B2AE-3D9CED308BC7}" srcOrd="14" destOrd="0" presId="urn:microsoft.com/office/officeart/2016/7/layout/RepeatingBendingProcessNew"/>
    <dgm:cxn modelId="{D3887AE1-43A9-4B2C-AE13-44D3EBC20440}" type="presParOf" srcId="{6E4BFB5D-3BE5-4C7C-8F95-DDDA8152D330}" destId="{ACA12795-FAF6-4127-9D32-5DB2459F8AF7}" srcOrd="15" destOrd="0" presId="urn:microsoft.com/office/officeart/2016/7/layout/RepeatingBendingProcessNew"/>
    <dgm:cxn modelId="{447F6F05-ACCB-49A3-88A4-1DF4E777469B}" type="presParOf" srcId="{ACA12795-FAF6-4127-9D32-5DB2459F8AF7}" destId="{924D2471-E2AB-4C26-B365-114C52003B3E}" srcOrd="0" destOrd="0" presId="urn:microsoft.com/office/officeart/2016/7/layout/RepeatingBendingProcessNew"/>
    <dgm:cxn modelId="{CFCDDBC9-236E-4F7A-BE3D-DF225A95F011}" type="presParOf" srcId="{6E4BFB5D-3BE5-4C7C-8F95-DDDA8152D330}" destId="{4E265BD4-5D16-41B7-BC05-36A3973F6E13}" srcOrd="16" destOrd="0" presId="urn:microsoft.com/office/officeart/2016/7/layout/RepeatingBendingProcessNew"/>
    <dgm:cxn modelId="{384BD83B-CF73-44AD-B1D0-434299ACCAFB}" type="presParOf" srcId="{6E4BFB5D-3BE5-4C7C-8F95-DDDA8152D330}" destId="{1297F5EC-D100-4B66-9A5F-93CF92FA7E5E}" srcOrd="17" destOrd="0" presId="urn:microsoft.com/office/officeart/2016/7/layout/RepeatingBendingProcessNew"/>
    <dgm:cxn modelId="{62A590A3-8822-43F2-BEC9-32B150FC1E24}" type="presParOf" srcId="{1297F5EC-D100-4B66-9A5F-93CF92FA7E5E}" destId="{BA718F9D-90E0-4B56-81CC-E103377F85D0}" srcOrd="0" destOrd="0" presId="urn:microsoft.com/office/officeart/2016/7/layout/RepeatingBendingProcessNew"/>
    <dgm:cxn modelId="{79016997-19D7-4772-B545-C2CADE63D371}" type="presParOf" srcId="{6E4BFB5D-3BE5-4C7C-8F95-DDDA8152D330}" destId="{D8A38831-41CD-4CCD-91D4-1857FAB9BAB0}" srcOrd="1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3C57D-4BD6-4CD6-95B6-25236CF0D935}">
      <dsp:nvSpPr>
        <dsp:cNvPr id="0" name=""/>
        <dsp:cNvSpPr/>
      </dsp:nvSpPr>
      <dsp:spPr>
        <a:xfrm>
          <a:off x="2135126" y="1440156"/>
          <a:ext cx="459022" cy="91440"/>
        </a:xfrm>
        <a:custGeom>
          <a:avLst/>
          <a:gdLst/>
          <a:ahLst/>
          <a:cxnLst/>
          <a:rect l="0" t="0" r="0" b="0"/>
          <a:pathLst>
            <a:path>
              <a:moveTo>
                <a:pt x="0" y="45720"/>
              </a:moveTo>
              <a:lnTo>
                <a:pt x="45902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52396" y="1483428"/>
        <a:ext cx="24481" cy="4896"/>
      </dsp:txXfrm>
    </dsp:sp>
    <dsp:sp modelId="{08B998F7-B6DA-4A4F-B041-8AA33FF27B31}">
      <dsp:nvSpPr>
        <dsp:cNvPr id="0" name=""/>
        <dsp:cNvSpPr/>
      </dsp:nvSpPr>
      <dsp:spPr>
        <a:xfrm>
          <a:off x="8133" y="847238"/>
          <a:ext cx="2128792" cy="12772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313" tIns="109494" rIns="104313" bIns="109494" numCol="1" spcCol="1270" anchor="ctr" anchorCtr="0">
          <a:noAutofit/>
        </a:bodyPr>
        <a:lstStyle/>
        <a:p>
          <a:pPr marL="0" lvl="0" indent="0" algn="ctr" defTabSz="622300">
            <a:lnSpc>
              <a:spcPct val="90000"/>
            </a:lnSpc>
            <a:spcBef>
              <a:spcPct val="0"/>
            </a:spcBef>
            <a:spcAft>
              <a:spcPct val="35000"/>
            </a:spcAft>
            <a:buNone/>
          </a:pPr>
          <a:r>
            <a:rPr lang="en-US" sz="1400" kern="1200"/>
            <a:t>Scenario</a:t>
          </a:r>
        </a:p>
      </dsp:txBody>
      <dsp:txXfrm>
        <a:off x="8133" y="847238"/>
        <a:ext cx="2128792" cy="1277275"/>
      </dsp:txXfrm>
    </dsp:sp>
    <dsp:sp modelId="{177AB994-4EC7-410C-A6FB-044EB24890F4}">
      <dsp:nvSpPr>
        <dsp:cNvPr id="0" name=""/>
        <dsp:cNvSpPr/>
      </dsp:nvSpPr>
      <dsp:spPr>
        <a:xfrm>
          <a:off x="4753541" y="1440156"/>
          <a:ext cx="459022" cy="91440"/>
        </a:xfrm>
        <a:custGeom>
          <a:avLst/>
          <a:gdLst/>
          <a:ahLst/>
          <a:cxnLst/>
          <a:rect l="0" t="0" r="0" b="0"/>
          <a:pathLst>
            <a:path>
              <a:moveTo>
                <a:pt x="0" y="45720"/>
              </a:moveTo>
              <a:lnTo>
                <a:pt x="45902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70811" y="1483428"/>
        <a:ext cx="24481" cy="4896"/>
      </dsp:txXfrm>
    </dsp:sp>
    <dsp:sp modelId="{9600EB77-892C-414E-9B6C-4651404A0796}">
      <dsp:nvSpPr>
        <dsp:cNvPr id="0" name=""/>
        <dsp:cNvSpPr/>
      </dsp:nvSpPr>
      <dsp:spPr>
        <a:xfrm>
          <a:off x="2626548" y="847238"/>
          <a:ext cx="2128792" cy="12772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313" tIns="109494" rIns="104313" bIns="109494" numCol="1" spcCol="1270" anchor="t" anchorCtr="0">
          <a:noAutofit/>
        </a:bodyPr>
        <a:lstStyle/>
        <a:p>
          <a:pPr marL="0" lvl="0" indent="0" algn="l" defTabSz="622300">
            <a:lnSpc>
              <a:spcPct val="90000"/>
            </a:lnSpc>
            <a:spcBef>
              <a:spcPct val="0"/>
            </a:spcBef>
            <a:spcAft>
              <a:spcPct val="35000"/>
            </a:spcAft>
            <a:buNone/>
          </a:pPr>
          <a:r>
            <a:rPr lang="en-US" sz="1400" kern="1200"/>
            <a:t>Digital Evidence – Dataset</a:t>
          </a:r>
        </a:p>
        <a:p>
          <a:pPr marL="57150" lvl="1" indent="-57150" algn="l" defTabSz="488950">
            <a:lnSpc>
              <a:spcPct val="90000"/>
            </a:lnSpc>
            <a:spcBef>
              <a:spcPct val="0"/>
            </a:spcBef>
            <a:spcAft>
              <a:spcPct val="15000"/>
            </a:spcAft>
            <a:buChar char="•"/>
          </a:pPr>
          <a:r>
            <a:rPr lang="en-US" sz="1100" kern="1200"/>
            <a:t>.pcapng</a:t>
          </a:r>
        </a:p>
        <a:p>
          <a:pPr marL="114300" lvl="2" indent="-57150" algn="l" defTabSz="488950">
            <a:lnSpc>
              <a:spcPct val="90000"/>
            </a:lnSpc>
            <a:spcBef>
              <a:spcPct val="0"/>
            </a:spcBef>
            <a:spcAft>
              <a:spcPct val="15000"/>
            </a:spcAft>
            <a:buChar char="•"/>
          </a:pPr>
          <a:r>
            <a:rPr lang="en-US" sz="1100" kern="1200"/>
            <a:t>Web pages accessed</a:t>
          </a:r>
        </a:p>
        <a:p>
          <a:pPr marL="114300" lvl="2" indent="-57150" algn="l" defTabSz="488950">
            <a:lnSpc>
              <a:spcPct val="90000"/>
            </a:lnSpc>
            <a:spcBef>
              <a:spcPct val="0"/>
            </a:spcBef>
            <a:spcAft>
              <a:spcPct val="15000"/>
            </a:spcAft>
            <a:buChar char="•"/>
          </a:pPr>
          <a:r>
            <a:rPr lang="en-US" sz="1100" kern="1200"/>
            <a:t>Race COndition</a:t>
          </a:r>
        </a:p>
        <a:p>
          <a:pPr marL="114300" lvl="2" indent="-57150" algn="l" defTabSz="488950">
            <a:lnSpc>
              <a:spcPct val="90000"/>
            </a:lnSpc>
            <a:spcBef>
              <a:spcPct val="0"/>
            </a:spcBef>
            <a:spcAft>
              <a:spcPct val="15000"/>
            </a:spcAft>
            <a:buChar char="•"/>
          </a:pPr>
          <a:r>
            <a:rPr lang="en-US" sz="1100" kern="1200"/>
            <a:t>Python bytecode</a:t>
          </a:r>
        </a:p>
      </dsp:txBody>
      <dsp:txXfrm>
        <a:off x="2626548" y="847238"/>
        <a:ext cx="2128792" cy="1277275"/>
      </dsp:txXfrm>
    </dsp:sp>
    <dsp:sp modelId="{F124D75A-65CC-4CE7-BCDF-43AFD248A2F2}">
      <dsp:nvSpPr>
        <dsp:cNvPr id="0" name=""/>
        <dsp:cNvSpPr/>
      </dsp:nvSpPr>
      <dsp:spPr>
        <a:xfrm>
          <a:off x="7371956" y="1440156"/>
          <a:ext cx="459022" cy="91440"/>
        </a:xfrm>
        <a:custGeom>
          <a:avLst/>
          <a:gdLst/>
          <a:ahLst/>
          <a:cxnLst/>
          <a:rect l="0" t="0" r="0" b="0"/>
          <a:pathLst>
            <a:path>
              <a:moveTo>
                <a:pt x="0" y="45720"/>
              </a:moveTo>
              <a:lnTo>
                <a:pt x="45902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89227" y="1483428"/>
        <a:ext cx="24481" cy="4896"/>
      </dsp:txXfrm>
    </dsp:sp>
    <dsp:sp modelId="{ACBBE361-78C8-4722-A7C4-153EBCF5D5C0}">
      <dsp:nvSpPr>
        <dsp:cNvPr id="0" name=""/>
        <dsp:cNvSpPr/>
      </dsp:nvSpPr>
      <dsp:spPr>
        <a:xfrm>
          <a:off x="5244963" y="847238"/>
          <a:ext cx="2128792" cy="12772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313" tIns="109494" rIns="104313" bIns="109494" numCol="1" spcCol="1270" anchor="t" anchorCtr="0">
          <a:noAutofit/>
        </a:bodyPr>
        <a:lstStyle/>
        <a:p>
          <a:pPr marL="0" lvl="0" indent="0" algn="l" defTabSz="622300">
            <a:lnSpc>
              <a:spcPct val="90000"/>
            </a:lnSpc>
            <a:spcBef>
              <a:spcPct val="0"/>
            </a:spcBef>
            <a:spcAft>
              <a:spcPct val="35000"/>
            </a:spcAft>
            <a:buNone/>
          </a:pPr>
          <a:r>
            <a:rPr lang="en-US" sz="1400" kern="1200"/>
            <a:t>Tools</a:t>
          </a:r>
        </a:p>
        <a:p>
          <a:pPr marL="57150" lvl="1" indent="-57150" algn="l" defTabSz="488950">
            <a:lnSpc>
              <a:spcPct val="90000"/>
            </a:lnSpc>
            <a:spcBef>
              <a:spcPct val="0"/>
            </a:spcBef>
            <a:spcAft>
              <a:spcPct val="15000"/>
            </a:spcAft>
            <a:buChar char="•"/>
          </a:pPr>
          <a:r>
            <a:rPr lang="en-US" sz="1100" kern="1200"/>
            <a:t>WireShark, network miner, unrar, uncompyle6</a:t>
          </a:r>
        </a:p>
      </dsp:txBody>
      <dsp:txXfrm>
        <a:off x="5244963" y="847238"/>
        <a:ext cx="2128792" cy="1277275"/>
      </dsp:txXfrm>
    </dsp:sp>
    <dsp:sp modelId="{4EE2DEE6-547D-487B-A5D6-FCEC1434AB9B}">
      <dsp:nvSpPr>
        <dsp:cNvPr id="0" name=""/>
        <dsp:cNvSpPr/>
      </dsp:nvSpPr>
      <dsp:spPr>
        <a:xfrm>
          <a:off x="9990371" y="1440156"/>
          <a:ext cx="459022" cy="91440"/>
        </a:xfrm>
        <a:custGeom>
          <a:avLst/>
          <a:gdLst/>
          <a:ahLst/>
          <a:cxnLst/>
          <a:rect l="0" t="0" r="0" b="0"/>
          <a:pathLst>
            <a:path>
              <a:moveTo>
                <a:pt x="0" y="45720"/>
              </a:moveTo>
              <a:lnTo>
                <a:pt x="45902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207642" y="1483428"/>
        <a:ext cx="24481" cy="4896"/>
      </dsp:txXfrm>
    </dsp:sp>
    <dsp:sp modelId="{1B85FCFB-5742-4343-8BDC-1E798B87E82B}">
      <dsp:nvSpPr>
        <dsp:cNvPr id="0" name=""/>
        <dsp:cNvSpPr/>
      </dsp:nvSpPr>
      <dsp:spPr>
        <a:xfrm>
          <a:off x="7863378" y="847238"/>
          <a:ext cx="2128792" cy="12772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313" tIns="109494" rIns="104313" bIns="109494" numCol="1" spcCol="1270" anchor="ctr" anchorCtr="0">
          <a:noAutofit/>
        </a:bodyPr>
        <a:lstStyle/>
        <a:p>
          <a:pPr marL="0" lvl="0" indent="0" algn="ctr" defTabSz="622300">
            <a:lnSpc>
              <a:spcPct val="90000"/>
            </a:lnSpc>
            <a:spcBef>
              <a:spcPct val="0"/>
            </a:spcBef>
            <a:spcAft>
              <a:spcPct val="35000"/>
            </a:spcAft>
            <a:buNone/>
          </a:pPr>
          <a:r>
            <a:rPr lang="en-US" sz="1400" kern="1200"/>
            <a:t>Task 1 – Determine Source of Attack</a:t>
          </a:r>
        </a:p>
      </dsp:txBody>
      <dsp:txXfrm>
        <a:off x="7863378" y="847238"/>
        <a:ext cx="2128792" cy="1277275"/>
      </dsp:txXfrm>
    </dsp:sp>
    <dsp:sp modelId="{07BDB91A-A35E-49D2-8329-C0FCF68C4AF8}">
      <dsp:nvSpPr>
        <dsp:cNvPr id="0" name=""/>
        <dsp:cNvSpPr/>
      </dsp:nvSpPr>
      <dsp:spPr>
        <a:xfrm>
          <a:off x="1072529" y="2122714"/>
          <a:ext cx="10473660" cy="459022"/>
        </a:xfrm>
        <a:custGeom>
          <a:avLst/>
          <a:gdLst/>
          <a:ahLst/>
          <a:cxnLst/>
          <a:rect l="0" t="0" r="0" b="0"/>
          <a:pathLst>
            <a:path>
              <a:moveTo>
                <a:pt x="10473660" y="0"/>
              </a:moveTo>
              <a:lnTo>
                <a:pt x="10473660" y="246611"/>
              </a:lnTo>
              <a:lnTo>
                <a:pt x="0" y="246611"/>
              </a:lnTo>
              <a:lnTo>
                <a:pt x="0" y="459022"/>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47232" y="2349777"/>
        <a:ext cx="524254" cy="4896"/>
      </dsp:txXfrm>
    </dsp:sp>
    <dsp:sp modelId="{9FF26980-0F93-4A0E-A60A-59665078E90F}">
      <dsp:nvSpPr>
        <dsp:cNvPr id="0" name=""/>
        <dsp:cNvSpPr/>
      </dsp:nvSpPr>
      <dsp:spPr>
        <a:xfrm>
          <a:off x="10481793" y="847238"/>
          <a:ext cx="2128792" cy="12772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313" tIns="109494" rIns="104313" bIns="109494" numCol="1" spcCol="1270" anchor="ctr" anchorCtr="0">
          <a:noAutofit/>
        </a:bodyPr>
        <a:lstStyle/>
        <a:p>
          <a:pPr marL="0" lvl="0" indent="0" algn="ctr" defTabSz="622300">
            <a:lnSpc>
              <a:spcPct val="90000"/>
            </a:lnSpc>
            <a:spcBef>
              <a:spcPct val="0"/>
            </a:spcBef>
            <a:spcAft>
              <a:spcPct val="35000"/>
            </a:spcAft>
            <a:buNone/>
          </a:pPr>
          <a:r>
            <a:rPr lang="en-US" sz="1400" kern="1200"/>
            <a:t>Task2 – DNS Spoofing</a:t>
          </a:r>
        </a:p>
      </dsp:txBody>
      <dsp:txXfrm>
        <a:off x="10481793" y="847238"/>
        <a:ext cx="2128792" cy="1277275"/>
      </dsp:txXfrm>
    </dsp:sp>
    <dsp:sp modelId="{43915A51-FFB1-4CD1-B5A0-630BB14E66A2}">
      <dsp:nvSpPr>
        <dsp:cNvPr id="0" name=""/>
        <dsp:cNvSpPr/>
      </dsp:nvSpPr>
      <dsp:spPr>
        <a:xfrm>
          <a:off x="2135126" y="3207054"/>
          <a:ext cx="459022" cy="91440"/>
        </a:xfrm>
        <a:custGeom>
          <a:avLst/>
          <a:gdLst/>
          <a:ahLst/>
          <a:cxnLst/>
          <a:rect l="0" t="0" r="0" b="0"/>
          <a:pathLst>
            <a:path>
              <a:moveTo>
                <a:pt x="0" y="45720"/>
              </a:moveTo>
              <a:lnTo>
                <a:pt x="45902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52396" y="3250326"/>
        <a:ext cx="24481" cy="4896"/>
      </dsp:txXfrm>
    </dsp:sp>
    <dsp:sp modelId="{9BDF79D9-B1C0-45A3-A0F4-90CDBD1F886B}">
      <dsp:nvSpPr>
        <dsp:cNvPr id="0" name=""/>
        <dsp:cNvSpPr/>
      </dsp:nvSpPr>
      <dsp:spPr>
        <a:xfrm>
          <a:off x="8133" y="2614136"/>
          <a:ext cx="2128792" cy="12772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313" tIns="109494" rIns="104313" bIns="109494" numCol="1" spcCol="1270" anchor="ctr" anchorCtr="0">
          <a:noAutofit/>
        </a:bodyPr>
        <a:lstStyle/>
        <a:p>
          <a:pPr marL="0" lvl="0" indent="0" algn="ctr" defTabSz="622300">
            <a:lnSpc>
              <a:spcPct val="90000"/>
            </a:lnSpc>
            <a:spcBef>
              <a:spcPct val="0"/>
            </a:spcBef>
            <a:spcAft>
              <a:spcPct val="35000"/>
            </a:spcAft>
            <a:buNone/>
          </a:pPr>
          <a:r>
            <a:rPr lang="en-US" sz="1400" kern="1200"/>
            <a:t>Task 3 – Analyze Network traffic Attack</a:t>
          </a:r>
        </a:p>
      </dsp:txBody>
      <dsp:txXfrm>
        <a:off x="8133" y="2614136"/>
        <a:ext cx="2128792" cy="1277275"/>
      </dsp:txXfrm>
    </dsp:sp>
    <dsp:sp modelId="{0B3699F0-72FA-4B6A-9782-23D376A1C392}">
      <dsp:nvSpPr>
        <dsp:cNvPr id="0" name=""/>
        <dsp:cNvSpPr/>
      </dsp:nvSpPr>
      <dsp:spPr>
        <a:xfrm>
          <a:off x="4753541" y="3207054"/>
          <a:ext cx="459022" cy="91440"/>
        </a:xfrm>
        <a:custGeom>
          <a:avLst/>
          <a:gdLst/>
          <a:ahLst/>
          <a:cxnLst/>
          <a:rect l="0" t="0" r="0" b="0"/>
          <a:pathLst>
            <a:path>
              <a:moveTo>
                <a:pt x="0" y="45720"/>
              </a:moveTo>
              <a:lnTo>
                <a:pt x="459022"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70811" y="3250326"/>
        <a:ext cx="24481" cy="4896"/>
      </dsp:txXfrm>
    </dsp:sp>
    <dsp:sp modelId="{24DB4CAE-080B-4F79-9B58-EC844655450C}">
      <dsp:nvSpPr>
        <dsp:cNvPr id="0" name=""/>
        <dsp:cNvSpPr/>
      </dsp:nvSpPr>
      <dsp:spPr>
        <a:xfrm>
          <a:off x="2626548" y="2614136"/>
          <a:ext cx="2128792" cy="12772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313" tIns="109494" rIns="104313" bIns="109494" numCol="1" spcCol="1270" anchor="ctr" anchorCtr="0">
          <a:noAutofit/>
        </a:bodyPr>
        <a:lstStyle/>
        <a:p>
          <a:pPr marL="0" lvl="0" indent="0" algn="ctr" defTabSz="622300">
            <a:lnSpc>
              <a:spcPct val="90000"/>
            </a:lnSpc>
            <a:spcBef>
              <a:spcPct val="0"/>
            </a:spcBef>
            <a:spcAft>
              <a:spcPct val="35000"/>
            </a:spcAft>
            <a:buNone/>
          </a:pPr>
          <a:r>
            <a:rPr lang="en-US" sz="1400" kern="1200"/>
            <a:t>Task 4 – Ananlyze Executable download</a:t>
          </a:r>
        </a:p>
      </dsp:txBody>
      <dsp:txXfrm>
        <a:off x="2626548" y="2614136"/>
        <a:ext cx="2128792" cy="1277275"/>
      </dsp:txXfrm>
    </dsp:sp>
    <dsp:sp modelId="{ACA12795-FAF6-4127-9D32-5DB2459F8AF7}">
      <dsp:nvSpPr>
        <dsp:cNvPr id="0" name=""/>
        <dsp:cNvSpPr/>
      </dsp:nvSpPr>
      <dsp:spPr>
        <a:xfrm>
          <a:off x="7371956" y="3207054"/>
          <a:ext cx="459022" cy="91440"/>
        </a:xfrm>
        <a:custGeom>
          <a:avLst/>
          <a:gdLst/>
          <a:ahLst/>
          <a:cxnLst/>
          <a:rect l="0" t="0" r="0" b="0"/>
          <a:pathLst>
            <a:path>
              <a:moveTo>
                <a:pt x="0" y="45720"/>
              </a:moveTo>
              <a:lnTo>
                <a:pt x="45902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89227" y="3250326"/>
        <a:ext cx="24481" cy="4896"/>
      </dsp:txXfrm>
    </dsp:sp>
    <dsp:sp modelId="{C3F2F985-60B0-4E65-B2AE-3D9CED308BC7}">
      <dsp:nvSpPr>
        <dsp:cNvPr id="0" name=""/>
        <dsp:cNvSpPr/>
      </dsp:nvSpPr>
      <dsp:spPr>
        <a:xfrm>
          <a:off x="5244963" y="2614136"/>
          <a:ext cx="2128792" cy="12772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313" tIns="109494" rIns="104313" bIns="109494" numCol="1" spcCol="1270" anchor="ctr" anchorCtr="0">
          <a:noAutofit/>
        </a:bodyPr>
        <a:lstStyle/>
        <a:p>
          <a:pPr marL="0" lvl="0" indent="0" algn="ctr" defTabSz="622300">
            <a:lnSpc>
              <a:spcPct val="90000"/>
            </a:lnSpc>
            <a:spcBef>
              <a:spcPct val="0"/>
            </a:spcBef>
            <a:spcAft>
              <a:spcPct val="35000"/>
            </a:spcAft>
            <a:buNone/>
          </a:pPr>
          <a:r>
            <a:rPr lang="en-US" sz="1400" kern="1200"/>
            <a:t>Task 5 – Report</a:t>
          </a:r>
        </a:p>
      </dsp:txBody>
      <dsp:txXfrm>
        <a:off x="5244963" y="2614136"/>
        <a:ext cx="2128792" cy="1277275"/>
      </dsp:txXfrm>
    </dsp:sp>
    <dsp:sp modelId="{1297F5EC-D100-4B66-9A5F-93CF92FA7E5E}">
      <dsp:nvSpPr>
        <dsp:cNvPr id="0" name=""/>
        <dsp:cNvSpPr/>
      </dsp:nvSpPr>
      <dsp:spPr>
        <a:xfrm>
          <a:off x="9990371" y="3207054"/>
          <a:ext cx="459022" cy="91440"/>
        </a:xfrm>
        <a:custGeom>
          <a:avLst/>
          <a:gdLst/>
          <a:ahLst/>
          <a:cxnLst/>
          <a:rect l="0" t="0" r="0" b="0"/>
          <a:pathLst>
            <a:path>
              <a:moveTo>
                <a:pt x="0" y="45720"/>
              </a:moveTo>
              <a:lnTo>
                <a:pt x="459022"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207642" y="3250326"/>
        <a:ext cx="24481" cy="4896"/>
      </dsp:txXfrm>
    </dsp:sp>
    <dsp:sp modelId="{4E265BD4-5D16-41B7-BC05-36A3973F6E13}">
      <dsp:nvSpPr>
        <dsp:cNvPr id="0" name=""/>
        <dsp:cNvSpPr/>
      </dsp:nvSpPr>
      <dsp:spPr>
        <a:xfrm>
          <a:off x="7863378" y="2614136"/>
          <a:ext cx="2128792" cy="12772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313" tIns="109494" rIns="104313" bIns="109494" numCol="1" spcCol="1270" anchor="ctr" anchorCtr="0">
          <a:noAutofit/>
        </a:bodyPr>
        <a:lstStyle/>
        <a:p>
          <a:pPr marL="0" lvl="0" indent="0" algn="ctr" defTabSz="622300">
            <a:lnSpc>
              <a:spcPct val="90000"/>
            </a:lnSpc>
            <a:spcBef>
              <a:spcPct val="0"/>
            </a:spcBef>
            <a:spcAft>
              <a:spcPct val="35000"/>
            </a:spcAft>
            <a:buNone/>
          </a:pPr>
          <a:r>
            <a:rPr lang="en-US" sz="1400" kern="1200"/>
            <a:t>Challenges</a:t>
          </a:r>
        </a:p>
      </dsp:txBody>
      <dsp:txXfrm>
        <a:off x="7863378" y="2614136"/>
        <a:ext cx="2128792" cy="1277275"/>
      </dsp:txXfrm>
    </dsp:sp>
    <dsp:sp modelId="{D8A38831-41CD-4CCD-91D4-1857FAB9BAB0}">
      <dsp:nvSpPr>
        <dsp:cNvPr id="0" name=""/>
        <dsp:cNvSpPr/>
      </dsp:nvSpPr>
      <dsp:spPr>
        <a:xfrm>
          <a:off x="10481793" y="2614136"/>
          <a:ext cx="2128792" cy="12772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313" tIns="109494" rIns="104313" bIns="109494" numCol="1" spcCol="1270" anchor="ctr" anchorCtr="0">
          <a:noAutofit/>
        </a:bodyPr>
        <a:lstStyle/>
        <a:p>
          <a:pPr marL="0" lvl="0" indent="0" algn="ctr" defTabSz="622300">
            <a:lnSpc>
              <a:spcPct val="90000"/>
            </a:lnSpc>
            <a:spcBef>
              <a:spcPct val="0"/>
            </a:spcBef>
            <a:spcAft>
              <a:spcPct val="35000"/>
            </a:spcAft>
            <a:buNone/>
          </a:pPr>
          <a:r>
            <a:rPr lang="en-US" sz="1400" kern="1200"/>
            <a:t>REFERENCES</a:t>
          </a:r>
        </a:p>
      </dsp:txBody>
      <dsp:txXfrm>
        <a:off x="10481793" y="2614136"/>
        <a:ext cx="2128792" cy="127727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6909151F-6328-40A1-A878-04E87B4D5F5E}" type="datetimeFigureOut">
              <a:t>11/18/2024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4D9A3ADD-76DC-4903-A9D3-90CF257905BC}" type="slidenum">
              <a:t>‹#›</a:t>
            </a:fld>
            <a:endParaRPr lang="en-US"/>
          </a:p>
        </p:txBody>
      </p:sp>
    </p:spTree>
    <p:extLst>
      <p:ext uri="{BB962C8B-B14F-4D97-AF65-F5344CB8AC3E}">
        <p14:creationId xmlns:p14="http://schemas.microsoft.com/office/powerpoint/2010/main" val="414748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449964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59388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673767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527463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789243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111927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872536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004386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957559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388496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40975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797143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110253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474688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513940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758746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913133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048279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266650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90819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47357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44111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527531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859068" y="428175"/>
            <a:ext cx="0" cy="779145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100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859068" y="428175"/>
            <a:ext cx="0" cy="779145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109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859068" y="428175"/>
            <a:ext cx="0" cy="779145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793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10469880" y="438150"/>
            <a:ext cx="3154680" cy="697420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9976" y="314239"/>
            <a:ext cx="1362456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4404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8073120"/>
            <a:ext cx="14630400" cy="156480"/>
          </a:xfrm>
          <a:prstGeom prst="rect">
            <a:avLst/>
          </a:prstGeom>
          <a:solidFill>
            <a:schemeClr val="dk1"/>
          </a:solidFill>
          <a:ln>
            <a:noFill/>
          </a:ln>
        </p:spPr>
        <p:txBody>
          <a:bodyPr spcFirstLastPara="1" wrap="square" lIns="146280" tIns="146280" rIns="146280" bIns="146280" anchor="ctr" anchorCtr="0">
            <a:noAutofit/>
          </a:bodyPr>
          <a:lstStyle/>
          <a:p>
            <a:pPr marL="0" lvl="0" indent="0" algn="l" rtl="0">
              <a:spcBef>
                <a:spcPts val="0"/>
              </a:spcBef>
              <a:spcAft>
                <a:spcPts val="0"/>
              </a:spcAft>
              <a:buNone/>
            </a:pPr>
            <a:endParaRPr sz="2240"/>
          </a:p>
        </p:txBody>
      </p:sp>
      <p:sp>
        <p:nvSpPr>
          <p:cNvPr id="20" name="Google Shape;20;p4"/>
          <p:cNvSpPr txBox="1">
            <a:spLocks noGrp="1"/>
          </p:cNvSpPr>
          <p:nvPr>
            <p:ph type="title"/>
          </p:nvPr>
        </p:nvSpPr>
        <p:spPr>
          <a:xfrm>
            <a:off x="498720" y="626160"/>
            <a:ext cx="13632960" cy="100176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498720" y="1843960"/>
            <a:ext cx="13632960" cy="5466240"/>
          </a:xfrm>
          <a:prstGeom prst="rect">
            <a:avLst/>
          </a:prstGeom>
        </p:spPr>
        <p:txBody>
          <a:bodyPr spcFirstLastPara="1" wrap="square" lIns="91425" tIns="91425" rIns="91425" bIns="91425" anchor="t" anchorCtr="0">
            <a:noAutofit/>
          </a:bodyPr>
          <a:lstStyle>
            <a:lvl1pPr marL="731502" lvl="0" indent="-548627">
              <a:spcBef>
                <a:spcPts val="0"/>
              </a:spcBef>
              <a:spcAft>
                <a:spcPts val="0"/>
              </a:spcAft>
              <a:buSzPts val="1800"/>
              <a:buChar char="●"/>
              <a:defRPr/>
            </a:lvl1pPr>
            <a:lvl2pPr marL="1463004" lvl="1" indent="-507988">
              <a:spcBef>
                <a:spcPts val="2560"/>
              </a:spcBef>
              <a:spcAft>
                <a:spcPts val="0"/>
              </a:spcAft>
              <a:buSzPts val="1400"/>
              <a:buChar char="○"/>
              <a:defRPr/>
            </a:lvl2pPr>
            <a:lvl3pPr marL="2194505" lvl="2" indent="-507988">
              <a:spcBef>
                <a:spcPts val="2560"/>
              </a:spcBef>
              <a:spcAft>
                <a:spcPts val="0"/>
              </a:spcAft>
              <a:buSzPts val="1400"/>
              <a:buChar char="■"/>
              <a:defRPr/>
            </a:lvl3pPr>
            <a:lvl4pPr marL="2926007" lvl="3" indent="-507988">
              <a:spcBef>
                <a:spcPts val="2560"/>
              </a:spcBef>
              <a:spcAft>
                <a:spcPts val="0"/>
              </a:spcAft>
              <a:buSzPts val="1400"/>
              <a:buChar char="●"/>
              <a:defRPr/>
            </a:lvl4pPr>
            <a:lvl5pPr marL="3657509" lvl="4" indent="-507988">
              <a:spcBef>
                <a:spcPts val="2560"/>
              </a:spcBef>
              <a:spcAft>
                <a:spcPts val="0"/>
              </a:spcAft>
              <a:buSzPts val="1400"/>
              <a:buChar char="○"/>
              <a:defRPr/>
            </a:lvl5pPr>
            <a:lvl6pPr marL="4389011" lvl="5" indent="-507988">
              <a:spcBef>
                <a:spcPts val="2560"/>
              </a:spcBef>
              <a:spcAft>
                <a:spcPts val="0"/>
              </a:spcAft>
              <a:buSzPts val="1400"/>
              <a:buChar char="■"/>
              <a:defRPr/>
            </a:lvl6pPr>
            <a:lvl7pPr marL="5120512" lvl="6" indent="-507988">
              <a:spcBef>
                <a:spcPts val="2560"/>
              </a:spcBef>
              <a:spcAft>
                <a:spcPts val="0"/>
              </a:spcAft>
              <a:buSzPts val="1400"/>
              <a:buChar char="●"/>
              <a:defRPr/>
            </a:lvl7pPr>
            <a:lvl8pPr marL="5852014" lvl="7" indent="-507988">
              <a:spcBef>
                <a:spcPts val="2560"/>
              </a:spcBef>
              <a:spcAft>
                <a:spcPts val="0"/>
              </a:spcAft>
              <a:buSzPts val="1400"/>
              <a:buChar char="○"/>
              <a:defRPr/>
            </a:lvl8pPr>
            <a:lvl9pPr marL="6583516" lvl="8" indent="-507988">
              <a:spcBef>
                <a:spcPts val="2560"/>
              </a:spcBef>
              <a:spcAft>
                <a:spcPts val="2560"/>
              </a:spcAft>
              <a:buSzPts val="1400"/>
              <a:buChar char="■"/>
              <a:defRPr/>
            </a:lvl9pPr>
          </a:lstStyle>
          <a:p>
            <a:endParaRPr/>
          </a:p>
        </p:txBody>
      </p:sp>
      <p:sp>
        <p:nvSpPr>
          <p:cNvPr id="22" name="Google Shape;22;p4"/>
          <p:cNvSpPr txBox="1">
            <a:spLocks noGrp="1"/>
          </p:cNvSpPr>
          <p:nvPr>
            <p:ph type="sldNum" idx="12"/>
          </p:nvPr>
        </p:nvSpPr>
        <p:spPr>
          <a:xfrm>
            <a:off x="13584400" y="7489614"/>
            <a:ext cx="877920" cy="62976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1782889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828800" y="1346836"/>
            <a:ext cx="10972800" cy="2865120"/>
          </a:xfrm>
        </p:spPr>
        <p:txBody>
          <a:bodyPr anchor="b"/>
          <a:lstStyle>
            <a:lvl1pPr algn="l">
              <a:defRPr sz="72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828800" y="4322446"/>
            <a:ext cx="10972800" cy="1986914"/>
          </a:xfrm>
        </p:spPr>
        <p:txBody>
          <a:bodyPr/>
          <a:lstStyle>
            <a:lvl1pPr marL="0" indent="0" algn="l">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859068" y="1336861"/>
            <a:ext cx="0" cy="6882764"/>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8593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828800" y="1346836"/>
            <a:ext cx="10972800" cy="2865120"/>
          </a:xfrm>
        </p:spPr>
        <p:txBody>
          <a:bodyPr anchor="b"/>
          <a:lstStyle>
            <a:lvl1pPr algn="l">
              <a:defRPr sz="72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828800" y="4322446"/>
            <a:ext cx="10972800" cy="1986914"/>
          </a:xfrm>
        </p:spPr>
        <p:txBody>
          <a:bodyPr/>
          <a:lstStyle>
            <a:lvl1pPr marL="0" indent="0" algn="l">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859068" y="1336861"/>
            <a:ext cx="0" cy="6882764"/>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76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859068" y="428175"/>
            <a:ext cx="0" cy="779145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68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998220" y="2051686"/>
            <a:ext cx="12618720" cy="3423284"/>
          </a:xfrm>
        </p:spPr>
        <p:txBody>
          <a:bodyPr anchor="b"/>
          <a:lstStyle>
            <a:lvl1pPr>
              <a:defRPr sz="72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859068" y="2041710"/>
            <a:ext cx="0" cy="6177914"/>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72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859068" y="428175"/>
            <a:ext cx="0" cy="779145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09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007746" y="438150"/>
            <a:ext cx="12618720" cy="1590676"/>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859068" y="428175"/>
            <a:ext cx="0" cy="779145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23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859068" y="428175"/>
            <a:ext cx="0" cy="779145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88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11/18/2024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859068" y="428175"/>
            <a:ext cx="0" cy="779145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2073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b="1" i="0" cap="all" spc="120" baseline="0">
                <a:solidFill>
                  <a:schemeClr val="tx1">
                    <a:tint val="75000"/>
                  </a:schemeClr>
                </a:solidFill>
              </a:defRPr>
            </a:lvl1pPr>
          </a:lstStyle>
          <a:p>
            <a:fld id="{6A4B53A7-3209-46A6-9454-F38EAC8F11E7}" type="datetimeFigureOut">
              <a:rPr lang="en-US" smtClean="0"/>
              <a:pPr/>
              <a:t>11/18/2024</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b="1" i="0" cap="all" spc="12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b="1" i="0" cap="all" spc="12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35822579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People in hi-tech suites">
            <a:extLst>
              <a:ext uri="{FF2B5EF4-FFF2-40B4-BE49-F238E27FC236}">
                <a16:creationId xmlns:a16="http://schemas.microsoft.com/office/drawing/2014/main" id="{10C0EDB3-2950-B9AF-1EEE-79F305C412AD}"/>
              </a:ext>
            </a:extLst>
          </p:cNvPr>
          <p:cNvPicPr>
            <a:picLocks noChangeAspect="1"/>
          </p:cNvPicPr>
          <p:nvPr/>
        </p:nvPicPr>
        <p:blipFill rotWithShape="1">
          <a:blip r:embed="rId2"/>
          <a:srcRect r="4" b="15607"/>
          <a:stretch/>
        </p:blipFill>
        <p:spPr>
          <a:xfrm>
            <a:off x="20" y="10"/>
            <a:ext cx="14630380" cy="8229590"/>
          </a:xfrm>
          <a:prstGeom prst="rect">
            <a:avLst/>
          </a:prstGeom>
        </p:spPr>
      </p:pic>
      <p:sp>
        <p:nvSpPr>
          <p:cNvPr id="43" name="Rectangle 42">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1207047" cy="82296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076700" y="319699"/>
            <a:ext cx="10483533" cy="1734281"/>
          </a:xfrm>
        </p:spPr>
        <p:txBody>
          <a:bodyPr vert="horz" lIns="91440" tIns="45720" rIns="91440" bIns="45720" rtlCol="0" anchor="b">
            <a:norm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defTabSz="914400"/>
            <a:r>
              <a:rPr lang="en-US" sz="5500" dirty="0">
                <a:latin typeface="Times New Roman"/>
                <a:ea typeface="+mj-ea"/>
                <a:cs typeface="Times New Roman"/>
              </a:rPr>
              <a:t>– Weird  python – </a:t>
            </a:r>
            <a:br>
              <a:rPr lang="en-US" sz="5500" dirty="0">
                <a:latin typeface="Times New Roman"/>
                <a:ea typeface="+mj-ea"/>
                <a:cs typeface="Times New Roman"/>
              </a:rPr>
            </a:br>
            <a:r>
              <a:rPr lang="en-US" sz="5500" dirty="0">
                <a:latin typeface="Times New Roman"/>
                <a:ea typeface="+mj-ea"/>
                <a:cs typeface="Times New Roman"/>
              </a:rPr>
              <a:t>Honeynet  chalLenges</a:t>
            </a:r>
            <a:endParaRPr lang="en-US" sz="5500" b="1" i="0" kern="1200" cap="all" baseline="0" dirty="0">
              <a:latin typeface="Times New Roman"/>
              <a:ea typeface="+mj-ea"/>
              <a:cs typeface="Times New Roman"/>
            </a:endParaRPr>
          </a:p>
        </p:txBody>
      </p:sp>
      <p:sp>
        <p:nvSpPr>
          <p:cNvPr id="4" name="TextBox 3">
            <a:extLst>
              <a:ext uri="{FF2B5EF4-FFF2-40B4-BE49-F238E27FC236}">
                <a16:creationId xmlns:a16="http://schemas.microsoft.com/office/drawing/2014/main" id="{9A6431C9-2C84-CB72-E0E4-097EB10A74F2}"/>
              </a:ext>
            </a:extLst>
          </p:cNvPr>
          <p:cNvSpPr txBox="1"/>
          <p:nvPr/>
        </p:nvSpPr>
        <p:spPr>
          <a:xfrm>
            <a:off x="9805258" y="7590059"/>
            <a:ext cx="4828030" cy="53537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defTabSz="914400">
              <a:lnSpc>
                <a:spcPct val="90000"/>
              </a:lnSpc>
              <a:spcBef>
                <a:spcPts val="1000"/>
              </a:spcBef>
            </a:pPr>
            <a:r>
              <a:rPr lang="en-US" sz="2400" kern="1200">
                <a:solidFill>
                  <a:schemeClr val="tx1"/>
                </a:solidFill>
                <a:latin typeface="Times New Roman"/>
                <a:cs typeface="Times New Roman"/>
              </a:rPr>
              <a:t>Created by: Omoremi Adeleke</a:t>
            </a:r>
          </a:p>
        </p:txBody>
      </p:sp>
    </p:spTree>
    <p:extLst>
      <p:ext uri="{BB962C8B-B14F-4D97-AF65-F5344CB8AC3E}">
        <p14:creationId xmlns:p14="http://schemas.microsoft.com/office/powerpoint/2010/main" val="186130385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416227" y="280080"/>
            <a:ext cx="5370291" cy="782863"/>
          </a:xfrm>
          <a:prstGeom prst="rect">
            <a:avLst/>
          </a:prstGeom>
          <a:noFill/>
          <a:ln/>
        </p:spPr>
        <p:txBody>
          <a:bodyPr wrap="none" lIns="91440" tIns="45720" rIns="91440" bIns="45720" rtlCol="0" anchor="t"/>
          <a:lstStyle/>
          <a:p>
            <a:pPr>
              <a:lnSpc>
                <a:spcPts val="5468"/>
              </a:lnSpc>
            </a:pPr>
            <a:r>
              <a:rPr lang="en-US" sz="4350" b="1" kern="0" spc="-131" dirty="0">
                <a:solidFill>
                  <a:srgbClr val="7030A0"/>
                </a:solidFill>
                <a:latin typeface="Times New Roman"/>
                <a:cs typeface="Times New Roman"/>
              </a:rPr>
              <a:t>Digital Forensics Tools</a:t>
            </a:r>
            <a:endParaRPr lang="en-US" dirty="0">
              <a:solidFill>
                <a:srgbClr val="7030A0"/>
              </a:solidFill>
              <a:latin typeface="Times New Roman"/>
              <a:cs typeface="Times New Roman"/>
            </a:endParaRPr>
          </a:p>
        </p:txBody>
      </p:sp>
      <p:sp>
        <p:nvSpPr>
          <p:cNvPr id="5" name="Shape 3"/>
          <p:cNvSpPr/>
          <p:nvPr/>
        </p:nvSpPr>
        <p:spPr>
          <a:xfrm>
            <a:off x="7142665" y="1987065"/>
            <a:ext cx="39523" cy="3848327"/>
          </a:xfrm>
          <a:prstGeom prst="roundRect">
            <a:avLst>
              <a:gd name="adj" fmla="val 225151"/>
            </a:avLst>
          </a:prstGeom>
          <a:solidFill>
            <a:srgbClr val="C6BDDA"/>
          </a:solidFill>
          <a:ln/>
        </p:spPr>
      </p:sp>
      <p:sp>
        <p:nvSpPr>
          <p:cNvPr id="6" name="Shape 4"/>
          <p:cNvSpPr/>
          <p:nvPr/>
        </p:nvSpPr>
        <p:spPr>
          <a:xfrm>
            <a:off x="6132355" y="1751083"/>
            <a:ext cx="777597" cy="44410"/>
          </a:xfrm>
          <a:prstGeom prst="roundRect">
            <a:avLst>
              <a:gd name="adj" fmla="val 225151"/>
            </a:avLst>
          </a:prstGeom>
          <a:solidFill>
            <a:srgbClr val="C6BDDA"/>
          </a:solidFill>
          <a:ln/>
        </p:spPr>
      </p:sp>
      <p:sp>
        <p:nvSpPr>
          <p:cNvPr id="7" name="Shape 5"/>
          <p:cNvSpPr/>
          <p:nvPr/>
        </p:nvSpPr>
        <p:spPr>
          <a:xfrm>
            <a:off x="6909953" y="1523376"/>
            <a:ext cx="499943" cy="499943"/>
          </a:xfrm>
          <a:prstGeom prst="roundRect">
            <a:avLst>
              <a:gd name="adj" fmla="val 20000"/>
            </a:avLst>
          </a:prstGeom>
          <a:solidFill>
            <a:srgbClr val="E0D7F4"/>
          </a:solidFill>
          <a:ln w="7620">
            <a:solidFill>
              <a:srgbClr val="C6BDDA"/>
            </a:solidFill>
            <a:prstDash val="solid"/>
          </a:ln>
        </p:spPr>
      </p:sp>
      <p:sp>
        <p:nvSpPr>
          <p:cNvPr id="8" name="Text 6"/>
          <p:cNvSpPr/>
          <p:nvPr/>
        </p:nvSpPr>
        <p:spPr>
          <a:xfrm>
            <a:off x="7097239" y="1565047"/>
            <a:ext cx="125373" cy="416481"/>
          </a:xfrm>
          <a:prstGeom prst="rect">
            <a:avLst/>
          </a:prstGeom>
          <a:noFill/>
          <a:ln/>
        </p:spPr>
        <p:txBody>
          <a:bodyPr wrap="none" rtlCol="0" anchor="t"/>
          <a:lstStyle/>
          <a:p>
            <a:pPr marL="0" indent="0" algn="ctr">
              <a:lnSpc>
                <a:spcPts val="3281"/>
              </a:lnSpc>
              <a:buNone/>
            </a:pPr>
            <a:r>
              <a:rPr lang="en-US" b="1" kern="0" spc="-79">
                <a:solidFill>
                  <a:srgbClr val="272525"/>
                </a:solidFill>
                <a:latin typeface="Times New Roman"/>
                <a:ea typeface="p22-mackinac-pro" pitchFamily="34" charset="-122"/>
                <a:cs typeface="Times New Roman"/>
              </a:rPr>
              <a:t>1</a:t>
            </a:r>
            <a:endParaRPr lang="en-US">
              <a:latin typeface="Times New Roman"/>
              <a:cs typeface="Times New Roman"/>
            </a:endParaRPr>
          </a:p>
        </p:txBody>
      </p:sp>
      <p:sp>
        <p:nvSpPr>
          <p:cNvPr id="9" name="Text 7"/>
          <p:cNvSpPr/>
          <p:nvPr/>
        </p:nvSpPr>
        <p:spPr>
          <a:xfrm>
            <a:off x="3160378" y="1399425"/>
            <a:ext cx="2777490" cy="347186"/>
          </a:xfrm>
          <a:prstGeom prst="rect">
            <a:avLst/>
          </a:prstGeom>
          <a:noFill/>
          <a:ln/>
        </p:spPr>
        <p:txBody>
          <a:bodyPr wrap="none" lIns="91440" tIns="45720" rIns="91440" bIns="45720" rtlCol="0" anchor="t"/>
          <a:lstStyle/>
          <a:p>
            <a:pPr marL="0" indent="0" algn="r">
              <a:lnSpc>
                <a:spcPts val="2734"/>
              </a:lnSpc>
              <a:buNone/>
            </a:pPr>
            <a:r>
              <a:rPr lang="en-US" b="1" kern="0" spc="-66" dirty="0">
                <a:solidFill>
                  <a:srgbClr val="272525"/>
                </a:solidFill>
                <a:latin typeface="Times New Roman"/>
                <a:cs typeface="Times New Roman"/>
              </a:rPr>
              <a:t>Wireshark</a:t>
            </a:r>
            <a:endParaRPr lang="en-US" dirty="0" err="1">
              <a:latin typeface="Times New Roman"/>
              <a:cs typeface="Times New Roman"/>
            </a:endParaRPr>
          </a:p>
        </p:txBody>
      </p:sp>
      <p:sp>
        <p:nvSpPr>
          <p:cNvPr id="10" name="Text 8"/>
          <p:cNvSpPr/>
          <p:nvPr/>
        </p:nvSpPr>
        <p:spPr>
          <a:xfrm>
            <a:off x="71171" y="1741820"/>
            <a:ext cx="5866697" cy="1031700"/>
          </a:xfrm>
          <a:prstGeom prst="rect">
            <a:avLst/>
          </a:prstGeom>
          <a:noFill/>
          <a:ln/>
        </p:spPr>
        <p:txBody>
          <a:bodyPr wrap="square" lIns="91440" tIns="45720" rIns="91440" bIns="45720" rtlCol="0" anchor="t"/>
          <a:lstStyle/>
          <a:p>
            <a:pPr algn="r">
              <a:lnSpc>
                <a:spcPts val="2799"/>
              </a:lnSpc>
            </a:pPr>
            <a:r>
              <a:rPr lang="en-US" dirty="0">
                <a:solidFill>
                  <a:srgbClr val="272525"/>
                </a:solidFill>
                <a:latin typeface="Times New Roman"/>
                <a:ea typeface="+mn-lt"/>
                <a:cs typeface="Times New Roman"/>
              </a:rPr>
              <a:t>Wireshark is a powerful open-source network protocol analyzer that allows forensic analysts to capture and interactively browse the traffic running on a computer network, providing detailed insights into packet-level data for effective incident investigation and analysis.</a:t>
            </a:r>
            <a:endParaRPr lang="en-US" dirty="0">
              <a:latin typeface="Times New Roman"/>
              <a:cs typeface="Times New Roman"/>
            </a:endParaRPr>
          </a:p>
        </p:txBody>
      </p:sp>
      <p:sp>
        <p:nvSpPr>
          <p:cNvPr id="12" name="Shape 10"/>
          <p:cNvSpPr/>
          <p:nvPr/>
        </p:nvSpPr>
        <p:spPr>
          <a:xfrm>
            <a:off x="6927206" y="2979285"/>
            <a:ext cx="499943" cy="499943"/>
          </a:xfrm>
          <a:prstGeom prst="roundRect">
            <a:avLst>
              <a:gd name="adj" fmla="val 20000"/>
            </a:avLst>
          </a:prstGeom>
          <a:solidFill>
            <a:srgbClr val="E0D7F4"/>
          </a:solidFill>
          <a:ln w="7620">
            <a:solidFill>
              <a:srgbClr val="C6BDDA"/>
            </a:solidFill>
            <a:prstDash val="solid"/>
          </a:ln>
        </p:spPr>
      </p:sp>
      <p:sp>
        <p:nvSpPr>
          <p:cNvPr id="13" name="Text 11"/>
          <p:cNvSpPr/>
          <p:nvPr/>
        </p:nvSpPr>
        <p:spPr>
          <a:xfrm>
            <a:off x="7085083" y="3020957"/>
            <a:ext cx="184071" cy="416481"/>
          </a:xfrm>
          <a:prstGeom prst="rect">
            <a:avLst/>
          </a:prstGeom>
          <a:noFill/>
          <a:ln/>
        </p:spPr>
        <p:txBody>
          <a:bodyPr wrap="none" rtlCol="0" anchor="t"/>
          <a:lstStyle/>
          <a:p>
            <a:pPr marL="0" indent="0" algn="ctr">
              <a:lnSpc>
                <a:spcPts val="3281"/>
              </a:lnSpc>
              <a:buNone/>
            </a:pPr>
            <a:r>
              <a:rPr lang="en-US" b="1" kern="0" spc="-79">
                <a:solidFill>
                  <a:srgbClr val="272525"/>
                </a:solidFill>
                <a:latin typeface="Times New Roman"/>
                <a:ea typeface="p22-mackinac-pro" pitchFamily="34" charset="-122"/>
                <a:cs typeface="Times New Roman"/>
              </a:rPr>
              <a:t>2</a:t>
            </a:r>
            <a:endParaRPr lang="en-US">
              <a:latin typeface="Times New Roman"/>
              <a:cs typeface="Times New Roman"/>
            </a:endParaRPr>
          </a:p>
        </p:txBody>
      </p:sp>
      <p:sp>
        <p:nvSpPr>
          <p:cNvPr id="14" name="Text 12"/>
          <p:cNvSpPr/>
          <p:nvPr/>
        </p:nvSpPr>
        <p:spPr>
          <a:xfrm>
            <a:off x="8209453" y="2941598"/>
            <a:ext cx="2777490" cy="347186"/>
          </a:xfrm>
          <a:prstGeom prst="rect">
            <a:avLst/>
          </a:prstGeom>
          <a:noFill/>
          <a:ln/>
        </p:spPr>
        <p:txBody>
          <a:bodyPr wrap="none" lIns="91440" tIns="45720" rIns="91440" bIns="45720" rtlCol="0" anchor="t"/>
          <a:lstStyle/>
          <a:p>
            <a:pPr>
              <a:lnSpc>
                <a:spcPts val="2734"/>
              </a:lnSpc>
            </a:pPr>
            <a:r>
              <a:rPr lang="en-US" b="1" kern="0" spc="-66" dirty="0">
                <a:solidFill>
                  <a:srgbClr val="272525"/>
                </a:solidFill>
                <a:latin typeface="Times New Roman"/>
                <a:cs typeface="Times New Roman"/>
              </a:rPr>
              <a:t>Network Miner</a:t>
            </a:r>
            <a:endParaRPr lang="en-US" dirty="0">
              <a:latin typeface="Times New Roman"/>
              <a:cs typeface="Times New Roman"/>
            </a:endParaRPr>
          </a:p>
        </p:txBody>
      </p:sp>
      <p:sp>
        <p:nvSpPr>
          <p:cNvPr id="15" name="Text 13"/>
          <p:cNvSpPr/>
          <p:nvPr/>
        </p:nvSpPr>
        <p:spPr>
          <a:xfrm>
            <a:off x="8209453" y="3232235"/>
            <a:ext cx="4055150" cy="1421606"/>
          </a:xfrm>
          <a:prstGeom prst="rect">
            <a:avLst/>
          </a:prstGeom>
          <a:noFill/>
          <a:ln/>
        </p:spPr>
        <p:txBody>
          <a:bodyPr wrap="square" lIns="91440" tIns="45720" rIns="91440" bIns="45720" rtlCol="0" anchor="t"/>
          <a:lstStyle/>
          <a:p>
            <a:pPr>
              <a:lnSpc>
                <a:spcPts val="2799"/>
              </a:lnSpc>
            </a:pPr>
            <a:r>
              <a:rPr lang="en-US" dirty="0">
                <a:solidFill>
                  <a:srgbClr val="272525"/>
                </a:solidFill>
                <a:latin typeface="Times New Roman"/>
                <a:ea typeface="+mn-lt"/>
                <a:cs typeface="Times New Roman"/>
              </a:rPr>
              <a:t>Network Miner excels in extracting files from network traffic, enabling analysts to recover potentially malicious payloads and other relevant artifacts that may aid in the investigation of cyber incidents.</a:t>
            </a:r>
            <a:endParaRPr lang="en-US" dirty="0">
              <a:latin typeface="Times New Roman"/>
              <a:cs typeface="Times New Roman"/>
            </a:endParaRPr>
          </a:p>
        </p:txBody>
      </p:sp>
      <p:sp>
        <p:nvSpPr>
          <p:cNvPr id="17" name="Shape 15"/>
          <p:cNvSpPr/>
          <p:nvPr/>
        </p:nvSpPr>
        <p:spPr>
          <a:xfrm>
            <a:off x="6927206" y="4401515"/>
            <a:ext cx="499943" cy="499943"/>
          </a:xfrm>
          <a:prstGeom prst="roundRect">
            <a:avLst>
              <a:gd name="adj" fmla="val 20000"/>
            </a:avLst>
          </a:prstGeom>
          <a:solidFill>
            <a:srgbClr val="E0D7F4"/>
          </a:solidFill>
          <a:ln w="7620">
            <a:solidFill>
              <a:srgbClr val="C6BDDA"/>
            </a:solidFill>
            <a:prstDash val="solid"/>
          </a:ln>
        </p:spPr>
      </p:sp>
      <p:sp>
        <p:nvSpPr>
          <p:cNvPr id="18" name="Text 16"/>
          <p:cNvSpPr/>
          <p:nvPr/>
        </p:nvSpPr>
        <p:spPr>
          <a:xfrm>
            <a:off x="7082345" y="4443187"/>
            <a:ext cx="189667" cy="416481"/>
          </a:xfrm>
          <a:prstGeom prst="rect">
            <a:avLst/>
          </a:prstGeom>
          <a:noFill/>
          <a:ln/>
        </p:spPr>
        <p:txBody>
          <a:bodyPr wrap="none" rtlCol="0" anchor="t"/>
          <a:lstStyle/>
          <a:p>
            <a:pPr marL="0" indent="0" algn="ctr">
              <a:lnSpc>
                <a:spcPts val="3281"/>
              </a:lnSpc>
              <a:buNone/>
            </a:pPr>
            <a:r>
              <a:rPr lang="en-US" b="1" kern="0" spc="-79" dirty="0">
                <a:solidFill>
                  <a:srgbClr val="272525"/>
                </a:solidFill>
                <a:latin typeface="Times New Roman"/>
                <a:ea typeface="p22-mackinac-pro" pitchFamily="34" charset="-122"/>
                <a:cs typeface="Times New Roman"/>
              </a:rPr>
              <a:t>3</a:t>
            </a:r>
            <a:endParaRPr lang="en-US" dirty="0">
              <a:latin typeface="Times New Roman"/>
              <a:cs typeface="Times New Roman"/>
            </a:endParaRPr>
          </a:p>
        </p:txBody>
      </p:sp>
      <p:sp>
        <p:nvSpPr>
          <p:cNvPr id="19" name="Text 17"/>
          <p:cNvSpPr/>
          <p:nvPr/>
        </p:nvSpPr>
        <p:spPr>
          <a:xfrm>
            <a:off x="3160378" y="4450094"/>
            <a:ext cx="2777490" cy="347186"/>
          </a:xfrm>
          <a:prstGeom prst="rect">
            <a:avLst/>
          </a:prstGeom>
          <a:noFill/>
          <a:ln/>
        </p:spPr>
        <p:txBody>
          <a:bodyPr wrap="none" lIns="91440" tIns="45720" rIns="91440" bIns="45720" rtlCol="0" anchor="t"/>
          <a:lstStyle/>
          <a:p>
            <a:pPr marL="0" indent="0" algn="r">
              <a:lnSpc>
                <a:spcPts val="2734"/>
              </a:lnSpc>
              <a:buNone/>
            </a:pPr>
            <a:r>
              <a:rPr lang="en-US" b="1" kern="0" spc="-66" dirty="0">
                <a:solidFill>
                  <a:srgbClr val="272525"/>
                </a:solidFill>
                <a:latin typeface="Times New Roman"/>
                <a:cs typeface="Times New Roman"/>
              </a:rPr>
              <a:t>Uncompyle2</a:t>
            </a:r>
            <a:endParaRPr lang="en-US" dirty="0">
              <a:latin typeface="Times New Roman"/>
              <a:cs typeface="Times New Roman"/>
            </a:endParaRPr>
          </a:p>
        </p:txBody>
      </p:sp>
      <p:sp>
        <p:nvSpPr>
          <p:cNvPr id="20" name="Text 18"/>
          <p:cNvSpPr/>
          <p:nvPr/>
        </p:nvSpPr>
        <p:spPr>
          <a:xfrm>
            <a:off x="485238" y="4965016"/>
            <a:ext cx="5452629" cy="1031700"/>
          </a:xfrm>
          <a:prstGeom prst="rect">
            <a:avLst/>
          </a:prstGeom>
          <a:noFill/>
          <a:ln/>
        </p:spPr>
        <p:txBody>
          <a:bodyPr wrap="square" lIns="91440" tIns="45720" rIns="91440" bIns="45720" rtlCol="0" anchor="t"/>
          <a:lstStyle/>
          <a:p>
            <a:pPr algn="r">
              <a:lnSpc>
                <a:spcPts val="2799"/>
              </a:lnSpc>
            </a:pPr>
            <a:r>
              <a:rPr lang="en-US" dirty="0">
                <a:solidFill>
                  <a:srgbClr val="272525"/>
                </a:solidFill>
                <a:latin typeface="Times New Roman"/>
                <a:ea typeface="+mn-lt"/>
                <a:cs typeface="Times New Roman"/>
              </a:rPr>
              <a:t>Uncompile2 is a powerful tool used to decompile Python bytecode (.</a:t>
            </a:r>
            <a:r>
              <a:rPr lang="en-US" dirty="0" err="1">
                <a:solidFill>
                  <a:srgbClr val="272525"/>
                </a:solidFill>
                <a:latin typeface="Times New Roman"/>
                <a:ea typeface="+mn-lt"/>
                <a:cs typeface="Times New Roman"/>
              </a:rPr>
              <a:t>pyc</a:t>
            </a:r>
            <a:r>
              <a:rPr lang="en-US" dirty="0">
                <a:solidFill>
                  <a:srgbClr val="272525"/>
                </a:solidFill>
                <a:latin typeface="Times New Roman"/>
                <a:ea typeface="+mn-lt"/>
                <a:cs typeface="Times New Roman"/>
              </a:rPr>
              <a:t> files) back into readable source code, facilitating the analysis of malicious scripts by revealing their structure, functions, and potential vulnerabilities that can be exploited during forensic investigations.</a:t>
            </a:r>
            <a:endParaRPr lang="en-US" dirty="0">
              <a:latin typeface="Times New Roman"/>
              <a:cs typeface="Times New Roman"/>
            </a:endParaRPr>
          </a:p>
        </p:txBody>
      </p:sp>
      <p:sp>
        <p:nvSpPr>
          <p:cNvPr id="2" name="Shape 14">
            <a:extLst>
              <a:ext uri="{FF2B5EF4-FFF2-40B4-BE49-F238E27FC236}">
                <a16:creationId xmlns:a16="http://schemas.microsoft.com/office/drawing/2014/main" id="{02173BDB-F748-702D-C1F9-D28CEECEBD5C}"/>
              </a:ext>
            </a:extLst>
          </p:cNvPr>
          <p:cNvSpPr/>
          <p:nvPr/>
        </p:nvSpPr>
        <p:spPr>
          <a:xfrm>
            <a:off x="7409064" y="3231743"/>
            <a:ext cx="777597" cy="44410"/>
          </a:xfrm>
          <a:prstGeom prst="roundRect">
            <a:avLst>
              <a:gd name="adj" fmla="val 225151"/>
            </a:avLst>
          </a:prstGeom>
          <a:solidFill>
            <a:srgbClr val="C6BDDA"/>
          </a:solidFill>
          <a:ln/>
        </p:spPr>
      </p:sp>
      <p:sp>
        <p:nvSpPr>
          <p:cNvPr id="3" name="Shape 10">
            <a:extLst>
              <a:ext uri="{FF2B5EF4-FFF2-40B4-BE49-F238E27FC236}">
                <a16:creationId xmlns:a16="http://schemas.microsoft.com/office/drawing/2014/main" id="{8E1D8368-BE28-FFF1-A308-B069ABC1F20F}"/>
              </a:ext>
            </a:extLst>
          </p:cNvPr>
          <p:cNvSpPr/>
          <p:nvPr/>
        </p:nvSpPr>
        <p:spPr>
          <a:xfrm>
            <a:off x="6892700" y="5791496"/>
            <a:ext cx="499943" cy="499943"/>
          </a:xfrm>
          <a:prstGeom prst="roundRect">
            <a:avLst>
              <a:gd name="adj" fmla="val 20000"/>
            </a:avLst>
          </a:prstGeom>
          <a:solidFill>
            <a:srgbClr val="E0D7F4"/>
          </a:solidFill>
          <a:ln w="7620">
            <a:solidFill>
              <a:srgbClr val="C6BDDA"/>
            </a:solidFill>
            <a:prstDash val="solid"/>
          </a:ln>
        </p:spPr>
      </p:sp>
      <p:sp>
        <p:nvSpPr>
          <p:cNvPr id="11" name="Text 11">
            <a:extLst>
              <a:ext uri="{FF2B5EF4-FFF2-40B4-BE49-F238E27FC236}">
                <a16:creationId xmlns:a16="http://schemas.microsoft.com/office/drawing/2014/main" id="{D635C5B3-3E0C-E34B-1DC8-AE0194C499D9}"/>
              </a:ext>
            </a:extLst>
          </p:cNvPr>
          <p:cNvSpPr/>
          <p:nvPr/>
        </p:nvSpPr>
        <p:spPr>
          <a:xfrm>
            <a:off x="7050577" y="5833168"/>
            <a:ext cx="184071" cy="416481"/>
          </a:xfrm>
          <a:prstGeom prst="rect">
            <a:avLst/>
          </a:prstGeom>
          <a:noFill/>
          <a:ln/>
        </p:spPr>
        <p:txBody>
          <a:bodyPr wrap="none" lIns="91440" tIns="45720" rIns="91440" bIns="45720" rtlCol="0" anchor="t"/>
          <a:lstStyle/>
          <a:p>
            <a:pPr marL="0" indent="0" algn="ctr">
              <a:lnSpc>
                <a:spcPts val="3281"/>
              </a:lnSpc>
              <a:buNone/>
            </a:pPr>
            <a:r>
              <a:rPr lang="en-US" b="1" kern="0" spc="-79" dirty="0">
                <a:solidFill>
                  <a:srgbClr val="272525"/>
                </a:solidFill>
                <a:latin typeface="Times New Roman"/>
                <a:ea typeface="p22-mackinac-pro"/>
                <a:cs typeface="Times New Roman"/>
              </a:rPr>
              <a:t>4</a:t>
            </a:r>
          </a:p>
        </p:txBody>
      </p:sp>
      <p:sp>
        <p:nvSpPr>
          <p:cNvPr id="21" name="Shape 14">
            <a:extLst>
              <a:ext uri="{FF2B5EF4-FFF2-40B4-BE49-F238E27FC236}">
                <a16:creationId xmlns:a16="http://schemas.microsoft.com/office/drawing/2014/main" id="{E054E484-C6B1-75C2-F84D-C2A4ED47E905}"/>
              </a:ext>
            </a:extLst>
          </p:cNvPr>
          <p:cNvSpPr/>
          <p:nvPr/>
        </p:nvSpPr>
        <p:spPr>
          <a:xfrm>
            <a:off x="7374557" y="6043953"/>
            <a:ext cx="777597" cy="44410"/>
          </a:xfrm>
          <a:prstGeom prst="roundRect">
            <a:avLst>
              <a:gd name="adj" fmla="val 225151"/>
            </a:avLst>
          </a:prstGeom>
          <a:solidFill>
            <a:srgbClr val="C6BDDA"/>
          </a:solidFill>
          <a:ln/>
        </p:spPr>
      </p:sp>
      <p:sp>
        <p:nvSpPr>
          <p:cNvPr id="22" name="Text 12">
            <a:extLst>
              <a:ext uri="{FF2B5EF4-FFF2-40B4-BE49-F238E27FC236}">
                <a16:creationId xmlns:a16="http://schemas.microsoft.com/office/drawing/2014/main" id="{F03A95A2-1A4C-2F96-7F34-685D27AB3775}"/>
              </a:ext>
            </a:extLst>
          </p:cNvPr>
          <p:cNvSpPr/>
          <p:nvPr/>
        </p:nvSpPr>
        <p:spPr>
          <a:xfrm>
            <a:off x="8174947" y="5719303"/>
            <a:ext cx="2777490" cy="347186"/>
          </a:xfrm>
          <a:prstGeom prst="rect">
            <a:avLst/>
          </a:prstGeom>
          <a:noFill/>
          <a:ln/>
        </p:spPr>
        <p:txBody>
          <a:bodyPr wrap="none" lIns="91440" tIns="45720" rIns="91440" bIns="45720" rtlCol="0" anchor="t"/>
          <a:lstStyle/>
          <a:p>
            <a:pPr>
              <a:lnSpc>
                <a:spcPts val="2734"/>
              </a:lnSpc>
            </a:pPr>
            <a:r>
              <a:rPr lang="en-US" b="1" kern="0" spc="-66" dirty="0">
                <a:solidFill>
                  <a:srgbClr val="272525"/>
                </a:solidFill>
                <a:latin typeface="Times New Roman"/>
                <a:ea typeface="Calibri"/>
                <a:cs typeface="Times New Roman"/>
              </a:rPr>
              <a:t>Python 'strings' Command</a:t>
            </a:r>
          </a:p>
        </p:txBody>
      </p:sp>
      <p:sp>
        <p:nvSpPr>
          <p:cNvPr id="23" name="Text 13">
            <a:extLst>
              <a:ext uri="{FF2B5EF4-FFF2-40B4-BE49-F238E27FC236}">
                <a16:creationId xmlns:a16="http://schemas.microsoft.com/office/drawing/2014/main" id="{7240FB40-6E13-E6D1-E926-529D783592DB}"/>
              </a:ext>
            </a:extLst>
          </p:cNvPr>
          <p:cNvSpPr/>
          <p:nvPr/>
        </p:nvSpPr>
        <p:spPr>
          <a:xfrm>
            <a:off x="8174947" y="6078952"/>
            <a:ext cx="6263512" cy="1680397"/>
          </a:xfrm>
          <a:prstGeom prst="rect">
            <a:avLst/>
          </a:prstGeom>
          <a:noFill/>
          <a:ln/>
        </p:spPr>
        <p:txBody>
          <a:bodyPr wrap="square" lIns="91440" tIns="45720" rIns="91440" bIns="45720" rtlCol="0" anchor="t"/>
          <a:lstStyle/>
          <a:p>
            <a:r>
              <a:rPr lang="en-US" dirty="0">
                <a:solidFill>
                  <a:srgbClr val="272525"/>
                </a:solidFill>
                <a:latin typeface="Times New Roman"/>
                <a:ea typeface="+mn-lt"/>
                <a:cs typeface="Times New Roman"/>
              </a:rPr>
              <a:t>Powerful tool used in digital forensics and reverse engineering to extract human-readable text from binary files. It scans files for ASCII and Unicode characters that are at least a certain length (typically three characters or more by default), displaying sequences that might provide clues about the file’s purpose and functionality</a:t>
            </a:r>
            <a:endParaRPr lang="en-US" dirty="0">
              <a:latin typeface="Times New Roman"/>
              <a:cs typeface="Times New Roman"/>
            </a:endParaRPr>
          </a:p>
        </p:txBody>
      </p:sp>
      <p:sp>
        <p:nvSpPr>
          <p:cNvPr id="24" name="Shape 14">
            <a:extLst>
              <a:ext uri="{FF2B5EF4-FFF2-40B4-BE49-F238E27FC236}">
                <a16:creationId xmlns:a16="http://schemas.microsoft.com/office/drawing/2014/main" id="{5CB25061-37A1-6555-7E17-B732D6510060}"/>
              </a:ext>
            </a:extLst>
          </p:cNvPr>
          <p:cNvSpPr/>
          <p:nvPr/>
        </p:nvSpPr>
        <p:spPr>
          <a:xfrm>
            <a:off x="6148537" y="4635175"/>
            <a:ext cx="777597" cy="44410"/>
          </a:xfrm>
          <a:prstGeom prst="roundRect">
            <a:avLst>
              <a:gd name="adj" fmla="val 225151"/>
            </a:avLst>
          </a:prstGeom>
          <a:solidFill>
            <a:srgbClr val="C6BDDA"/>
          </a:solidFill>
          <a:ln/>
        </p:spPr>
      </p:sp>
    </p:spTree>
    <p:extLst>
      <p:ext uri="{BB962C8B-B14F-4D97-AF65-F5344CB8AC3E}">
        <p14:creationId xmlns:p14="http://schemas.microsoft.com/office/powerpoint/2010/main" val="1172953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416227" y="280080"/>
            <a:ext cx="5370291" cy="782863"/>
          </a:xfrm>
          <a:prstGeom prst="rect">
            <a:avLst/>
          </a:prstGeom>
          <a:noFill/>
          <a:ln/>
        </p:spPr>
        <p:txBody>
          <a:bodyPr wrap="none" lIns="91440" tIns="45720" rIns="91440" bIns="45720" rtlCol="0" anchor="t"/>
          <a:lstStyle/>
          <a:p>
            <a:pPr>
              <a:lnSpc>
                <a:spcPts val="5468"/>
              </a:lnSpc>
            </a:pPr>
            <a:r>
              <a:rPr lang="en-US" sz="4350" b="1" kern="0" spc="-131" dirty="0">
                <a:solidFill>
                  <a:srgbClr val="7030A0"/>
                </a:solidFill>
                <a:latin typeface="p22-mackinac-pro"/>
              </a:rPr>
              <a:t>Digital Forensics Tools</a:t>
            </a:r>
            <a:endParaRPr lang="en-US" dirty="0">
              <a:solidFill>
                <a:srgbClr val="7030A0"/>
              </a:solidFill>
            </a:endParaRPr>
          </a:p>
        </p:txBody>
      </p:sp>
      <p:sp>
        <p:nvSpPr>
          <p:cNvPr id="6" name="Shape 4"/>
          <p:cNvSpPr/>
          <p:nvPr/>
        </p:nvSpPr>
        <p:spPr>
          <a:xfrm>
            <a:off x="6339389" y="1940864"/>
            <a:ext cx="777597" cy="44410"/>
          </a:xfrm>
          <a:prstGeom prst="roundRect">
            <a:avLst>
              <a:gd name="adj" fmla="val 225151"/>
            </a:avLst>
          </a:prstGeom>
          <a:solidFill>
            <a:srgbClr val="C6BDDA"/>
          </a:solidFill>
          <a:ln/>
        </p:spPr>
      </p:sp>
      <p:sp>
        <p:nvSpPr>
          <p:cNvPr id="7" name="Shape 5"/>
          <p:cNvSpPr/>
          <p:nvPr/>
        </p:nvSpPr>
        <p:spPr>
          <a:xfrm>
            <a:off x="7116987" y="1713157"/>
            <a:ext cx="499943" cy="499943"/>
          </a:xfrm>
          <a:prstGeom prst="roundRect">
            <a:avLst>
              <a:gd name="adj" fmla="val 20000"/>
            </a:avLst>
          </a:prstGeom>
          <a:solidFill>
            <a:srgbClr val="E0D7F4"/>
          </a:solidFill>
          <a:ln w="7620">
            <a:solidFill>
              <a:srgbClr val="C6BDDA"/>
            </a:solidFill>
            <a:prstDash val="solid"/>
          </a:ln>
        </p:spPr>
      </p:sp>
      <p:sp>
        <p:nvSpPr>
          <p:cNvPr id="8" name="Text 6"/>
          <p:cNvSpPr/>
          <p:nvPr/>
        </p:nvSpPr>
        <p:spPr>
          <a:xfrm>
            <a:off x="7304273" y="1754828"/>
            <a:ext cx="125373" cy="416481"/>
          </a:xfrm>
          <a:prstGeom prst="rect">
            <a:avLst/>
          </a:prstGeom>
          <a:noFill/>
          <a:ln/>
        </p:spPr>
        <p:txBody>
          <a:bodyPr wrap="none" rtlCol="0" anchor="t"/>
          <a:lstStyle/>
          <a:p>
            <a:pPr marL="0" indent="0" algn="ctr">
              <a:lnSpc>
                <a:spcPts val="3281"/>
              </a:lnSpc>
              <a:buNone/>
            </a:pPr>
            <a:r>
              <a:rPr lang="en-US" b="1" kern="0" spc="-79">
                <a:solidFill>
                  <a:srgbClr val="272525"/>
                </a:solidFill>
                <a:latin typeface="p22-mackinac-pro" pitchFamily="34" charset="0"/>
                <a:ea typeface="p22-mackinac-pro" pitchFamily="34" charset="-122"/>
                <a:cs typeface="p22-mackinac-pro" pitchFamily="34" charset="-120"/>
              </a:rPr>
              <a:t>1</a:t>
            </a:r>
            <a:endParaRPr lang="en-US"/>
          </a:p>
        </p:txBody>
      </p:sp>
      <p:sp>
        <p:nvSpPr>
          <p:cNvPr id="9" name="Text 7"/>
          <p:cNvSpPr/>
          <p:nvPr/>
        </p:nvSpPr>
        <p:spPr>
          <a:xfrm>
            <a:off x="3367412" y="1589206"/>
            <a:ext cx="2777490" cy="347186"/>
          </a:xfrm>
          <a:prstGeom prst="rect">
            <a:avLst/>
          </a:prstGeom>
          <a:noFill/>
          <a:ln/>
        </p:spPr>
        <p:txBody>
          <a:bodyPr wrap="none" lIns="91440" tIns="45720" rIns="91440" bIns="45720" rtlCol="0" anchor="t"/>
          <a:lstStyle/>
          <a:p>
            <a:pPr marL="0" indent="0" algn="r">
              <a:lnSpc>
                <a:spcPts val="2734"/>
              </a:lnSpc>
              <a:buNone/>
            </a:pPr>
            <a:r>
              <a:rPr lang="en-US" b="1" kern="0" spc="-66" dirty="0">
                <a:solidFill>
                  <a:srgbClr val="272525"/>
                </a:solidFill>
              </a:rPr>
              <a:t>Wireshark</a:t>
            </a:r>
            <a:endParaRPr lang="en-US" dirty="0" err="1"/>
          </a:p>
        </p:txBody>
      </p:sp>
      <p:sp>
        <p:nvSpPr>
          <p:cNvPr id="10" name="Text 8"/>
          <p:cNvSpPr/>
          <p:nvPr/>
        </p:nvSpPr>
        <p:spPr>
          <a:xfrm>
            <a:off x="278205" y="1931601"/>
            <a:ext cx="5866697" cy="1031700"/>
          </a:xfrm>
          <a:prstGeom prst="rect">
            <a:avLst/>
          </a:prstGeom>
          <a:noFill/>
          <a:ln/>
        </p:spPr>
        <p:txBody>
          <a:bodyPr wrap="square" lIns="91440" tIns="45720" rIns="91440" bIns="45720" rtlCol="0" anchor="t"/>
          <a:lstStyle/>
          <a:p>
            <a:pPr algn="r">
              <a:lnSpc>
                <a:spcPts val="2799"/>
              </a:lnSpc>
            </a:pPr>
            <a:r>
              <a:rPr lang="en-US" dirty="0">
                <a:solidFill>
                  <a:srgbClr val="272525"/>
                </a:solidFill>
                <a:ea typeface="+mn-lt"/>
                <a:cs typeface="+mn-lt"/>
              </a:rPr>
              <a:t>Wireshark is a powerful open-source network protocol analyzer that allows forensic analysts to capture and interactively browse the traffic running on a computer network, providing detailed insights into packet-level data for effective incident investigation and analysis.</a:t>
            </a:r>
            <a:endParaRPr lang="en-US" dirty="0"/>
          </a:p>
        </p:txBody>
      </p:sp>
      <p:sp>
        <p:nvSpPr>
          <p:cNvPr id="12" name="Shape 10"/>
          <p:cNvSpPr/>
          <p:nvPr/>
        </p:nvSpPr>
        <p:spPr>
          <a:xfrm>
            <a:off x="7893364" y="3065549"/>
            <a:ext cx="5123702" cy="4243807"/>
          </a:xfrm>
          <a:prstGeom prst="roundRect">
            <a:avLst>
              <a:gd name="adj" fmla="val 20000"/>
            </a:avLst>
          </a:prstGeom>
          <a:solidFill>
            <a:srgbClr val="E0D7F4"/>
          </a:solidFill>
          <a:ln w="7620">
            <a:solidFill>
              <a:srgbClr val="C6BDDA"/>
            </a:solidFill>
            <a:prstDash val="solid"/>
          </a:ln>
        </p:spPr>
      </p:sp>
      <p:sp>
        <p:nvSpPr>
          <p:cNvPr id="15" name="Text 13"/>
          <p:cNvSpPr/>
          <p:nvPr/>
        </p:nvSpPr>
        <p:spPr>
          <a:xfrm>
            <a:off x="8416487" y="3422016"/>
            <a:ext cx="4055150" cy="3784480"/>
          </a:xfrm>
          <a:prstGeom prst="rect">
            <a:avLst/>
          </a:prstGeom>
          <a:noFill/>
          <a:ln/>
        </p:spPr>
        <p:txBody>
          <a:bodyPr wrap="square" lIns="91440" tIns="45720" rIns="91440" bIns="45720" rtlCol="0" anchor="t"/>
          <a:lstStyle/>
          <a:p>
            <a:pPr marL="285750" indent="-285750">
              <a:buFont typeface="Arial"/>
              <a:buChar char="•"/>
            </a:pPr>
            <a:r>
              <a:rPr lang="en-US" dirty="0">
                <a:solidFill>
                  <a:srgbClr val="272525"/>
                </a:solidFill>
                <a:ea typeface="+mn-lt"/>
                <a:cs typeface="+mn-lt"/>
              </a:rPr>
              <a:t>Loaded the .</a:t>
            </a:r>
            <a:r>
              <a:rPr lang="en-US" err="1">
                <a:solidFill>
                  <a:srgbClr val="272525"/>
                </a:solidFill>
                <a:ea typeface="+mn-lt"/>
                <a:cs typeface="+mn-lt"/>
              </a:rPr>
              <a:t>Pcapng</a:t>
            </a:r>
            <a:r>
              <a:rPr lang="en-US" dirty="0">
                <a:solidFill>
                  <a:srgbClr val="272525"/>
                </a:solidFill>
                <a:ea typeface="+mn-lt"/>
                <a:cs typeface="+mn-lt"/>
              </a:rPr>
              <a:t> file to analyze john's network activity during the conference.</a:t>
            </a:r>
            <a:endParaRPr lang="en-US" dirty="0">
              <a:cs typeface="Calibri" panose="020F0502020204030204"/>
            </a:endParaRPr>
          </a:p>
          <a:p>
            <a:pPr marL="285750" indent="-285750">
              <a:buFont typeface="Arial"/>
              <a:buChar char="•"/>
            </a:pPr>
            <a:r>
              <a:rPr lang="en-US" dirty="0">
                <a:solidFill>
                  <a:srgbClr val="272525"/>
                </a:solidFill>
                <a:ea typeface="+mn-lt"/>
                <a:cs typeface="+mn-lt"/>
              </a:rPr>
              <a:t>Applied filters to identify relevant HTTP GET and POST requests, narrowing down malicious interactions.</a:t>
            </a:r>
            <a:endParaRPr lang="en-US" dirty="0">
              <a:cs typeface="Calibri" panose="020F0502020204030204"/>
            </a:endParaRPr>
          </a:p>
          <a:p>
            <a:pPr marL="285750" indent="-285750">
              <a:buFont typeface="Arial"/>
              <a:buChar char="•"/>
            </a:pPr>
            <a:r>
              <a:rPr lang="en-US" dirty="0">
                <a:solidFill>
                  <a:srgbClr val="272525"/>
                </a:solidFill>
                <a:ea typeface="+mn-lt"/>
                <a:cs typeface="+mn-lt"/>
              </a:rPr>
              <a:t>Monitored DNS queries and responses to detect potential DNS spoofing. By analyzing the timestamps and IP addresses in DNS traffic, it was possible to recognize the fake DNS responses associated with the attack.</a:t>
            </a:r>
            <a:endParaRPr lang="en-US" dirty="0">
              <a:ea typeface="+mn-lt"/>
              <a:cs typeface="+mn-lt"/>
            </a:endParaRPr>
          </a:p>
        </p:txBody>
      </p:sp>
    </p:spTree>
    <p:extLst>
      <p:ext uri="{BB962C8B-B14F-4D97-AF65-F5344CB8AC3E}">
        <p14:creationId xmlns:p14="http://schemas.microsoft.com/office/powerpoint/2010/main" val="2890240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416227" y="280080"/>
            <a:ext cx="5370291" cy="782863"/>
          </a:xfrm>
          <a:prstGeom prst="rect">
            <a:avLst/>
          </a:prstGeom>
          <a:noFill/>
          <a:ln/>
        </p:spPr>
        <p:txBody>
          <a:bodyPr wrap="none" lIns="91440" tIns="45720" rIns="91440" bIns="45720" rtlCol="0" anchor="t"/>
          <a:lstStyle/>
          <a:p>
            <a:pPr>
              <a:lnSpc>
                <a:spcPts val="5468"/>
              </a:lnSpc>
            </a:pPr>
            <a:r>
              <a:rPr lang="en-US" sz="4350" b="1" kern="0" spc="-131" dirty="0">
                <a:solidFill>
                  <a:srgbClr val="7030A0"/>
                </a:solidFill>
                <a:latin typeface="p22-mackinac-pro"/>
              </a:rPr>
              <a:t>Digital Forensics Tools</a:t>
            </a:r>
            <a:endParaRPr lang="en-US" dirty="0">
              <a:solidFill>
                <a:srgbClr val="7030A0"/>
              </a:solidFill>
            </a:endParaRPr>
          </a:p>
        </p:txBody>
      </p:sp>
      <p:sp>
        <p:nvSpPr>
          <p:cNvPr id="12" name="Shape 10"/>
          <p:cNvSpPr/>
          <p:nvPr/>
        </p:nvSpPr>
        <p:spPr>
          <a:xfrm>
            <a:off x="7134240" y="3255330"/>
            <a:ext cx="499943" cy="499943"/>
          </a:xfrm>
          <a:prstGeom prst="roundRect">
            <a:avLst>
              <a:gd name="adj" fmla="val 20000"/>
            </a:avLst>
          </a:prstGeom>
          <a:solidFill>
            <a:srgbClr val="E0D7F4"/>
          </a:solidFill>
          <a:ln w="7620">
            <a:solidFill>
              <a:srgbClr val="C6BDDA"/>
            </a:solidFill>
            <a:prstDash val="solid"/>
          </a:ln>
        </p:spPr>
      </p:sp>
      <p:sp>
        <p:nvSpPr>
          <p:cNvPr id="13" name="Text 11"/>
          <p:cNvSpPr/>
          <p:nvPr/>
        </p:nvSpPr>
        <p:spPr>
          <a:xfrm>
            <a:off x="7292117" y="3297002"/>
            <a:ext cx="184071" cy="416481"/>
          </a:xfrm>
          <a:prstGeom prst="rect">
            <a:avLst/>
          </a:prstGeom>
          <a:noFill/>
          <a:ln/>
        </p:spPr>
        <p:txBody>
          <a:bodyPr wrap="none" rtlCol="0" anchor="t"/>
          <a:lstStyle/>
          <a:p>
            <a:pPr marL="0" indent="0" algn="ctr">
              <a:lnSpc>
                <a:spcPts val="3281"/>
              </a:lnSpc>
              <a:buNone/>
            </a:pPr>
            <a:r>
              <a:rPr lang="en-US" b="1" kern="0" spc="-79">
                <a:solidFill>
                  <a:srgbClr val="272525"/>
                </a:solidFill>
                <a:latin typeface="p22-mackinac-pro" pitchFamily="34" charset="0"/>
                <a:ea typeface="p22-mackinac-pro" pitchFamily="34" charset="-122"/>
                <a:cs typeface="p22-mackinac-pro" pitchFamily="34" charset="-120"/>
              </a:rPr>
              <a:t>2</a:t>
            </a:r>
            <a:endParaRPr lang="en-US"/>
          </a:p>
        </p:txBody>
      </p:sp>
      <p:sp>
        <p:nvSpPr>
          <p:cNvPr id="14" name="Text 12"/>
          <p:cNvSpPr/>
          <p:nvPr/>
        </p:nvSpPr>
        <p:spPr>
          <a:xfrm>
            <a:off x="8416487" y="3131379"/>
            <a:ext cx="2777490" cy="347186"/>
          </a:xfrm>
          <a:prstGeom prst="rect">
            <a:avLst/>
          </a:prstGeom>
          <a:noFill/>
          <a:ln/>
        </p:spPr>
        <p:txBody>
          <a:bodyPr wrap="none" lIns="91440" tIns="45720" rIns="91440" bIns="45720" rtlCol="0" anchor="t"/>
          <a:lstStyle/>
          <a:p>
            <a:pPr>
              <a:lnSpc>
                <a:spcPts val="2734"/>
              </a:lnSpc>
            </a:pPr>
            <a:r>
              <a:rPr lang="en-US" b="1" kern="0" spc="-66" dirty="0">
                <a:solidFill>
                  <a:srgbClr val="272525"/>
                </a:solidFill>
                <a:latin typeface="p22-mackinac-pro"/>
              </a:rPr>
              <a:t>Network Miner</a:t>
            </a:r>
            <a:endParaRPr lang="en-US" dirty="0"/>
          </a:p>
        </p:txBody>
      </p:sp>
      <p:sp>
        <p:nvSpPr>
          <p:cNvPr id="15" name="Text 13"/>
          <p:cNvSpPr/>
          <p:nvPr/>
        </p:nvSpPr>
        <p:spPr>
          <a:xfrm>
            <a:off x="8416487" y="3422016"/>
            <a:ext cx="4055150" cy="1421606"/>
          </a:xfrm>
          <a:prstGeom prst="rect">
            <a:avLst/>
          </a:prstGeom>
          <a:noFill/>
          <a:ln/>
        </p:spPr>
        <p:txBody>
          <a:bodyPr wrap="square" lIns="91440" tIns="45720" rIns="91440" bIns="45720" rtlCol="0" anchor="t"/>
          <a:lstStyle/>
          <a:p>
            <a:pPr>
              <a:lnSpc>
                <a:spcPts val="2799"/>
              </a:lnSpc>
            </a:pPr>
            <a:r>
              <a:rPr lang="en-US" dirty="0">
                <a:solidFill>
                  <a:srgbClr val="272525"/>
                </a:solidFill>
                <a:ea typeface="+mn-lt"/>
                <a:cs typeface="+mn-lt"/>
              </a:rPr>
              <a:t>Network Miner excels in extracting files from network traffic, enabling analysts to recover potentially malicious payloads and other relevant artifacts that may aid in the investigation of cyber incidents.</a:t>
            </a:r>
            <a:endParaRPr lang="en-US" dirty="0"/>
          </a:p>
        </p:txBody>
      </p:sp>
      <p:sp>
        <p:nvSpPr>
          <p:cNvPr id="17" name="Shape 15"/>
          <p:cNvSpPr/>
          <p:nvPr/>
        </p:nvSpPr>
        <p:spPr>
          <a:xfrm>
            <a:off x="422889" y="4677560"/>
            <a:ext cx="6469422" cy="3018856"/>
          </a:xfrm>
          <a:prstGeom prst="roundRect">
            <a:avLst>
              <a:gd name="adj" fmla="val 20000"/>
            </a:avLst>
          </a:prstGeom>
          <a:solidFill>
            <a:srgbClr val="E0D7F4"/>
          </a:solidFill>
          <a:ln w="7620">
            <a:solidFill>
              <a:srgbClr val="C6BDDA"/>
            </a:solidFill>
            <a:prstDash val="solid"/>
          </a:ln>
        </p:spPr>
      </p:sp>
      <p:sp>
        <p:nvSpPr>
          <p:cNvPr id="20" name="Text 18"/>
          <p:cNvSpPr/>
          <p:nvPr/>
        </p:nvSpPr>
        <p:spPr>
          <a:xfrm>
            <a:off x="692272" y="5154797"/>
            <a:ext cx="5452629" cy="1031700"/>
          </a:xfrm>
          <a:prstGeom prst="rect">
            <a:avLst/>
          </a:prstGeom>
          <a:noFill/>
          <a:ln/>
        </p:spPr>
        <p:txBody>
          <a:bodyPr wrap="square" lIns="91440" tIns="45720" rIns="91440" bIns="45720" rtlCol="0" anchor="t"/>
          <a:lstStyle/>
          <a:p>
            <a:pPr marL="285750" indent="-285750">
              <a:buFont typeface="Arial"/>
              <a:buChar char="•"/>
            </a:pPr>
            <a:r>
              <a:rPr lang="en-US" dirty="0">
                <a:solidFill>
                  <a:srgbClr val="272525"/>
                </a:solidFill>
                <a:ea typeface="+mn-lt"/>
                <a:cs typeface="+mn-lt"/>
              </a:rPr>
              <a:t>Extracted files embedded within network traffic, helping to identify potentially exfiltrated data.</a:t>
            </a:r>
            <a:endParaRPr lang="en-US" dirty="0">
              <a:cs typeface="Calibri" panose="020F0502020204030204"/>
            </a:endParaRPr>
          </a:p>
          <a:p>
            <a:pPr marL="285750" indent="-285750">
              <a:buFont typeface="Arial"/>
              <a:buChar char="•"/>
            </a:pPr>
            <a:r>
              <a:rPr lang="en-US" dirty="0">
                <a:solidFill>
                  <a:srgbClr val="272525"/>
                </a:solidFill>
                <a:ea typeface="+mn-lt"/>
                <a:cs typeface="+mn-lt"/>
              </a:rPr>
              <a:t>Provided a structured view of IP addresses, hostnames, and MAC addresses involved in the communication.</a:t>
            </a:r>
            <a:endParaRPr lang="en-US" dirty="0">
              <a:cs typeface="Calibri" panose="020F0502020204030204"/>
            </a:endParaRPr>
          </a:p>
          <a:p>
            <a:pPr marL="285750" indent="-285750">
              <a:buFont typeface="Arial"/>
              <a:buChar char="•"/>
            </a:pPr>
            <a:r>
              <a:rPr lang="en-US" dirty="0">
                <a:solidFill>
                  <a:srgbClr val="272525"/>
                </a:solidFill>
                <a:ea typeface="+mn-lt"/>
                <a:cs typeface="+mn-lt"/>
              </a:rPr>
              <a:t>Analyzed HTTP session details to locate download/upload activity and identify files sent to or from john’s device.</a:t>
            </a:r>
            <a:endParaRPr lang="en-US" dirty="0">
              <a:ea typeface="+mn-lt"/>
              <a:cs typeface="+mn-lt"/>
            </a:endParaRPr>
          </a:p>
        </p:txBody>
      </p:sp>
      <p:sp>
        <p:nvSpPr>
          <p:cNvPr id="2" name="Shape 14">
            <a:extLst>
              <a:ext uri="{FF2B5EF4-FFF2-40B4-BE49-F238E27FC236}">
                <a16:creationId xmlns:a16="http://schemas.microsoft.com/office/drawing/2014/main" id="{02173BDB-F748-702D-C1F9-D28CEECEBD5C}"/>
              </a:ext>
            </a:extLst>
          </p:cNvPr>
          <p:cNvSpPr/>
          <p:nvPr/>
        </p:nvSpPr>
        <p:spPr>
          <a:xfrm>
            <a:off x="7616098" y="3507788"/>
            <a:ext cx="777597" cy="44410"/>
          </a:xfrm>
          <a:prstGeom prst="roundRect">
            <a:avLst>
              <a:gd name="adj" fmla="val 225151"/>
            </a:avLst>
          </a:prstGeom>
          <a:solidFill>
            <a:srgbClr val="C6BDDA"/>
          </a:solidFill>
          <a:ln/>
        </p:spPr>
      </p:sp>
    </p:spTree>
    <p:extLst>
      <p:ext uri="{BB962C8B-B14F-4D97-AF65-F5344CB8AC3E}">
        <p14:creationId xmlns:p14="http://schemas.microsoft.com/office/powerpoint/2010/main" val="151850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416227" y="280080"/>
            <a:ext cx="5370291" cy="782863"/>
          </a:xfrm>
          <a:prstGeom prst="rect">
            <a:avLst/>
          </a:prstGeom>
          <a:noFill/>
          <a:ln/>
        </p:spPr>
        <p:txBody>
          <a:bodyPr wrap="none" lIns="91440" tIns="45720" rIns="91440" bIns="45720" rtlCol="0" anchor="t"/>
          <a:lstStyle/>
          <a:p>
            <a:pPr>
              <a:lnSpc>
                <a:spcPts val="5468"/>
              </a:lnSpc>
            </a:pPr>
            <a:r>
              <a:rPr lang="en-US" sz="4350" b="1" kern="0" spc="-131" dirty="0">
                <a:solidFill>
                  <a:srgbClr val="7030A0"/>
                </a:solidFill>
                <a:latin typeface="p22-mackinac-pro"/>
              </a:rPr>
              <a:t>Digital Forensics Tools</a:t>
            </a:r>
            <a:endParaRPr lang="en-US" dirty="0">
              <a:solidFill>
                <a:srgbClr val="7030A0"/>
              </a:solidFill>
            </a:endParaRPr>
          </a:p>
        </p:txBody>
      </p:sp>
      <p:sp>
        <p:nvSpPr>
          <p:cNvPr id="12" name="Shape 10"/>
          <p:cNvSpPr/>
          <p:nvPr/>
        </p:nvSpPr>
        <p:spPr>
          <a:xfrm>
            <a:off x="8583477" y="3703903"/>
            <a:ext cx="5123702" cy="3743475"/>
          </a:xfrm>
          <a:prstGeom prst="roundRect">
            <a:avLst>
              <a:gd name="adj" fmla="val 20000"/>
            </a:avLst>
          </a:prstGeom>
          <a:solidFill>
            <a:srgbClr val="E0D7F4"/>
          </a:solidFill>
          <a:ln w="7620">
            <a:solidFill>
              <a:srgbClr val="C6BDDA"/>
            </a:solidFill>
            <a:prstDash val="solid"/>
          </a:ln>
        </p:spPr>
      </p:sp>
      <p:sp>
        <p:nvSpPr>
          <p:cNvPr id="15" name="Text 13"/>
          <p:cNvSpPr/>
          <p:nvPr/>
        </p:nvSpPr>
        <p:spPr>
          <a:xfrm>
            <a:off x="8916819" y="4008612"/>
            <a:ext cx="4055150" cy="3250406"/>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dirty="0">
                <a:solidFill>
                  <a:srgbClr val="272525"/>
                </a:solidFill>
                <a:ea typeface="+mn-lt"/>
                <a:cs typeface="+mn-lt"/>
              </a:rPr>
              <a:t>Decompiled the suspicious </a:t>
            </a:r>
            <a:r>
              <a:rPr lang="en-US" dirty="0" err="1">
                <a:solidFill>
                  <a:srgbClr val="272525"/>
                </a:solidFill>
                <a:ea typeface="+mn-lt"/>
                <a:cs typeface="+mn-lt"/>
              </a:rPr>
              <a:t>main.pyc</a:t>
            </a:r>
            <a:r>
              <a:rPr lang="en-US" dirty="0">
                <a:solidFill>
                  <a:srgbClr val="272525"/>
                </a:solidFill>
                <a:ea typeface="+mn-lt"/>
                <a:cs typeface="+mn-lt"/>
              </a:rPr>
              <a:t> file discovered by pete. This revealed the python code embedded within the bytecode, providing insights into its functions.</a:t>
            </a:r>
            <a:endParaRPr lang="en-US" dirty="0">
              <a:cs typeface="Calibri" panose="020F0502020204030204"/>
            </a:endParaRPr>
          </a:p>
          <a:p>
            <a:pPr marL="285750" indent="-285750">
              <a:buFont typeface="Arial" panose="020B0604020202020204" pitchFamily="34" charset="0"/>
              <a:buChar char="•"/>
            </a:pPr>
            <a:r>
              <a:rPr lang="en-US" dirty="0">
                <a:solidFill>
                  <a:srgbClr val="272525"/>
                </a:solidFill>
                <a:ea typeface="+mn-lt"/>
                <a:cs typeface="+mn-lt"/>
              </a:rPr>
              <a:t>Analyzed decompiled code to identify potential malware actions, such as anti-debugging measures and specific functions that pointed to data exfiltration or system manipulation.</a:t>
            </a:r>
            <a:endParaRPr lang="en-US" dirty="0">
              <a:ea typeface="+mn-lt"/>
              <a:cs typeface="+mn-lt"/>
            </a:endParaRPr>
          </a:p>
        </p:txBody>
      </p:sp>
      <p:sp>
        <p:nvSpPr>
          <p:cNvPr id="16" name="Shape 14"/>
          <p:cNvSpPr/>
          <p:nvPr/>
        </p:nvSpPr>
        <p:spPr>
          <a:xfrm>
            <a:off x="6356642" y="4922520"/>
            <a:ext cx="777597" cy="44410"/>
          </a:xfrm>
          <a:prstGeom prst="roundRect">
            <a:avLst>
              <a:gd name="adj" fmla="val 225151"/>
            </a:avLst>
          </a:prstGeom>
          <a:solidFill>
            <a:srgbClr val="C6BDDA"/>
          </a:solidFill>
          <a:ln/>
        </p:spPr>
      </p:sp>
      <p:sp>
        <p:nvSpPr>
          <p:cNvPr id="17" name="Shape 15"/>
          <p:cNvSpPr/>
          <p:nvPr/>
        </p:nvSpPr>
        <p:spPr>
          <a:xfrm>
            <a:off x="7134240" y="4694813"/>
            <a:ext cx="499943" cy="499943"/>
          </a:xfrm>
          <a:prstGeom prst="roundRect">
            <a:avLst>
              <a:gd name="adj" fmla="val 20000"/>
            </a:avLst>
          </a:prstGeom>
          <a:solidFill>
            <a:srgbClr val="E0D7F4"/>
          </a:solidFill>
          <a:ln w="7620">
            <a:solidFill>
              <a:srgbClr val="C6BDDA"/>
            </a:solidFill>
            <a:prstDash val="solid"/>
          </a:ln>
        </p:spPr>
      </p:sp>
      <p:sp>
        <p:nvSpPr>
          <p:cNvPr id="18" name="Text 16"/>
          <p:cNvSpPr/>
          <p:nvPr/>
        </p:nvSpPr>
        <p:spPr>
          <a:xfrm>
            <a:off x="7289379" y="4736485"/>
            <a:ext cx="189667" cy="416481"/>
          </a:xfrm>
          <a:prstGeom prst="rect">
            <a:avLst/>
          </a:prstGeom>
          <a:noFill/>
          <a:ln/>
        </p:spPr>
        <p:txBody>
          <a:bodyPr wrap="none" rtlCol="0" anchor="t"/>
          <a:lstStyle/>
          <a:p>
            <a:pPr marL="0" indent="0" algn="ctr">
              <a:lnSpc>
                <a:spcPts val="3281"/>
              </a:lnSpc>
              <a:buNone/>
            </a:pPr>
            <a:r>
              <a:rPr lang="en-US" b="1" kern="0" spc="-79" dirty="0">
                <a:solidFill>
                  <a:srgbClr val="272525"/>
                </a:solidFill>
                <a:latin typeface="p22-mackinac-pro" pitchFamily="34" charset="0"/>
                <a:ea typeface="p22-mackinac-pro" pitchFamily="34" charset="-122"/>
                <a:cs typeface="p22-mackinac-pro" pitchFamily="34" charset="-120"/>
              </a:rPr>
              <a:t>3</a:t>
            </a:r>
            <a:endParaRPr lang="en-US" dirty="0"/>
          </a:p>
        </p:txBody>
      </p:sp>
      <p:sp>
        <p:nvSpPr>
          <p:cNvPr id="19" name="Text 17"/>
          <p:cNvSpPr/>
          <p:nvPr/>
        </p:nvSpPr>
        <p:spPr>
          <a:xfrm>
            <a:off x="3367412" y="4639875"/>
            <a:ext cx="2777490" cy="347186"/>
          </a:xfrm>
          <a:prstGeom prst="rect">
            <a:avLst/>
          </a:prstGeom>
          <a:noFill/>
          <a:ln/>
        </p:spPr>
        <p:txBody>
          <a:bodyPr wrap="none" lIns="91440" tIns="45720" rIns="91440" bIns="45720" rtlCol="0" anchor="t"/>
          <a:lstStyle/>
          <a:p>
            <a:pPr marL="0" indent="0" algn="r">
              <a:lnSpc>
                <a:spcPts val="2734"/>
              </a:lnSpc>
              <a:buNone/>
            </a:pPr>
            <a:r>
              <a:rPr lang="en-US" b="1" kern="0" spc="-66" dirty="0">
                <a:solidFill>
                  <a:srgbClr val="272525"/>
                </a:solidFill>
                <a:latin typeface="p22-mackinac-pro"/>
              </a:rPr>
              <a:t>Uncompyle2</a:t>
            </a:r>
            <a:endParaRPr lang="en-US" dirty="0"/>
          </a:p>
        </p:txBody>
      </p:sp>
      <p:sp>
        <p:nvSpPr>
          <p:cNvPr id="20" name="Text 18"/>
          <p:cNvSpPr/>
          <p:nvPr/>
        </p:nvSpPr>
        <p:spPr>
          <a:xfrm>
            <a:off x="692272" y="5154797"/>
            <a:ext cx="5452629" cy="1031700"/>
          </a:xfrm>
          <a:prstGeom prst="rect">
            <a:avLst/>
          </a:prstGeom>
          <a:noFill/>
          <a:ln/>
        </p:spPr>
        <p:txBody>
          <a:bodyPr wrap="square" lIns="91440" tIns="45720" rIns="91440" bIns="45720" rtlCol="0" anchor="t"/>
          <a:lstStyle/>
          <a:p>
            <a:pPr algn="r">
              <a:lnSpc>
                <a:spcPts val="2799"/>
              </a:lnSpc>
            </a:pPr>
            <a:r>
              <a:rPr lang="en-US" dirty="0">
                <a:solidFill>
                  <a:srgbClr val="272525"/>
                </a:solidFill>
                <a:ea typeface="+mn-lt"/>
                <a:cs typeface="+mn-lt"/>
              </a:rPr>
              <a:t>Uncompile2 is a powerful tool used to decompile Python bytecode (.</a:t>
            </a:r>
            <a:r>
              <a:rPr lang="en-US" dirty="0" err="1">
                <a:solidFill>
                  <a:srgbClr val="272525"/>
                </a:solidFill>
                <a:ea typeface="+mn-lt"/>
                <a:cs typeface="+mn-lt"/>
              </a:rPr>
              <a:t>pyc</a:t>
            </a:r>
            <a:r>
              <a:rPr lang="en-US" dirty="0">
                <a:solidFill>
                  <a:srgbClr val="272525"/>
                </a:solidFill>
                <a:ea typeface="+mn-lt"/>
                <a:cs typeface="+mn-lt"/>
              </a:rPr>
              <a:t> files) back into readable source code, facilitating the analysis of malicious scripts by revealing their structure, functions, and potential vulnerabilities that can be exploited during forensic investigations.</a:t>
            </a:r>
            <a:endParaRPr lang="en-US" dirty="0"/>
          </a:p>
        </p:txBody>
      </p:sp>
    </p:spTree>
    <p:extLst>
      <p:ext uri="{BB962C8B-B14F-4D97-AF65-F5344CB8AC3E}">
        <p14:creationId xmlns:p14="http://schemas.microsoft.com/office/powerpoint/2010/main" val="320443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416227" y="280080"/>
            <a:ext cx="5370291" cy="782863"/>
          </a:xfrm>
          <a:prstGeom prst="rect">
            <a:avLst/>
          </a:prstGeom>
          <a:noFill/>
          <a:ln/>
        </p:spPr>
        <p:txBody>
          <a:bodyPr wrap="none" lIns="91440" tIns="45720" rIns="91440" bIns="45720" rtlCol="0" anchor="t"/>
          <a:lstStyle/>
          <a:p>
            <a:pPr>
              <a:lnSpc>
                <a:spcPts val="5468"/>
              </a:lnSpc>
            </a:pPr>
            <a:r>
              <a:rPr lang="en-US" sz="4350" b="1" kern="0" spc="-131" dirty="0">
                <a:solidFill>
                  <a:srgbClr val="7030A0"/>
                </a:solidFill>
                <a:latin typeface="Times New Roman"/>
                <a:cs typeface="Times New Roman"/>
              </a:rPr>
              <a:t>Digital Forensics Tools</a:t>
            </a:r>
            <a:endParaRPr lang="en-US" dirty="0">
              <a:solidFill>
                <a:srgbClr val="7030A0"/>
              </a:solidFill>
              <a:latin typeface="Times New Roman"/>
              <a:cs typeface="Times New Roman"/>
            </a:endParaRPr>
          </a:p>
        </p:txBody>
      </p:sp>
      <p:sp>
        <p:nvSpPr>
          <p:cNvPr id="17" name="Shape 15"/>
          <p:cNvSpPr/>
          <p:nvPr/>
        </p:nvSpPr>
        <p:spPr>
          <a:xfrm>
            <a:off x="236773" y="2564623"/>
            <a:ext cx="6461329" cy="3889436"/>
          </a:xfrm>
          <a:prstGeom prst="roundRect">
            <a:avLst>
              <a:gd name="adj" fmla="val 20000"/>
            </a:avLst>
          </a:prstGeom>
          <a:solidFill>
            <a:srgbClr val="E0D7F4"/>
          </a:solidFill>
          <a:ln w="7620">
            <a:solidFill>
              <a:srgbClr val="C6BDDA"/>
            </a:solidFill>
            <a:prstDash val="solid"/>
          </a:ln>
        </p:spPr>
      </p:sp>
      <p:sp>
        <p:nvSpPr>
          <p:cNvPr id="3" name="Shape 10">
            <a:extLst>
              <a:ext uri="{FF2B5EF4-FFF2-40B4-BE49-F238E27FC236}">
                <a16:creationId xmlns:a16="http://schemas.microsoft.com/office/drawing/2014/main" id="{8E1D8368-BE28-FFF1-A308-B069ABC1F20F}"/>
              </a:ext>
            </a:extLst>
          </p:cNvPr>
          <p:cNvSpPr/>
          <p:nvPr/>
        </p:nvSpPr>
        <p:spPr>
          <a:xfrm>
            <a:off x="6892700" y="5791496"/>
            <a:ext cx="499943" cy="499943"/>
          </a:xfrm>
          <a:prstGeom prst="roundRect">
            <a:avLst>
              <a:gd name="adj" fmla="val 20000"/>
            </a:avLst>
          </a:prstGeom>
          <a:solidFill>
            <a:srgbClr val="E0D7F4"/>
          </a:solidFill>
          <a:ln w="7620">
            <a:solidFill>
              <a:srgbClr val="C6BDDA"/>
            </a:solidFill>
            <a:prstDash val="solid"/>
          </a:ln>
        </p:spPr>
      </p:sp>
      <p:sp>
        <p:nvSpPr>
          <p:cNvPr id="11" name="Text 11">
            <a:extLst>
              <a:ext uri="{FF2B5EF4-FFF2-40B4-BE49-F238E27FC236}">
                <a16:creationId xmlns:a16="http://schemas.microsoft.com/office/drawing/2014/main" id="{D635C5B3-3E0C-E34B-1DC8-AE0194C499D9}"/>
              </a:ext>
            </a:extLst>
          </p:cNvPr>
          <p:cNvSpPr/>
          <p:nvPr/>
        </p:nvSpPr>
        <p:spPr>
          <a:xfrm>
            <a:off x="7050577" y="5833168"/>
            <a:ext cx="184071" cy="416481"/>
          </a:xfrm>
          <a:prstGeom prst="rect">
            <a:avLst/>
          </a:prstGeom>
          <a:noFill/>
          <a:ln/>
        </p:spPr>
        <p:txBody>
          <a:bodyPr wrap="none" lIns="91440" tIns="45720" rIns="91440" bIns="45720" rtlCol="0" anchor="t"/>
          <a:lstStyle/>
          <a:p>
            <a:pPr marL="0" indent="0" algn="ctr">
              <a:lnSpc>
                <a:spcPts val="3281"/>
              </a:lnSpc>
              <a:buNone/>
            </a:pPr>
            <a:r>
              <a:rPr lang="en-US" sz="2400" b="1" kern="0" spc="-79" dirty="0">
                <a:solidFill>
                  <a:srgbClr val="272525"/>
                </a:solidFill>
                <a:latin typeface="Times New Roman"/>
                <a:ea typeface="p22-mackinac-pro"/>
                <a:cs typeface="Times New Roman"/>
              </a:rPr>
              <a:t>4</a:t>
            </a:r>
          </a:p>
        </p:txBody>
      </p:sp>
      <p:sp>
        <p:nvSpPr>
          <p:cNvPr id="23" name="Text 13">
            <a:extLst>
              <a:ext uri="{FF2B5EF4-FFF2-40B4-BE49-F238E27FC236}">
                <a16:creationId xmlns:a16="http://schemas.microsoft.com/office/drawing/2014/main" id="{7240FB40-6E13-E6D1-E926-529D783592DB}"/>
              </a:ext>
            </a:extLst>
          </p:cNvPr>
          <p:cNvSpPr/>
          <p:nvPr/>
        </p:nvSpPr>
        <p:spPr>
          <a:xfrm>
            <a:off x="234218" y="2879087"/>
            <a:ext cx="6453292" cy="2939853"/>
          </a:xfrm>
          <a:prstGeom prst="rect">
            <a:avLst/>
          </a:prstGeom>
          <a:noFill/>
          <a:ln/>
        </p:spPr>
        <p:txBody>
          <a:bodyPr wrap="square" lIns="91440" tIns="45720" rIns="91440" bIns="45720" rtlCol="0" anchor="t"/>
          <a:lstStyle/>
          <a:p>
            <a:pPr marL="342900" indent="-342900">
              <a:buFont typeface="Arial" panose="020B0604020202020204" pitchFamily="34" charset="0"/>
              <a:buChar char="•"/>
            </a:pPr>
            <a:r>
              <a:rPr lang="en-US" sz="2400" dirty="0">
                <a:solidFill>
                  <a:srgbClr val="272525"/>
                </a:solidFill>
                <a:latin typeface="Times New Roman"/>
                <a:ea typeface="+mn-lt"/>
                <a:cs typeface="Times New Roman"/>
              </a:rPr>
              <a:t>Used on the main.exe and </a:t>
            </a:r>
            <a:r>
              <a:rPr lang="en-US" sz="2400" err="1">
                <a:solidFill>
                  <a:srgbClr val="272525"/>
                </a:solidFill>
                <a:latin typeface="Times New Roman"/>
                <a:ea typeface="+mn-lt"/>
                <a:cs typeface="Times New Roman"/>
              </a:rPr>
              <a:t>main.pyc</a:t>
            </a:r>
            <a:r>
              <a:rPr lang="en-US" sz="2400" dirty="0">
                <a:solidFill>
                  <a:srgbClr val="272525"/>
                </a:solidFill>
                <a:latin typeface="Times New Roman"/>
                <a:ea typeface="+mn-lt"/>
                <a:cs typeface="Times New Roman"/>
              </a:rPr>
              <a:t> files to search for any recognizable strings that might indicate URLs, IP addresses, filenames, or keywords associated with the malware's behavior.</a:t>
            </a:r>
            <a:endParaRPr lang="en-US" sz="2400">
              <a:latin typeface="Times New Roman"/>
              <a:ea typeface="Calibri" panose="020F0502020204030204"/>
              <a:cs typeface="Times New Roman"/>
            </a:endParaRPr>
          </a:p>
          <a:p>
            <a:pPr marL="342900" indent="-342900">
              <a:buFont typeface="Arial" panose="020B0604020202020204" pitchFamily="34" charset="0"/>
              <a:buChar char="•"/>
            </a:pPr>
            <a:r>
              <a:rPr lang="en-US" sz="2400" dirty="0">
                <a:solidFill>
                  <a:srgbClr val="272525"/>
                </a:solidFill>
                <a:latin typeface="Times New Roman"/>
                <a:ea typeface="+mn-lt"/>
                <a:cs typeface="Times New Roman"/>
              </a:rPr>
              <a:t>Provided quick insights into the content of the executables without full </a:t>
            </a:r>
            <a:r>
              <a:rPr lang="en-US" sz="2400" err="1">
                <a:solidFill>
                  <a:srgbClr val="272525"/>
                </a:solidFill>
                <a:latin typeface="Times New Roman"/>
                <a:ea typeface="+mn-lt"/>
                <a:cs typeface="Times New Roman"/>
              </a:rPr>
              <a:t>decompilation</a:t>
            </a:r>
            <a:r>
              <a:rPr lang="en-US" sz="2400" dirty="0">
                <a:solidFill>
                  <a:srgbClr val="272525"/>
                </a:solidFill>
                <a:latin typeface="Times New Roman"/>
                <a:ea typeface="+mn-lt"/>
                <a:cs typeface="Times New Roman"/>
              </a:rPr>
              <a:t>, identifying key strings that guided deeper analysis</a:t>
            </a:r>
            <a:endParaRPr lang="en-US" sz="2400">
              <a:latin typeface="Times New Roman"/>
              <a:ea typeface="Calibri" panose="020F0502020204030204"/>
              <a:cs typeface="Times New Roman"/>
            </a:endParaRPr>
          </a:p>
        </p:txBody>
      </p:sp>
      <p:sp>
        <p:nvSpPr>
          <p:cNvPr id="25" name="Text 12">
            <a:extLst>
              <a:ext uri="{FF2B5EF4-FFF2-40B4-BE49-F238E27FC236}">
                <a16:creationId xmlns:a16="http://schemas.microsoft.com/office/drawing/2014/main" id="{00A85BAC-4BC6-5C4D-D9E9-1CED3E98B3C8}"/>
              </a:ext>
            </a:extLst>
          </p:cNvPr>
          <p:cNvSpPr/>
          <p:nvPr/>
        </p:nvSpPr>
        <p:spPr>
          <a:xfrm>
            <a:off x="8174947" y="4511605"/>
            <a:ext cx="2777490" cy="347186"/>
          </a:xfrm>
          <a:prstGeom prst="rect">
            <a:avLst/>
          </a:prstGeom>
          <a:noFill/>
          <a:ln/>
        </p:spPr>
        <p:txBody>
          <a:bodyPr wrap="none" lIns="91440" tIns="45720" rIns="91440" bIns="45720" rtlCol="0" anchor="t"/>
          <a:lstStyle/>
          <a:p>
            <a:pPr>
              <a:lnSpc>
                <a:spcPts val="2734"/>
              </a:lnSpc>
            </a:pPr>
            <a:r>
              <a:rPr lang="en-US" sz="2400" b="1" kern="0" spc="-66" dirty="0">
                <a:solidFill>
                  <a:srgbClr val="272525"/>
                </a:solidFill>
                <a:latin typeface="Times New Roman"/>
                <a:ea typeface="Calibri"/>
                <a:cs typeface="Times New Roman"/>
              </a:rPr>
              <a:t>Python 'strings' Command</a:t>
            </a:r>
          </a:p>
        </p:txBody>
      </p:sp>
      <p:sp>
        <p:nvSpPr>
          <p:cNvPr id="27" name="Text 13">
            <a:extLst>
              <a:ext uri="{FF2B5EF4-FFF2-40B4-BE49-F238E27FC236}">
                <a16:creationId xmlns:a16="http://schemas.microsoft.com/office/drawing/2014/main" id="{69E889BE-96D4-9D06-9510-42819D8D9530}"/>
              </a:ext>
            </a:extLst>
          </p:cNvPr>
          <p:cNvSpPr/>
          <p:nvPr/>
        </p:nvSpPr>
        <p:spPr>
          <a:xfrm>
            <a:off x="8174947" y="4871254"/>
            <a:ext cx="6263512" cy="1680397"/>
          </a:xfrm>
          <a:prstGeom prst="rect">
            <a:avLst/>
          </a:prstGeom>
          <a:noFill/>
          <a:ln/>
        </p:spPr>
        <p:txBody>
          <a:bodyPr wrap="square" lIns="91440" tIns="45720" rIns="91440" bIns="45720" rtlCol="0" anchor="t"/>
          <a:lstStyle/>
          <a:p>
            <a:r>
              <a:rPr lang="en-US" sz="2400" dirty="0">
                <a:solidFill>
                  <a:srgbClr val="272525"/>
                </a:solidFill>
                <a:latin typeface="Times New Roman"/>
                <a:ea typeface="+mn-lt"/>
                <a:cs typeface="Times New Roman"/>
              </a:rPr>
              <a:t>Powerful tool used in digital forensics and reverse engineering to extract human-readable text from binary files. It scans files for ASCII and Unicode characters that are at least a certain length (typically three characters or more by default), displaying sequences that might provide clues about the file’s purpose and functionality</a:t>
            </a:r>
            <a:endParaRPr lang="en-US" sz="2400">
              <a:latin typeface="Times New Roman"/>
              <a:cs typeface="Times New Roman"/>
            </a:endParaRPr>
          </a:p>
        </p:txBody>
      </p:sp>
    </p:spTree>
    <p:extLst>
      <p:ext uri="{BB962C8B-B14F-4D97-AF65-F5344CB8AC3E}">
        <p14:creationId xmlns:p14="http://schemas.microsoft.com/office/powerpoint/2010/main" val="251567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1303A0-2520-2745-8735-051E4876ED5A}"/>
              </a:ext>
            </a:extLst>
          </p:cNvPr>
          <p:cNvSpPr txBox="1">
            <a:spLocks/>
          </p:cNvSpPr>
          <p:nvPr/>
        </p:nvSpPr>
        <p:spPr>
          <a:xfrm>
            <a:off x="2231508" y="248387"/>
            <a:ext cx="9394920" cy="941272"/>
          </a:xfrm>
          <a:prstGeom prst="rect">
            <a:avLst/>
          </a:prstGeom>
        </p:spPr>
        <p:txBody>
          <a:bodyPr lIns="91440" tIns="45720" rIns="91440" bIns="45720" anchor="ctr">
            <a:normAutofit fontScale="92500"/>
          </a:bodyPr>
          <a:lstStyle>
            <a:defPPr>
              <a:defRPr lang="en-US"/>
            </a:defPPr>
            <a:lvl1pPr marL="0" indent="-228600" algn="l" defTabSz="1097280" rtl="0" eaLnBrk="1" latinLnBrk="0" hangingPunct="1">
              <a:lnSpc>
                <a:spcPct val="90000"/>
              </a:lnSpc>
              <a:spcBef>
                <a:spcPts val="1000"/>
              </a:spcBef>
              <a:buFont typeface="Arial" panose="020B0604020202020204" pitchFamily="34" charset="0"/>
              <a:buChar char="•"/>
              <a:defRPr sz="2160" kern="1200">
                <a:solidFill>
                  <a:schemeClr val="tx1"/>
                </a:solidFill>
                <a:latin typeface="+mn-lt"/>
                <a:ea typeface="+mn-ea"/>
                <a:cs typeface="+mn-cs"/>
              </a:defRPr>
            </a:lvl1pPr>
            <a:lvl2pPr marL="5486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2pPr>
            <a:lvl3pPr marL="10972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3pPr>
            <a:lvl4pPr marL="16459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19456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74320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32918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8404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43891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a:lstStyle>
          <a:p>
            <a:pPr indent="0">
              <a:buNone/>
            </a:pPr>
            <a:r>
              <a:rPr lang="en-US" sz="4300" dirty="0">
                <a:solidFill>
                  <a:schemeClr val="accent2"/>
                </a:solidFill>
                <a:cs typeface="Calibri"/>
              </a:rPr>
              <a:t>TASK 1 – Determine the Source of the Attack</a:t>
            </a:r>
            <a:endParaRPr lang="en-US" dirty="0"/>
          </a:p>
        </p:txBody>
      </p:sp>
      <p:sp>
        <p:nvSpPr>
          <p:cNvPr id="7" name="TextBox 6">
            <a:extLst>
              <a:ext uri="{FF2B5EF4-FFF2-40B4-BE49-F238E27FC236}">
                <a16:creationId xmlns:a16="http://schemas.microsoft.com/office/drawing/2014/main" id="{587AFA32-7200-A588-CED4-37204332AB3D}"/>
              </a:ext>
            </a:extLst>
          </p:cNvPr>
          <p:cNvSpPr txBox="1"/>
          <p:nvPr/>
        </p:nvSpPr>
        <p:spPr>
          <a:xfrm>
            <a:off x="1455288" y="1192767"/>
            <a:ext cx="12020720" cy="7478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70C0"/>
                </a:solidFill>
                <a:latin typeface="Times New Roman"/>
                <a:ea typeface="+mn-lt"/>
                <a:cs typeface="Times New Roman"/>
              </a:rPr>
              <a:t>Overview</a:t>
            </a:r>
            <a:endParaRPr lang="en-US" sz="2000">
              <a:solidFill>
                <a:srgbClr val="0070C0"/>
              </a:solidFill>
              <a:latin typeface="Times New Roman"/>
              <a:ea typeface="+mn-lt"/>
              <a:cs typeface="Times New Roman"/>
            </a:endParaRPr>
          </a:p>
          <a:p>
            <a:r>
              <a:rPr lang="en-US" sz="2000" dirty="0">
                <a:latin typeface="Times New Roman"/>
                <a:ea typeface="+mn-lt"/>
                <a:cs typeface="Times New Roman"/>
              </a:rPr>
              <a:t>The first task involved analyzing network traffic to identify how John interacted with various web pages, specifically focusing on his search for "</a:t>
            </a:r>
            <a:r>
              <a:rPr lang="en-US" sz="2000" dirty="0" err="1">
                <a:latin typeface="Times New Roman"/>
                <a:ea typeface="+mn-lt"/>
                <a:cs typeface="Times New Roman"/>
              </a:rPr>
              <a:t>byod</a:t>
            </a:r>
            <a:r>
              <a:rPr lang="en-US" sz="2000" dirty="0">
                <a:latin typeface="Times New Roman"/>
                <a:ea typeface="+mn-lt"/>
                <a:cs typeface="Times New Roman"/>
              </a:rPr>
              <a:t>" on Reddit.</a:t>
            </a:r>
          </a:p>
          <a:p>
            <a:endParaRPr lang="en-US" sz="2000" dirty="0">
              <a:latin typeface="Times New Roman"/>
              <a:ea typeface="+mn-lt"/>
              <a:cs typeface="Times New Roman"/>
            </a:endParaRPr>
          </a:p>
          <a:p>
            <a:r>
              <a:rPr lang="en-US" sz="2000" dirty="0">
                <a:latin typeface="Times New Roman"/>
                <a:ea typeface="+mn-lt"/>
                <a:cs typeface="Times New Roman"/>
              </a:rPr>
              <a:t>Analysis of HTTP GET Requests</a:t>
            </a:r>
          </a:p>
          <a:p>
            <a:r>
              <a:rPr lang="en-US" sz="2000" dirty="0">
                <a:latin typeface="Times New Roman"/>
                <a:ea typeface="+mn-lt"/>
                <a:cs typeface="Times New Roman"/>
              </a:rPr>
              <a:t>To filter the HTTP GET requests, the following command was applied:</a:t>
            </a:r>
            <a:endParaRPr lang="en-US" sz="2000" dirty="0">
              <a:latin typeface="Times New Roman"/>
              <a:cs typeface="Times New Roman"/>
            </a:endParaRPr>
          </a:p>
          <a:p>
            <a:endParaRPr lang="en-US" sz="2000" dirty="0">
              <a:latin typeface="Times New Roman"/>
              <a:cs typeface="Times New Roman"/>
            </a:endParaRPr>
          </a:p>
          <a:p>
            <a:r>
              <a:rPr lang="en-US" sz="2000" dirty="0" err="1">
                <a:latin typeface="Times New Roman"/>
                <a:ea typeface="+mn-lt"/>
                <a:cs typeface="Times New Roman"/>
              </a:rPr>
              <a:t>http.request.method</a:t>
            </a:r>
            <a:r>
              <a:rPr lang="en-US" sz="2000" dirty="0">
                <a:latin typeface="Times New Roman"/>
                <a:ea typeface="+mn-lt"/>
                <a:cs typeface="Times New Roman"/>
              </a:rPr>
              <a:t> == "GET" &amp;&amp; </a:t>
            </a:r>
            <a:r>
              <a:rPr lang="en-US" sz="2000" dirty="0" err="1">
                <a:latin typeface="Times New Roman"/>
                <a:ea typeface="+mn-lt"/>
                <a:cs typeface="Times New Roman"/>
              </a:rPr>
              <a:t>http.accept</a:t>
            </a:r>
            <a:r>
              <a:rPr lang="en-US" sz="2000" dirty="0">
                <a:latin typeface="Times New Roman"/>
                <a:ea typeface="+mn-lt"/>
                <a:cs typeface="Times New Roman"/>
              </a:rPr>
              <a:t> contains "text/html"</a:t>
            </a:r>
            <a:endParaRPr lang="en-US" sz="2000" dirty="0">
              <a:latin typeface="Times New Roman"/>
              <a:cs typeface="Times New Roman"/>
            </a:endParaRPr>
          </a:p>
          <a:p>
            <a:endParaRPr lang="en-US" sz="2000" dirty="0">
              <a:latin typeface="Times New Roman"/>
              <a:cs typeface="Times New Roman"/>
            </a:endParaRPr>
          </a:p>
          <a:p>
            <a:r>
              <a:rPr lang="en-US" sz="2000" dirty="0">
                <a:latin typeface="Times New Roman"/>
                <a:ea typeface="+mn-lt"/>
                <a:cs typeface="Times New Roman"/>
              </a:rPr>
              <a:t>This command enabled the identification of the resources requested by John, allowing us to trace his interactions.</a:t>
            </a:r>
            <a:endParaRPr lang="en-US" sz="2000" dirty="0">
              <a:latin typeface="Times New Roman"/>
              <a:cs typeface="Times New Roman"/>
            </a:endParaRPr>
          </a:p>
          <a:p>
            <a:endParaRPr lang="en-US" sz="2000" dirty="0">
              <a:latin typeface="Times New Roman"/>
              <a:cs typeface="Times New Roman"/>
            </a:endParaRPr>
          </a:p>
          <a:p>
            <a:endParaRPr lang="en-US" sz="2000" dirty="0">
              <a:solidFill>
                <a:srgbClr val="000000"/>
              </a:solidFill>
              <a:latin typeface="Times New Roman"/>
              <a:cs typeface="Times New Roman"/>
            </a:endParaRPr>
          </a:p>
          <a:p>
            <a:r>
              <a:rPr lang="en-US" sz="2000" b="1" dirty="0">
                <a:solidFill>
                  <a:srgbClr val="0070C0"/>
                </a:solidFill>
                <a:latin typeface="Times New Roman"/>
                <a:cs typeface="Times New Roman"/>
              </a:rPr>
              <a:t>Findings</a:t>
            </a:r>
            <a:endParaRPr lang="en-US" sz="2000">
              <a:solidFill>
                <a:srgbClr val="0070C0"/>
              </a:solidFill>
              <a:latin typeface="Times New Roman"/>
              <a:cs typeface="Times New Roman"/>
            </a:endParaRPr>
          </a:p>
          <a:p>
            <a:r>
              <a:rPr lang="en-US" sz="2000" dirty="0">
                <a:latin typeface="Times New Roman"/>
                <a:ea typeface="+mn-lt"/>
                <a:cs typeface="Times New Roman"/>
              </a:rPr>
              <a:t>Webpages Accessed by John:</a:t>
            </a:r>
            <a:endParaRPr lang="en-US" sz="2000" dirty="0">
              <a:latin typeface="Times New Roman"/>
              <a:cs typeface="Times New Roman"/>
            </a:endParaRPr>
          </a:p>
          <a:p>
            <a:r>
              <a:rPr lang="en-US" sz="2000" dirty="0">
                <a:latin typeface="Times New Roman"/>
                <a:cs typeface="Times New Roman"/>
              </a:rPr>
              <a:t>  - Reddit</a:t>
            </a:r>
          </a:p>
          <a:p>
            <a:r>
              <a:rPr lang="en-US" sz="2000" dirty="0">
                <a:latin typeface="Times New Roman"/>
                <a:cs typeface="Times New Roman"/>
              </a:rPr>
              <a:t>  - 9gag</a:t>
            </a:r>
          </a:p>
          <a:p>
            <a:r>
              <a:rPr lang="en-US" sz="2000" dirty="0">
                <a:latin typeface="Times New Roman"/>
                <a:cs typeface="Times New Roman"/>
              </a:rPr>
              <a:t>  - </a:t>
            </a:r>
            <a:r>
              <a:rPr lang="en-US" sz="2000" dirty="0" err="1">
                <a:latin typeface="Times New Roman"/>
                <a:cs typeface="Times New Roman"/>
              </a:rPr>
              <a:t>Thewayoftheninja</a:t>
            </a:r>
            <a:endParaRPr lang="en-US" sz="2000" dirty="0">
              <a:latin typeface="Times New Roman"/>
              <a:cs typeface="Times New Roman"/>
            </a:endParaRPr>
          </a:p>
          <a:p>
            <a:r>
              <a:rPr lang="en-US" sz="2000" dirty="0">
                <a:latin typeface="Times New Roman"/>
                <a:cs typeface="Times New Roman"/>
              </a:rPr>
              <a:t>Specific Search:</a:t>
            </a:r>
          </a:p>
          <a:p>
            <a:r>
              <a:rPr lang="en-US" sz="2000" dirty="0">
                <a:latin typeface="Times New Roman"/>
                <a:ea typeface="+mn-lt"/>
                <a:cs typeface="Times New Roman"/>
              </a:rPr>
              <a:t>  John searched for “</a:t>
            </a:r>
            <a:r>
              <a:rPr lang="en-US" sz="2000" dirty="0" err="1">
                <a:latin typeface="Times New Roman"/>
                <a:ea typeface="+mn-lt"/>
                <a:cs typeface="Times New Roman"/>
              </a:rPr>
              <a:t>byod</a:t>
            </a:r>
            <a:r>
              <a:rPr lang="en-US" sz="2000" dirty="0">
                <a:latin typeface="Times New Roman"/>
                <a:ea typeface="+mn-lt"/>
                <a:cs typeface="Times New Roman"/>
              </a:rPr>
              <a:t>” on Reddit.</a:t>
            </a:r>
            <a:endParaRPr lang="en-US" sz="2000" dirty="0">
              <a:latin typeface="Times New Roman"/>
              <a:cs typeface="Times New Roman"/>
            </a:endParaRPr>
          </a:p>
          <a:p>
            <a:r>
              <a:rPr lang="en-US" sz="2000" dirty="0">
                <a:latin typeface="Times New Roman"/>
                <a:cs typeface="Times New Roman"/>
              </a:rPr>
              <a:t>Links Reviewed:</a:t>
            </a:r>
          </a:p>
          <a:p>
            <a:r>
              <a:rPr lang="en-US" sz="2000" dirty="0">
                <a:latin typeface="Times New Roman"/>
                <a:ea typeface="+mn-lt"/>
                <a:cs typeface="Times New Roman"/>
              </a:rPr>
              <a:t>  1. [GET /r/</a:t>
            </a:r>
            <a:r>
              <a:rPr lang="en-US" sz="2000" dirty="0" err="1">
                <a:latin typeface="Times New Roman"/>
                <a:ea typeface="+mn-lt"/>
                <a:cs typeface="Times New Roman"/>
              </a:rPr>
              <a:t>talesfromtechsupport</a:t>
            </a:r>
            <a:r>
              <a:rPr lang="en-US" sz="2000" dirty="0">
                <a:latin typeface="Times New Roman"/>
                <a:ea typeface="+mn-lt"/>
                <a:cs typeface="Times New Roman"/>
              </a:rPr>
              <a:t>/comments/2i46ss/</a:t>
            </a:r>
            <a:r>
              <a:rPr lang="en-US" sz="2000" dirty="0" err="1">
                <a:latin typeface="Times New Roman"/>
                <a:ea typeface="+mn-lt"/>
                <a:cs typeface="Times New Roman"/>
              </a:rPr>
              <a:t>satans_cpa_did_sign_the_byod_policy_from_hr</a:t>
            </a:r>
            <a:r>
              <a:rPr lang="en-US" sz="2000" dirty="0">
                <a:latin typeface="Times New Roman"/>
                <a:ea typeface="+mn-lt"/>
                <a:cs typeface="Times New Roman"/>
              </a:rPr>
              <a:t>/ HTTP/1.1]</a:t>
            </a:r>
            <a:endParaRPr lang="en-US" sz="2000" dirty="0">
              <a:latin typeface="Times New Roman"/>
              <a:cs typeface="Times New Roman"/>
            </a:endParaRPr>
          </a:p>
          <a:p>
            <a:r>
              <a:rPr lang="en-US" sz="2000" dirty="0">
                <a:latin typeface="Times New Roman"/>
                <a:cs typeface="Times New Roman"/>
              </a:rPr>
              <a:t>  2. [GET /r/sysadmin/comments/1ue8qd/</a:t>
            </a:r>
            <a:r>
              <a:rPr lang="en-US" sz="2000" err="1">
                <a:latin typeface="Times New Roman"/>
                <a:cs typeface="Times New Roman"/>
              </a:rPr>
              <a:t>for_all_you_powershell_fans_nice_blog_about_using</a:t>
            </a:r>
            <a:r>
              <a:rPr lang="en-US" sz="2000" dirty="0">
                <a:latin typeface="Times New Roman"/>
                <a:cs typeface="Times New Roman"/>
              </a:rPr>
              <a:t>/ HTTP/1.1]</a:t>
            </a:r>
          </a:p>
          <a:p>
            <a:endParaRPr lang="en-US" sz="4000" dirty="0">
              <a:latin typeface="Calibri"/>
              <a:ea typeface="Calibri"/>
              <a:cs typeface="Calibri"/>
            </a:endParaRPr>
          </a:p>
        </p:txBody>
      </p:sp>
      <p:pic>
        <p:nvPicPr>
          <p:cNvPr id="2" name="Picture 1" descr="A screenshot of a computer&#10;&#10;Description automatically generated">
            <a:extLst>
              <a:ext uri="{FF2B5EF4-FFF2-40B4-BE49-F238E27FC236}">
                <a16:creationId xmlns:a16="http://schemas.microsoft.com/office/drawing/2014/main" id="{585A74BF-17CE-910C-460D-E2D7FBB40575}"/>
              </a:ext>
            </a:extLst>
          </p:cNvPr>
          <p:cNvPicPr>
            <a:picLocks noChangeAspect="1"/>
          </p:cNvPicPr>
          <p:nvPr/>
        </p:nvPicPr>
        <p:blipFill>
          <a:blip r:embed="rId3"/>
          <a:stretch>
            <a:fillRect/>
          </a:stretch>
        </p:blipFill>
        <p:spPr>
          <a:xfrm>
            <a:off x="6500659" y="4372998"/>
            <a:ext cx="7211484" cy="2777067"/>
          </a:xfrm>
          <a:prstGeom prst="rect">
            <a:avLst/>
          </a:prstGeom>
        </p:spPr>
      </p:pic>
    </p:spTree>
    <p:extLst>
      <p:ext uri="{BB962C8B-B14F-4D97-AF65-F5344CB8AC3E}">
        <p14:creationId xmlns:p14="http://schemas.microsoft.com/office/powerpoint/2010/main" val="3686760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1303A0-2520-2745-8735-051E4876ED5A}"/>
              </a:ext>
            </a:extLst>
          </p:cNvPr>
          <p:cNvSpPr txBox="1">
            <a:spLocks/>
          </p:cNvSpPr>
          <p:nvPr/>
        </p:nvSpPr>
        <p:spPr>
          <a:xfrm>
            <a:off x="2231508" y="248387"/>
            <a:ext cx="9394920" cy="941272"/>
          </a:xfrm>
          <a:prstGeom prst="rect">
            <a:avLst/>
          </a:prstGeom>
        </p:spPr>
        <p:txBody>
          <a:bodyPr lIns="91440" tIns="45720" rIns="91440" bIns="45720" anchor="ctr">
            <a:normAutofit/>
          </a:bodyPr>
          <a:lstStyle>
            <a:defPPr>
              <a:defRPr lang="en-US"/>
            </a:defPPr>
            <a:lvl1pPr marL="0" indent="-228600" algn="l" defTabSz="1097280" rtl="0" eaLnBrk="1" latinLnBrk="0" hangingPunct="1">
              <a:lnSpc>
                <a:spcPct val="90000"/>
              </a:lnSpc>
              <a:spcBef>
                <a:spcPts val="1000"/>
              </a:spcBef>
              <a:buFont typeface="Arial" panose="020B0604020202020204" pitchFamily="34" charset="0"/>
              <a:buChar char="•"/>
              <a:defRPr sz="2160" kern="1200">
                <a:solidFill>
                  <a:schemeClr val="tx1"/>
                </a:solidFill>
                <a:latin typeface="+mn-lt"/>
                <a:ea typeface="+mn-ea"/>
                <a:cs typeface="+mn-cs"/>
              </a:defRPr>
            </a:lvl1pPr>
            <a:lvl2pPr marL="5486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2pPr>
            <a:lvl3pPr marL="10972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3pPr>
            <a:lvl4pPr marL="16459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19456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74320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32918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8404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43891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a:lstStyle>
          <a:p>
            <a:pPr indent="0">
              <a:buNone/>
            </a:pPr>
            <a:r>
              <a:rPr lang="en-US" sz="4300" dirty="0">
                <a:solidFill>
                  <a:schemeClr val="accent2"/>
                </a:solidFill>
                <a:cs typeface="Calibri"/>
              </a:rPr>
              <a:t>TASK 2 – DNS Spoofing</a:t>
            </a:r>
            <a:endParaRPr lang="en-US" dirty="0">
              <a:solidFill>
                <a:schemeClr val="accent2"/>
              </a:solidFill>
            </a:endParaRPr>
          </a:p>
        </p:txBody>
      </p:sp>
      <p:sp>
        <p:nvSpPr>
          <p:cNvPr id="7" name="TextBox 6">
            <a:extLst>
              <a:ext uri="{FF2B5EF4-FFF2-40B4-BE49-F238E27FC236}">
                <a16:creationId xmlns:a16="http://schemas.microsoft.com/office/drawing/2014/main" id="{587AFA32-7200-A588-CED4-37204332AB3D}"/>
              </a:ext>
            </a:extLst>
          </p:cNvPr>
          <p:cNvSpPr txBox="1"/>
          <p:nvPr/>
        </p:nvSpPr>
        <p:spPr>
          <a:xfrm>
            <a:off x="2231666" y="1779364"/>
            <a:ext cx="104162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70C0"/>
                </a:solidFill>
                <a:latin typeface="Times New Roman"/>
                <a:ea typeface="+mn-lt"/>
                <a:cs typeface="Times New Roman"/>
              </a:rPr>
              <a:t>Overview</a:t>
            </a:r>
            <a:endParaRPr lang="en-US" sz="2000">
              <a:solidFill>
                <a:srgbClr val="0070C0"/>
              </a:solidFill>
              <a:latin typeface="Times New Roman"/>
              <a:ea typeface="+mn-lt"/>
              <a:cs typeface="Times New Roman"/>
            </a:endParaRPr>
          </a:p>
          <a:p>
            <a:r>
              <a:rPr lang="en-US" sz="2000" dirty="0">
                <a:latin typeface="Times New Roman"/>
                <a:ea typeface="+mn-lt"/>
                <a:cs typeface="Times New Roman"/>
              </a:rPr>
              <a:t>The second task focused on analyzing DNS traffic to understand the relationship between DNS responses and potential spoofing.</a:t>
            </a:r>
          </a:p>
          <a:p>
            <a:endParaRPr lang="en-US" sz="2000" dirty="0">
              <a:latin typeface="Times New Roman"/>
              <a:ea typeface="+mn-lt"/>
              <a:cs typeface="Times New Roman"/>
            </a:endParaRPr>
          </a:p>
          <a:p>
            <a:r>
              <a:rPr lang="en-US" sz="2000" dirty="0">
                <a:latin typeface="Times New Roman"/>
                <a:ea typeface="+mn-lt"/>
                <a:cs typeface="Times New Roman"/>
              </a:rPr>
              <a:t>DNS Packet Analysis</a:t>
            </a:r>
          </a:p>
          <a:p>
            <a:r>
              <a:rPr lang="en-US" sz="2000" dirty="0">
                <a:latin typeface="Times New Roman"/>
                <a:ea typeface="+mn-lt"/>
                <a:cs typeface="Times New Roman"/>
              </a:rPr>
              <a:t>Using the modified filter:</a:t>
            </a:r>
          </a:p>
          <a:p>
            <a:endParaRPr lang="en-US" sz="2000" dirty="0">
              <a:latin typeface="Times New Roman"/>
              <a:ea typeface="+mn-lt"/>
              <a:cs typeface="Times New Roman"/>
            </a:endParaRPr>
          </a:p>
          <a:p>
            <a:r>
              <a:rPr lang="en-US" sz="2000" dirty="0">
                <a:latin typeface="Times New Roman"/>
                <a:ea typeface="+mn-lt"/>
                <a:cs typeface="Times New Roman"/>
              </a:rPr>
              <a:t>(</a:t>
            </a:r>
            <a:r>
              <a:rPr lang="en-US" sz="2000" dirty="0" err="1">
                <a:latin typeface="Times New Roman"/>
                <a:ea typeface="+mn-lt"/>
                <a:cs typeface="Times New Roman"/>
              </a:rPr>
              <a:t>http.request.method</a:t>
            </a:r>
            <a:r>
              <a:rPr lang="en-US" sz="2000" dirty="0">
                <a:latin typeface="Times New Roman"/>
                <a:ea typeface="+mn-lt"/>
                <a:cs typeface="Times New Roman"/>
              </a:rPr>
              <a:t> == "GET" &amp;&amp; </a:t>
            </a:r>
            <a:r>
              <a:rPr lang="en-US" sz="2000" dirty="0" err="1">
                <a:latin typeface="Times New Roman"/>
                <a:ea typeface="+mn-lt"/>
                <a:cs typeface="Times New Roman"/>
              </a:rPr>
              <a:t>http.accept</a:t>
            </a:r>
            <a:r>
              <a:rPr lang="en-US" sz="2000" dirty="0">
                <a:latin typeface="Times New Roman"/>
                <a:ea typeface="+mn-lt"/>
                <a:cs typeface="Times New Roman"/>
              </a:rPr>
              <a:t> contains "text/html") or (</a:t>
            </a:r>
            <a:r>
              <a:rPr lang="en-US" sz="2000" dirty="0" err="1">
                <a:latin typeface="Times New Roman"/>
                <a:ea typeface="+mn-lt"/>
                <a:cs typeface="Times New Roman"/>
              </a:rPr>
              <a:t>udp.port</a:t>
            </a:r>
            <a:r>
              <a:rPr lang="en-US" sz="2000" dirty="0">
                <a:latin typeface="Times New Roman"/>
                <a:ea typeface="+mn-lt"/>
                <a:cs typeface="Times New Roman"/>
              </a:rPr>
              <a:t> == 53 or </a:t>
            </a:r>
            <a:r>
              <a:rPr lang="en-US" sz="2000" dirty="0" err="1">
                <a:latin typeface="Times New Roman"/>
                <a:ea typeface="+mn-lt"/>
                <a:cs typeface="Times New Roman"/>
              </a:rPr>
              <a:t>dns</a:t>
            </a:r>
            <a:r>
              <a:rPr lang="en-US" sz="2000" dirty="0">
                <a:latin typeface="Times New Roman"/>
                <a:ea typeface="+mn-lt"/>
                <a:cs typeface="Times New Roman"/>
              </a:rPr>
              <a:t>)</a:t>
            </a:r>
          </a:p>
          <a:p>
            <a:endParaRPr lang="en-US" sz="2000" dirty="0">
              <a:latin typeface="Times New Roman"/>
              <a:ea typeface="+mn-lt"/>
              <a:cs typeface="Times New Roman"/>
            </a:endParaRPr>
          </a:p>
          <a:p>
            <a:r>
              <a:rPr lang="en-US" sz="2000" dirty="0">
                <a:latin typeface="Times New Roman"/>
                <a:ea typeface="+mn-lt"/>
                <a:cs typeface="Times New Roman"/>
              </a:rPr>
              <a:t>The analysis showed three DNS packets with identical source and destination addresses.</a:t>
            </a:r>
          </a:p>
        </p:txBody>
      </p:sp>
    </p:spTree>
    <p:extLst>
      <p:ext uri="{BB962C8B-B14F-4D97-AF65-F5344CB8AC3E}">
        <p14:creationId xmlns:p14="http://schemas.microsoft.com/office/powerpoint/2010/main" val="1567734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1303A0-2520-2745-8735-051E4876ED5A}"/>
              </a:ext>
            </a:extLst>
          </p:cNvPr>
          <p:cNvSpPr txBox="1">
            <a:spLocks/>
          </p:cNvSpPr>
          <p:nvPr/>
        </p:nvSpPr>
        <p:spPr>
          <a:xfrm>
            <a:off x="2231508" y="248387"/>
            <a:ext cx="9394920" cy="941272"/>
          </a:xfrm>
          <a:prstGeom prst="rect">
            <a:avLst/>
          </a:prstGeom>
        </p:spPr>
        <p:txBody>
          <a:bodyPr lIns="91440" tIns="45720" rIns="91440" bIns="45720" anchor="ctr">
            <a:normAutofit/>
          </a:bodyPr>
          <a:lstStyle>
            <a:defPPr>
              <a:defRPr lang="en-US"/>
            </a:defPPr>
            <a:lvl1pPr marL="0" indent="-228600" algn="l" defTabSz="1097280" rtl="0" eaLnBrk="1" latinLnBrk="0" hangingPunct="1">
              <a:lnSpc>
                <a:spcPct val="90000"/>
              </a:lnSpc>
              <a:spcBef>
                <a:spcPts val="1000"/>
              </a:spcBef>
              <a:buFont typeface="Arial" panose="020B0604020202020204" pitchFamily="34" charset="0"/>
              <a:buChar char="•"/>
              <a:defRPr sz="2160" kern="1200">
                <a:solidFill>
                  <a:schemeClr val="tx1"/>
                </a:solidFill>
                <a:latin typeface="+mn-lt"/>
                <a:ea typeface="+mn-ea"/>
                <a:cs typeface="+mn-cs"/>
              </a:defRPr>
            </a:lvl1pPr>
            <a:lvl2pPr marL="5486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2pPr>
            <a:lvl3pPr marL="10972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3pPr>
            <a:lvl4pPr marL="16459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19456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74320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32918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8404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43891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a:lstStyle>
          <a:p>
            <a:pPr indent="0">
              <a:buNone/>
            </a:pPr>
            <a:r>
              <a:rPr lang="en-US" sz="4300" dirty="0">
                <a:solidFill>
                  <a:schemeClr val="accent2"/>
                </a:solidFill>
                <a:cs typeface="Calibri"/>
              </a:rPr>
              <a:t>TASK 2 – DNS Spoofing</a:t>
            </a:r>
            <a:endParaRPr lang="en-US" dirty="0">
              <a:solidFill>
                <a:schemeClr val="accent2"/>
              </a:solidFill>
            </a:endParaRPr>
          </a:p>
        </p:txBody>
      </p:sp>
      <p:sp>
        <p:nvSpPr>
          <p:cNvPr id="7" name="TextBox 6">
            <a:extLst>
              <a:ext uri="{FF2B5EF4-FFF2-40B4-BE49-F238E27FC236}">
                <a16:creationId xmlns:a16="http://schemas.microsoft.com/office/drawing/2014/main" id="{587AFA32-7200-A588-CED4-37204332AB3D}"/>
              </a:ext>
            </a:extLst>
          </p:cNvPr>
          <p:cNvSpPr txBox="1"/>
          <p:nvPr/>
        </p:nvSpPr>
        <p:spPr>
          <a:xfrm>
            <a:off x="2231666" y="1779364"/>
            <a:ext cx="1041620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70C0"/>
                </a:solidFill>
                <a:latin typeface="Times New Roman"/>
                <a:ea typeface="+mn-lt"/>
                <a:cs typeface="Times New Roman"/>
              </a:rPr>
              <a:t>Findings</a:t>
            </a:r>
            <a:endParaRPr lang="en-US" sz="2000">
              <a:solidFill>
                <a:srgbClr val="0070C0"/>
              </a:solidFill>
              <a:latin typeface="Times New Roman"/>
              <a:ea typeface="+mn-lt"/>
              <a:cs typeface="Times New Roman"/>
            </a:endParaRPr>
          </a:p>
          <a:p>
            <a:r>
              <a:rPr lang="en-US" sz="2000" dirty="0">
                <a:latin typeface="Times New Roman"/>
                <a:ea typeface="+mn-lt"/>
                <a:cs typeface="Times New Roman"/>
              </a:rPr>
              <a:t>  - The URL of one DNS response was `ninga-game.org`, associated with the IP `81.166.122.238`.</a:t>
            </a:r>
          </a:p>
          <a:p>
            <a:r>
              <a:rPr lang="en-US" sz="2000" dirty="0">
                <a:latin typeface="Times New Roman"/>
                <a:ea typeface="+mn-lt"/>
                <a:cs typeface="Times New Roman"/>
              </a:rPr>
              <a:t>  - A retransmission response indicated potential DNS spoofing, with original IP `207.150.212.43` and the spoofed IP `81.166.122.238`.</a:t>
            </a:r>
          </a:p>
          <a:p>
            <a:r>
              <a:rPr lang="en-US" sz="2000" dirty="0">
                <a:latin typeface="Times New Roman"/>
                <a:ea typeface="+mn-lt"/>
                <a:cs typeface="Times New Roman"/>
              </a:rPr>
              <a:t>  - Transaction ID: `0x377d`, demonstrating a race condition where the spoofed IP responded faster than the legitimate one.</a:t>
            </a:r>
          </a:p>
        </p:txBody>
      </p:sp>
      <p:pic>
        <p:nvPicPr>
          <p:cNvPr id="2" name="Picture 1" descr="A screenshot of a computer&#10;&#10;Description automatically generated">
            <a:extLst>
              <a:ext uri="{FF2B5EF4-FFF2-40B4-BE49-F238E27FC236}">
                <a16:creationId xmlns:a16="http://schemas.microsoft.com/office/drawing/2014/main" id="{13CD025B-6980-53D7-A36C-71C2EC8C4345}"/>
              </a:ext>
            </a:extLst>
          </p:cNvPr>
          <p:cNvPicPr>
            <a:picLocks noChangeAspect="1"/>
          </p:cNvPicPr>
          <p:nvPr/>
        </p:nvPicPr>
        <p:blipFill>
          <a:blip r:embed="rId3"/>
          <a:stretch>
            <a:fillRect/>
          </a:stretch>
        </p:blipFill>
        <p:spPr>
          <a:xfrm>
            <a:off x="3311525" y="3717925"/>
            <a:ext cx="8252884" cy="4366684"/>
          </a:xfrm>
          <a:prstGeom prst="rect">
            <a:avLst/>
          </a:prstGeom>
        </p:spPr>
      </p:pic>
    </p:spTree>
    <p:extLst>
      <p:ext uri="{BB962C8B-B14F-4D97-AF65-F5344CB8AC3E}">
        <p14:creationId xmlns:p14="http://schemas.microsoft.com/office/powerpoint/2010/main" val="1661331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1303A0-2520-2745-8735-051E4876ED5A}"/>
              </a:ext>
            </a:extLst>
          </p:cNvPr>
          <p:cNvSpPr txBox="1">
            <a:spLocks/>
          </p:cNvSpPr>
          <p:nvPr/>
        </p:nvSpPr>
        <p:spPr>
          <a:xfrm>
            <a:off x="2231508" y="248387"/>
            <a:ext cx="9394920" cy="941272"/>
          </a:xfrm>
          <a:prstGeom prst="rect">
            <a:avLst/>
          </a:prstGeom>
        </p:spPr>
        <p:txBody>
          <a:bodyPr lIns="91440" tIns="45720" rIns="91440" bIns="45720" anchor="ctr">
            <a:normAutofit/>
          </a:bodyPr>
          <a:lstStyle>
            <a:defPPr>
              <a:defRPr lang="en-US"/>
            </a:defPPr>
            <a:lvl1pPr marL="0" indent="-228600" algn="l" defTabSz="1097280" rtl="0" eaLnBrk="1" latinLnBrk="0" hangingPunct="1">
              <a:lnSpc>
                <a:spcPct val="90000"/>
              </a:lnSpc>
              <a:spcBef>
                <a:spcPts val="1000"/>
              </a:spcBef>
              <a:buFont typeface="Arial" panose="020B0604020202020204" pitchFamily="34" charset="0"/>
              <a:buChar char="•"/>
              <a:defRPr sz="2160" kern="1200">
                <a:solidFill>
                  <a:schemeClr val="tx1"/>
                </a:solidFill>
                <a:latin typeface="+mn-lt"/>
                <a:ea typeface="+mn-ea"/>
                <a:cs typeface="+mn-cs"/>
              </a:defRPr>
            </a:lvl1pPr>
            <a:lvl2pPr marL="5486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2pPr>
            <a:lvl3pPr marL="10972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3pPr>
            <a:lvl4pPr marL="16459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19456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74320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32918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8404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43891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a:lstStyle>
          <a:p>
            <a:pPr indent="0">
              <a:buNone/>
            </a:pPr>
            <a:r>
              <a:rPr lang="en-US" sz="4300" dirty="0">
                <a:solidFill>
                  <a:schemeClr val="accent2"/>
                </a:solidFill>
                <a:cs typeface="Calibri"/>
              </a:rPr>
              <a:t>TASK 3 – Analyze Network Traffic</a:t>
            </a:r>
            <a:endParaRPr lang="en-US" dirty="0">
              <a:solidFill>
                <a:schemeClr val="accent2"/>
              </a:solidFill>
            </a:endParaRPr>
          </a:p>
        </p:txBody>
      </p:sp>
      <p:sp>
        <p:nvSpPr>
          <p:cNvPr id="7" name="TextBox 6">
            <a:extLst>
              <a:ext uri="{FF2B5EF4-FFF2-40B4-BE49-F238E27FC236}">
                <a16:creationId xmlns:a16="http://schemas.microsoft.com/office/drawing/2014/main" id="{587AFA32-7200-A588-CED4-37204332AB3D}"/>
              </a:ext>
            </a:extLst>
          </p:cNvPr>
          <p:cNvSpPr txBox="1"/>
          <p:nvPr/>
        </p:nvSpPr>
        <p:spPr>
          <a:xfrm>
            <a:off x="2231666" y="1779364"/>
            <a:ext cx="1041620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70C0"/>
                </a:solidFill>
                <a:latin typeface="Times New Roman"/>
                <a:ea typeface="+mn-lt"/>
                <a:cs typeface="Times New Roman"/>
              </a:rPr>
              <a:t>Overview</a:t>
            </a:r>
            <a:endParaRPr lang="en-US" sz="2000">
              <a:solidFill>
                <a:srgbClr val="0070C0"/>
              </a:solidFill>
              <a:latin typeface="Times New Roman"/>
              <a:ea typeface="+mn-lt"/>
              <a:cs typeface="Times New Roman"/>
            </a:endParaRPr>
          </a:p>
          <a:p>
            <a:r>
              <a:rPr lang="en-US" sz="2000" dirty="0">
                <a:latin typeface="Times New Roman"/>
                <a:ea typeface="+mn-lt"/>
                <a:cs typeface="Times New Roman"/>
              </a:rPr>
              <a:t>This task involved identifying files that were potentially exfiltrated through HTTP POST requests.</a:t>
            </a:r>
          </a:p>
          <a:p>
            <a:endParaRPr lang="en-US" sz="2000" dirty="0">
              <a:latin typeface="Times New Roman"/>
              <a:ea typeface="+mn-lt"/>
              <a:cs typeface="Times New Roman"/>
            </a:endParaRPr>
          </a:p>
          <a:p>
            <a:r>
              <a:rPr lang="en-US" sz="2000" dirty="0">
                <a:latin typeface="Times New Roman"/>
                <a:ea typeface="+mn-lt"/>
                <a:cs typeface="Times New Roman"/>
              </a:rPr>
              <a:t>User-Agent and File Exfiltration</a:t>
            </a:r>
          </a:p>
          <a:p>
            <a:r>
              <a:rPr lang="en-US" sz="2000" dirty="0">
                <a:latin typeface="Times New Roman"/>
                <a:ea typeface="+mn-lt"/>
                <a:cs typeface="Times New Roman"/>
              </a:rPr>
              <a:t>Using </a:t>
            </a:r>
            <a:r>
              <a:rPr lang="en-US" sz="2000" err="1">
                <a:latin typeface="Times New Roman"/>
                <a:ea typeface="+mn-lt"/>
                <a:cs typeface="Times New Roman"/>
              </a:rPr>
              <a:t>NetworkMiner</a:t>
            </a:r>
            <a:r>
              <a:rPr lang="en-US" sz="2000" dirty="0">
                <a:latin typeface="Times New Roman"/>
                <a:ea typeface="+mn-lt"/>
                <a:cs typeface="Times New Roman"/>
              </a:rPr>
              <a:t>, we identified User-Agent strings and extracted files related to John's actions. </a:t>
            </a:r>
          </a:p>
          <a:p>
            <a:endParaRPr lang="en-US" sz="2000" dirty="0">
              <a:latin typeface="Times New Roman"/>
              <a:ea typeface="+mn-lt"/>
              <a:cs typeface="Times New Roman"/>
            </a:endParaRPr>
          </a:p>
          <a:p>
            <a:r>
              <a:rPr lang="en-US" sz="2000" dirty="0">
                <a:latin typeface="Times New Roman"/>
                <a:ea typeface="+mn-lt"/>
                <a:cs typeface="Times New Roman"/>
              </a:rPr>
              <a:t>User-Agent:</a:t>
            </a:r>
          </a:p>
          <a:p>
            <a:r>
              <a:rPr lang="en-US" sz="2000" dirty="0">
                <a:latin typeface="Times New Roman"/>
                <a:ea typeface="+mn-lt"/>
                <a:cs typeface="Times New Roman"/>
              </a:rPr>
              <a:t> Mozilla/5.0 (Macintosh; Intel Mac OS X 10_10_2) </a:t>
            </a:r>
            <a:r>
              <a:rPr lang="en-US" sz="2000" dirty="0" err="1">
                <a:latin typeface="Times New Roman"/>
                <a:ea typeface="+mn-lt"/>
                <a:cs typeface="Times New Roman"/>
              </a:rPr>
              <a:t>AppleWebKit</a:t>
            </a:r>
            <a:r>
              <a:rPr lang="en-US" sz="2000" dirty="0">
                <a:latin typeface="Times New Roman"/>
                <a:ea typeface="+mn-lt"/>
                <a:cs typeface="Times New Roman"/>
              </a:rPr>
              <a:t>/537.36 (KHTML, like Gecko) Chrome/40.0.2214.115 Safari/537.36</a:t>
            </a:r>
          </a:p>
        </p:txBody>
      </p:sp>
    </p:spTree>
    <p:extLst>
      <p:ext uri="{BB962C8B-B14F-4D97-AF65-F5344CB8AC3E}">
        <p14:creationId xmlns:p14="http://schemas.microsoft.com/office/powerpoint/2010/main" val="2864344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1303A0-2520-2745-8735-051E4876ED5A}"/>
              </a:ext>
            </a:extLst>
          </p:cNvPr>
          <p:cNvSpPr txBox="1">
            <a:spLocks/>
          </p:cNvSpPr>
          <p:nvPr/>
        </p:nvSpPr>
        <p:spPr>
          <a:xfrm>
            <a:off x="2231508" y="248387"/>
            <a:ext cx="9394920" cy="941272"/>
          </a:xfrm>
          <a:prstGeom prst="rect">
            <a:avLst/>
          </a:prstGeom>
        </p:spPr>
        <p:txBody>
          <a:bodyPr lIns="91440" tIns="45720" rIns="91440" bIns="45720" anchor="ctr">
            <a:normAutofit/>
          </a:bodyPr>
          <a:lstStyle>
            <a:defPPr>
              <a:defRPr lang="en-US"/>
            </a:defPPr>
            <a:lvl1pPr marL="0" indent="-228600" algn="l" defTabSz="1097280" rtl="0" eaLnBrk="1" latinLnBrk="0" hangingPunct="1">
              <a:lnSpc>
                <a:spcPct val="90000"/>
              </a:lnSpc>
              <a:spcBef>
                <a:spcPts val="1000"/>
              </a:spcBef>
              <a:buFont typeface="Arial" panose="020B0604020202020204" pitchFamily="34" charset="0"/>
              <a:buChar char="•"/>
              <a:defRPr sz="2160" kern="1200">
                <a:solidFill>
                  <a:schemeClr val="tx1"/>
                </a:solidFill>
                <a:latin typeface="+mn-lt"/>
                <a:ea typeface="+mn-ea"/>
                <a:cs typeface="+mn-cs"/>
              </a:defRPr>
            </a:lvl1pPr>
            <a:lvl2pPr marL="5486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2pPr>
            <a:lvl3pPr marL="10972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3pPr>
            <a:lvl4pPr marL="16459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19456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74320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32918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8404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43891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a:lstStyle>
          <a:p>
            <a:pPr indent="0">
              <a:buNone/>
            </a:pPr>
            <a:r>
              <a:rPr lang="en-US" sz="4300" dirty="0">
                <a:solidFill>
                  <a:schemeClr val="accent2"/>
                </a:solidFill>
                <a:cs typeface="Calibri"/>
              </a:rPr>
              <a:t>TASK 3 – Analyze Network Traffic</a:t>
            </a:r>
            <a:endParaRPr lang="en-US" dirty="0">
              <a:solidFill>
                <a:schemeClr val="accent2"/>
              </a:solidFill>
            </a:endParaRPr>
          </a:p>
        </p:txBody>
      </p:sp>
      <p:sp>
        <p:nvSpPr>
          <p:cNvPr id="7" name="TextBox 6">
            <a:extLst>
              <a:ext uri="{FF2B5EF4-FFF2-40B4-BE49-F238E27FC236}">
                <a16:creationId xmlns:a16="http://schemas.microsoft.com/office/drawing/2014/main" id="{587AFA32-7200-A588-CED4-37204332AB3D}"/>
              </a:ext>
            </a:extLst>
          </p:cNvPr>
          <p:cNvSpPr txBox="1"/>
          <p:nvPr/>
        </p:nvSpPr>
        <p:spPr>
          <a:xfrm>
            <a:off x="2231666" y="1779364"/>
            <a:ext cx="1041620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70C0"/>
                </a:solidFill>
                <a:latin typeface="Times New Roman"/>
                <a:ea typeface="+mn-lt"/>
                <a:cs typeface="Times New Roman"/>
              </a:rPr>
              <a:t>Extracted Files</a:t>
            </a:r>
            <a:endParaRPr lang="en-US" dirty="0"/>
          </a:p>
          <a:p>
            <a:r>
              <a:rPr lang="en-US" sz="2000" dirty="0">
                <a:latin typeface="Times New Roman"/>
                <a:ea typeface="+mn-lt"/>
                <a:cs typeface="Times New Roman"/>
              </a:rPr>
              <a:t>  1. `C:\Users\admin\Desktop\sensitive documents.doc`</a:t>
            </a:r>
          </a:p>
          <a:p>
            <a:r>
              <a:rPr lang="en-US" sz="2000" dirty="0">
                <a:latin typeface="Times New Roman"/>
                <a:ea typeface="+mn-lt"/>
                <a:cs typeface="Times New Roman"/>
              </a:rPr>
              <a:t>  2. `C:\Users\admin\Desktop\Tools\odbg201\help.pdf`</a:t>
            </a:r>
          </a:p>
          <a:p>
            <a:r>
              <a:rPr lang="en-US" sz="2000" dirty="0">
                <a:latin typeface="Times New Roman"/>
                <a:ea typeface="+mn-lt"/>
                <a:cs typeface="Times New Roman"/>
              </a:rPr>
              <a:t>  3. `C:\Users\admin\Documents\private\affair\holiday\EmiratesETicket1.pdf`</a:t>
            </a:r>
          </a:p>
          <a:p>
            <a:r>
              <a:rPr lang="en-US" sz="2000" dirty="0">
                <a:latin typeface="Times New Roman"/>
                <a:ea typeface="+mn-lt"/>
                <a:cs typeface="Times New Roman"/>
              </a:rPr>
              <a:t>  4. `C:\Users\admin\Documents\private\affair\holiday\EmiratesETicket2.pdf`</a:t>
            </a:r>
          </a:p>
          <a:p>
            <a:r>
              <a:rPr lang="en-US" sz="2000" dirty="0">
                <a:latin typeface="Times New Roman"/>
                <a:ea typeface="+mn-lt"/>
                <a:cs typeface="Times New Roman"/>
              </a:rPr>
              <a:t>  </a:t>
            </a:r>
          </a:p>
          <a:p>
            <a:r>
              <a:rPr lang="en-US" sz="2000" dirty="0">
                <a:solidFill>
                  <a:srgbClr val="0070C0"/>
                </a:solidFill>
                <a:latin typeface="Times New Roman"/>
                <a:ea typeface="+mn-lt"/>
                <a:cs typeface="Times New Roman"/>
              </a:rPr>
              <a:t>Failed Upload</a:t>
            </a:r>
          </a:p>
          <a:p>
            <a:r>
              <a:rPr lang="en-US" sz="2000" dirty="0">
                <a:latin typeface="Times New Roman"/>
                <a:ea typeface="+mn-lt"/>
                <a:cs typeface="Times New Roman"/>
              </a:rPr>
              <a:t>  The second upload of `help.pdf` failed due to HTTP Error 413 (Request Entity Too Large)</a:t>
            </a:r>
          </a:p>
        </p:txBody>
      </p:sp>
      <p:pic>
        <p:nvPicPr>
          <p:cNvPr id="2" name="Picture 1" descr="A screenshot of a computer&#10;&#10;Description automatically generated">
            <a:extLst>
              <a:ext uri="{FF2B5EF4-FFF2-40B4-BE49-F238E27FC236}">
                <a16:creationId xmlns:a16="http://schemas.microsoft.com/office/drawing/2014/main" id="{777CA7CF-7C72-2E25-D0B2-547B3564988D}"/>
              </a:ext>
            </a:extLst>
          </p:cNvPr>
          <p:cNvPicPr>
            <a:picLocks noChangeAspect="1"/>
          </p:cNvPicPr>
          <p:nvPr/>
        </p:nvPicPr>
        <p:blipFill>
          <a:blip r:embed="rId3"/>
          <a:stretch>
            <a:fillRect/>
          </a:stretch>
        </p:blipFill>
        <p:spPr>
          <a:xfrm>
            <a:off x="905934" y="4996392"/>
            <a:ext cx="13419666" cy="2741083"/>
          </a:xfrm>
          <a:prstGeom prst="rect">
            <a:avLst/>
          </a:prstGeom>
        </p:spPr>
      </p:pic>
    </p:spTree>
    <p:extLst>
      <p:ext uri="{BB962C8B-B14F-4D97-AF65-F5344CB8AC3E}">
        <p14:creationId xmlns:p14="http://schemas.microsoft.com/office/powerpoint/2010/main" val="1454980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2">
            <a:extLst>
              <a:ext uri="{FF2B5EF4-FFF2-40B4-BE49-F238E27FC236}">
                <a16:creationId xmlns:a16="http://schemas.microsoft.com/office/drawing/2014/main" id="{B18304F6-6BFD-2D81-9E60-BF346C29E826}"/>
              </a:ext>
            </a:extLst>
          </p:cNvPr>
          <p:cNvSpPr txBox="1">
            <a:spLocks/>
          </p:cNvSpPr>
          <p:nvPr/>
        </p:nvSpPr>
        <p:spPr>
          <a:xfrm>
            <a:off x="1005840" y="438150"/>
            <a:ext cx="12618720" cy="1590675"/>
          </a:xfrm>
          <a:prstGeom prst="rect">
            <a:avLst/>
          </a:prstGeom>
        </p:spPr>
        <p:txBody>
          <a:bodyPr vert="horz" lIns="91440" tIns="45720" rIns="91440" bIns="45720" rtlCol="0" anchor="ctr">
            <a:normAutofit/>
          </a:bodyPr>
          <a:lstStyle>
            <a:defPPr>
              <a:defRPr lang="en-US"/>
            </a:defPPr>
            <a:lvl1pPr marL="0" indent="-228600" algn="l" defTabSz="1097280" rtl="0" eaLnBrk="1" latinLnBrk="0" hangingPunct="1">
              <a:lnSpc>
                <a:spcPct val="90000"/>
              </a:lnSpc>
              <a:spcBef>
                <a:spcPts val="1000"/>
              </a:spcBef>
              <a:buFont typeface="Arial" panose="020B0604020202020204" pitchFamily="34" charset="0"/>
              <a:buChar char="•"/>
              <a:defRPr sz="2160" kern="1200">
                <a:solidFill>
                  <a:schemeClr val="tx1"/>
                </a:solidFill>
                <a:latin typeface="+mn-lt"/>
                <a:ea typeface="+mn-ea"/>
                <a:cs typeface="+mn-cs"/>
              </a:defRPr>
            </a:lvl1pPr>
            <a:lvl2pPr marL="5486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2pPr>
            <a:lvl3pPr marL="10972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3pPr>
            <a:lvl4pPr marL="16459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19456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74320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32918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8404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43891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a:lstStyle>
          <a:p>
            <a:pPr indent="0" defTabSz="914400">
              <a:spcBef>
                <a:spcPct val="0"/>
              </a:spcBef>
              <a:spcAft>
                <a:spcPts val="600"/>
              </a:spcAft>
              <a:buNone/>
            </a:pPr>
            <a:r>
              <a:rPr lang="en-US" sz="6500" kern="1200">
                <a:solidFill>
                  <a:srgbClr val="7030A0"/>
                </a:solidFill>
                <a:latin typeface="Times New Roman"/>
                <a:ea typeface="+mj-ea"/>
                <a:cs typeface="Times New Roman"/>
              </a:rPr>
              <a:t>AGENDA</a:t>
            </a:r>
          </a:p>
        </p:txBody>
      </p:sp>
      <p:sp>
        <p:nvSpPr>
          <p:cNvPr id="114"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5840" y="2238375"/>
            <a:ext cx="12508992" cy="21946"/>
          </a:xfrm>
          <a:custGeom>
            <a:avLst/>
            <a:gdLst>
              <a:gd name="connsiteX0" fmla="*/ 0 w 12508992"/>
              <a:gd name="connsiteY0" fmla="*/ 0 h 21946"/>
              <a:gd name="connsiteX1" fmla="*/ 319674 w 12508992"/>
              <a:gd name="connsiteY1" fmla="*/ 0 h 21946"/>
              <a:gd name="connsiteX2" fmla="*/ 1264798 w 12508992"/>
              <a:gd name="connsiteY2" fmla="*/ 0 h 21946"/>
              <a:gd name="connsiteX3" fmla="*/ 1959742 w 12508992"/>
              <a:gd name="connsiteY3" fmla="*/ 0 h 21946"/>
              <a:gd name="connsiteX4" fmla="*/ 2279416 w 12508992"/>
              <a:gd name="connsiteY4" fmla="*/ 0 h 21946"/>
              <a:gd name="connsiteX5" fmla="*/ 2974360 w 12508992"/>
              <a:gd name="connsiteY5" fmla="*/ 0 h 21946"/>
              <a:gd name="connsiteX6" fmla="*/ 3919484 w 12508992"/>
              <a:gd name="connsiteY6" fmla="*/ 0 h 21946"/>
              <a:gd name="connsiteX7" fmla="*/ 4489338 w 12508992"/>
              <a:gd name="connsiteY7" fmla="*/ 0 h 21946"/>
              <a:gd name="connsiteX8" fmla="*/ 5059192 w 12508992"/>
              <a:gd name="connsiteY8" fmla="*/ 0 h 21946"/>
              <a:gd name="connsiteX9" fmla="*/ 5754136 w 12508992"/>
              <a:gd name="connsiteY9" fmla="*/ 0 h 21946"/>
              <a:gd name="connsiteX10" fmla="*/ 6574170 w 12508992"/>
              <a:gd name="connsiteY10" fmla="*/ 0 h 21946"/>
              <a:gd name="connsiteX11" fmla="*/ 7394204 w 12508992"/>
              <a:gd name="connsiteY11" fmla="*/ 0 h 21946"/>
              <a:gd name="connsiteX12" fmla="*/ 8214238 w 12508992"/>
              <a:gd name="connsiteY12" fmla="*/ 0 h 21946"/>
              <a:gd name="connsiteX13" fmla="*/ 9159362 w 12508992"/>
              <a:gd name="connsiteY13" fmla="*/ 0 h 21946"/>
              <a:gd name="connsiteX14" fmla="*/ 9854306 w 12508992"/>
              <a:gd name="connsiteY14" fmla="*/ 0 h 21946"/>
              <a:gd name="connsiteX15" fmla="*/ 10674340 w 12508992"/>
              <a:gd name="connsiteY15" fmla="*/ 0 h 21946"/>
              <a:gd name="connsiteX16" fmla="*/ 11369284 w 12508992"/>
              <a:gd name="connsiteY16" fmla="*/ 0 h 21946"/>
              <a:gd name="connsiteX17" fmla="*/ 12508992 w 12508992"/>
              <a:gd name="connsiteY17" fmla="*/ 0 h 21946"/>
              <a:gd name="connsiteX18" fmla="*/ 12508992 w 12508992"/>
              <a:gd name="connsiteY18" fmla="*/ 21946 h 21946"/>
              <a:gd name="connsiteX19" fmla="*/ 11563868 w 12508992"/>
              <a:gd name="connsiteY19" fmla="*/ 21946 h 21946"/>
              <a:gd name="connsiteX20" fmla="*/ 10994014 w 12508992"/>
              <a:gd name="connsiteY20" fmla="*/ 21946 h 21946"/>
              <a:gd name="connsiteX21" fmla="*/ 10424160 w 12508992"/>
              <a:gd name="connsiteY21" fmla="*/ 21946 h 21946"/>
              <a:gd name="connsiteX22" fmla="*/ 9854306 w 12508992"/>
              <a:gd name="connsiteY22" fmla="*/ 21946 h 21946"/>
              <a:gd name="connsiteX23" fmla="*/ 9034272 w 12508992"/>
              <a:gd name="connsiteY23" fmla="*/ 21946 h 21946"/>
              <a:gd name="connsiteX24" fmla="*/ 8339328 w 12508992"/>
              <a:gd name="connsiteY24" fmla="*/ 21946 h 21946"/>
              <a:gd name="connsiteX25" fmla="*/ 8019654 w 12508992"/>
              <a:gd name="connsiteY25" fmla="*/ 21946 h 21946"/>
              <a:gd name="connsiteX26" fmla="*/ 7449800 w 12508992"/>
              <a:gd name="connsiteY26" fmla="*/ 21946 h 21946"/>
              <a:gd name="connsiteX27" fmla="*/ 6629766 w 12508992"/>
              <a:gd name="connsiteY27" fmla="*/ 21946 h 21946"/>
              <a:gd name="connsiteX28" fmla="*/ 6185002 w 12508992"/>
              <a:gd name="connsiteY28" fmla="*/ 21946 h 21946"/>
              <a:gd name="connsiteX29" fmla="*/ 5239878 w 12508992"/>
              <a:gd name="connsiteY29" fmla="*/ 21946 h 21946"/>
              <a:gd name="connsiteX30" fmla="*/ 4294754 w 12508992"/>
              <a:gd name="connsiteY30" fmla="*/ 21946 h 21946"/>
              <a:gd name="connsiteX31" fmla="*/ 3599810 w 12508992"/>
              <a:gd name="connsiteY31" fmla="*/ 21946 h 21946"/>
              <a:gd name="connsiteX32" fmla="*/ 2654686 w 12508992"/>
              <a:gd name="connsiteY32" fmla="*/ 21946 h 21946"/>
              <a:gd name="connsiteX33" fmla="*/ 1959742 w 12508992"/>
              <a:gd name="connsiteY33" fmla="*/ 21946 h 21946"/>
              <a:gd name="connsiteX34" fmla="*/ 1139708 w 12508992"/>
              <a:gd name="connsiteY34" fmla="*/ 21946 h 21946"/>
              <a:gd name="connsiteX35" fmla="*/ 820034 w 12508992"/>
              <a:gd name="connsiteY35" fmla="*/ 21946 h 21946"/>
              <a:gd name="connsiteX36" fmla="*/ 0 w 12508992"/>
              <a:gd name="connsiteY36" fmla="*/ 21946 h 21946"/>
              <a:gd name="connsiteX37" fmla="*/ 0 w 12508992"/>
              <a:gd name="connsiteY37" fmla="*/ 0 h 2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508992" h="21946" fill="none" extrusionOk="0">
                <a:moveTo>
                  <a:pt x="0" y="0"/>
                </a:moveTo>
                <a:cubicBezTo>
                  <a:pt x="142942" y="7170"/>
                  <a:pt x="203308" y="11852"/>
                  <a:pt x="319674" y="0"/>
                </a:cubicBezTo>
                <a:cubicBezTo>
                  <a:pt x="436040" y="-11852"/>
                  <a:pt x="813157" y="-24592"/>
                  <a:pt x="1264798" y="0"/>
                </a:cubicBezTo>
                <a:cubicBezTo>
                  <a:pt x="1716439" y="24592"/>
                  <a:pt x="1733163" y="14170"/>
                  <a:pt x="1959742" y="0"/>
                </a:cubicBezTo>
                <a:cubicBezTo>
                  <a:pt x="2186321" y="-14170"/>
                  <a:pt x="2128178" y="-8707"/>
                  <a:pt x="2279416" y="0"/>
                </a:cubicBezTo>
                <a:cubicBezTo>
                  <a:pt x="2430654" y="8707"/>
                  <a:pt x="2762580" y="32594"/>
                  <a:pt x="2974360" y="0"/>
                </a:cubicBezTo>
                <a:cubicBezTo>
                  <a:pt x="3186140" y="-32594"/>
                  <a:pt x="3635116" y="-22683"/>
                  <a:pt x="3919484" y="0"/>
                </a:cubicBezTo>
                <a:cubicBezTo>
                  <a:pt x="4203852" y="22683"/>
                  <a:pt x="4302127" y="-7281"/>
                  <a:pt x="4489338" y="0"/>
                </a:cubicBezTo>
                <a:cubicBezTo>
                  <a:pt x="4676549" y="7281"/>
                  <a:pt x="4941741" y="-16048"/>
                  <a:pt x="5059192" y="0"/>
                </a:cubicBezTo>
                <a:cubicBezTo>
                  <a:pt x="5176643" y="16048"/>
                  <a:pt x="5518772" y="-24048"/>
                  <a:pt x="5754136" y="0"/>
                </a:cubicBezTo>
                <a:cubicBezTo>
                  <a:pt x="5989500" y="24048"/>
                  <a:pt x="6248964" y="34625"/>
                  <a:pt x="6574170" y="0"/>
                </a:cubicBezTo>
                <a:cubicBezTo>
                  <a:pt x="6899376" y="-34625"/>
                  <a:pt x="7089128" y="-21933"/>
                  <a:pt x="7394204" y="0"/>
                </a:cubicBezTo>
                <a:cubicBezTo>
                  <a:pt x="7699280" y="21933"/>
                  <a:pt x="7901631" y="20381"/>
                  <a:pt x="8214238" y="0"/>
                </a:cubicBezTo>
                <a:cubicBezTo>
                  <a:pt x="8526845" y="-20381"/>
                  <a:pt x="8761312" y="15884"/>
                  <a:pt x="9159362" y="0"/>
                </a:cubicBezTo>
                <a:cubicBezTo>
                  <a:pt x="9557412" y="-15884"/>
                  <a:pt x="9679314" y="33524"/>
                  <a:pt x="9854306" y="0"/>
                </a:cubicBezTo>
                <a:cubicBezTo>
                  <a:pt x="10029298" y="-33524"/>
                  <a:pt x="10384535" y="-12940"/>
                  <a:pt x="10674340" y="0"/>
                </a:cubicBezTo>
                <a:cubicBezTo>
                  <a:pt x="10964145" y="12940"/>
                  <a:pt x="11142266" y="-10444"/>
                  <a:pt x="11369284" y="0"/>
                </a:cubicBezTo>
                <a:cubicBezTo>
                  <a:pt x="11596302" y="10444"/>
                  <a:pt x="12083368" y="22308"/>
                  <a:pt x="12508992" y="0"/>
                </a:cubicBezTo>
                <a:cubicBezTo>
                  <a:pt x="12509753" y="4823"/>
                  <a:pt x="12508385" y="16724"/>
                  <a:pt x="12508992" y="21946"/>
                </a:cubicBezTo>
                <a:cubicBezTo>
                  <a:pt x="12176367" y="64130"/>
                  <a:pt x="11811174" y="5327"/>
                  <a:pt x="11563868" y="21946"/>
                </a:cubicBezTo>
                <a:cubicBezTo>
                  <a:pt x="11316562" y="38565"/>
                  <a:pt x="11203252" y="13764"/>
                  <a:pt x="10994014" y="21946"/>
                </a:cubicBezTo>
                <a:cubicBezTo>
                  <a:pt x="10784776" y="30128"/>
                  <a:pt x="10636226" y="-5474"/>
                  <a:pt x="10424160" y="21946"/>
                </a:cubicBezTo>
                <a:cubicBezTo>
                  <a:pt x="10212094" y="49366"/>
                  <a:pt x="10014414" y="30080"/>
                  <a:pt x="9854306" y="21946"/>
                </a:cubicBezTo>
                <a:cubicBezTo>
                  <a:pt x="9694198" y="13812"/>
                  <a:pt x="9421131" y="11926"/>
                  <a:pt x="9034272" y="21946"/>
                </a:cubicBezTo>
                <a:cubicBezTo>
                  <a:pt x="8647413" y="31966"/>
                  <a:pt x="8538351" y="-582"/>
                  <a:pt x="8339328" y="21946"/>
                </a:cubicBezTo>
                <a:cubicBezTo>
                  <a:pt x="8140305" y="44474"/>
                  <a:pt x="8170138" y="18823"/>
                  <a:pt x="8019654" y="21946"/>
                </a:cubicBezTo>
                <a:cubicBezTo>
                  <a:pt x="7869170" y="25069"/>
                  <a:pt x="7727893" y="13733"/>
                  <a:pt x="7449800" y="21946"/>
                </a:cubicBezTo>
                <a:cubicBezTo>
                  <a:pt x="7171707" y="30159"/>
                  <a:pt x="6813408" y="42893"/>
                  <a:pt x="6629766" y="21946"/>
                </a:cubicBezTo>
                <a:cubicBezTo>
                  <a:pt x="6446124" y="999"/>
                  <a:pt x="6291961" y="27588"/>
                  <a:pt x="6185002" y="21946"/>
                </a:cubicBezTo>
                <a:cubicBezTo>
                  <a:pt x="6078043" y="16304"/>
                  <a:pt x="5662498" y="25055"/>
                  <a:pt x="5239878" y="21946"/>
                </a:cubicBezTo>
                <a:cubicBezTo>
                  <a:pt x="4817258" y="18837"/>
                  <a:pt x="4703170" y="58947"/>
                  <a:pt x="4294754" y="21946"/>
                </a:cubicBezTo>
                <a:cubicBezTo>
                  <a:pt x="3886338" y="-15055"/>
                  <a:pt x="3878649" y="37704"/>
                  <a:pt x="3599810" y="21946"/>
                </a:cubicBezTo>
                <a:cubicBezTo>
                  <a:pt x="3320971" y="6188"/>
                  <a:pt x="3036898" y="59579"/>
                  <a:pt x="2654686" y="21946"/>
                </a:cubicBezTo>
                <a:cubicBezTo>
                  <a:pt x="2272474" y="-15687"/>
                  <a:pt x="2150850" y="12151"/>
                  <a:pt x="1959742" y="21946"/>
                </a:cubicBezTo>
                <a:cubicBezTo>
                  <a:pt x="1768634" y="31741"/>
                  <a:pt x="1533755" y="47298"/>
                  <a:pt x="1139708" y="21946"/>
                </a:cubicBezTo>
                <a:cubicBezTo>
                  <a:pt x="745661" y="-3406"/>
                  <a:pt x="926405" y="21263"/>
                  <a:pt x="820034" y="21946"/>
                </a:cubicBezTo>
                <a:cubicBezTo>
                  <a:pt x="713663" y="22629"/>
                  <a:pt x="256163" y="-12150"/>
                  <a:pt x="0" y="21946"/>
                </a:cubicBezTo>
                <a:cubicBezTo>
                  <a:pt x="-1029" y="13886"/>
                  <a:pt x="958" y="10019"/>
                  <a:pt x="0" y="0"/>
                </a:cubicBezTo>
                <a:close/>
              </a:path>
              <a:path w="12508992" h="21946" stroke="0" extrusionOk="0">
                <a:moveTo>
                  <a:pt x="0" y="0"/>
                </a:moveTo>
                <a:cubicBezTo>
                  <a:pt x="216970" y="12579"/>
                  <a:pt x="350084" y="-14720"/>
                  <a:pt x="569854" y="0"/>
                </a:cubicBezTo>
                <a:cubicBezTo>
                  <a:pt x="789624" y="14720"/>
                  <a:pt x="823934" y="-11367"/>
                  <a:pt x="889528" y="0"/>
                </a:cubicBezTo>
                <a:cubicBezTo>
                  <a:pt x="955122" y="11367"/>
                  <a:pt x="1538286" y="27757"/>
                  <a:pt x="1834652" y="0"/>
                </a:cubicBezTo>
                <a:cubicBezTo>
                  <a:pt x="2131018" y="-27757"/>
                  <a:pt x="2274972" y="5050"/>
                  <a:pt x="2404506" y="0"/>
                </a:cubicBezTo>
                <a:cubicBezTo>
                  <a:pt x="2534040" y="-5050"/>
                  <a:pt x="2768640" y="25488"/>
                  <a:pt x="2974360" y="0"/>
                </a:cubicBezTo>
                <a:cubicBezTo>
                  <a:pt x="3180080" y="-25488"/>
                  <a:pt x="3694987" y="-13655"/>
                  <a:pt x="3919484" y="0"/>
                </a:cubicBezTo>
                <a:cubicBezTo>
                  <a:pt x="4143981" y="13655"/>
                  <a:pt x="4230545" y="-20729"/>
                  <a:pt x="4364248" y="0"/>
                </a:cubicBezTo>
                <a:cubicBezTo>
                  <a:pt x="4497951" y="20729"/>
                  <a:pt x="4964532" y="-6911"/>
                  <a:pt x="5309372" y="0"/>
                </a:cubicBezTo>
                <a:cubicBezTo>
                  <a:pt x="5654212" y="6911"/>
                  <a:pt x="5993769" y="-26560"/>
                  <a:pt x="6254496" y="0"/>
                </a:cubicBezTo>
                <a:cubicBezTo>
                  <a:pt x="6515223" y="26560"/>
                  <a:pt x="6664731" y="4232"/>
                  <a:pt x="6949440" y="0"/>
                </a:cubicBezTo>
                <a:cubicBezTo>
                  <a:pt x="7234149" y="-4232"/>
                  <a:pt x="7500789" y="6846"/>
                  <a:pt x="7894564" y="0"/>
                </a:cubicBezTo>
                <a:cubicBezTo>
                  <a:pt x="8288339" y="-6846"/>
                  <a:pt x="8265858" y="9870"/>
                  <a:pt x="8464418" y="0"/>
                </a:cubicBezTo>
                <a:cubicBezTo>
                  <a:pt x="8662978" y="-9870"/>
                  <a:pt x="8814687" y="18000"/>
                  <a:pt x="9034272" y="0"/>
                </a:cubicBezTo>
                <a:cubicBezTo>
                  <a:pt x="9253857" y="-18000"/>
                  <a:pt x="9570381" y="-18656"/>
                  <a:pt x="9854306" y="0"/>
                </a:cubicBezTo>
                <a:cubicBezTo>
                  <a:pt x="10138231" y="18656"/>
                  <a:pt x="10159214" y="-12119"/>
                  <a:pt x="10424160" y="0"/>
                </a:cubicBezTo>
                <a:cubicBezTo>
                  <a:pt x="10689106" y="12119"/>
                  <a:pt x="10935505" y="6548"/>
                  <a:pt x="11369284" y="0"/>
                </a:cubicBezTo>
                <a:cubicBezTo>
                  <a:pt x="11803063" y="-6548"/>
                  <a:pt x="12138637" y="-19592"/>
                  <a:pt x="12508992" y="0"/>
                </a:cubicBezTo>
                <a:cubicBezTo>
                  <a:pt x="12508118" y="4770"/>
                  <a:pt x="12508582" y="15608"/>
                  <a:pt x="12508992" y="21946"/>
                </a:cubicBezTo>
                <a:cubicBezTo>
                  <a:pt x="12181110" y="-1759"/>
                  <a:pt x="12092354" y="33686"/>
                  <a:pt x="11688958" y="21946"/>
                </a:cubicBezTo>
                <a:cubicBezTo>
                  <a:pt x="11285562" y="10206"/>
                  <a:pt x="11364295" y="8280"/>
                  <a:pt x="11244194" y="21946"/>
                </a:cubicBezTo>
                <a:cubicBezTo>
                  <a:pt x="11124093" y="35612"/>
                  <a:pt x="10678896" y="-1718"/>
                  <a:pt x="10299070" y="21946"/>
                </a:cubicBezTo>
                <a:cubicBezTo>
                  <a:pt x="9919244" y="45610"/>
                  <a:pt x="9751388" y="12522"/>
                  <a:pt x="9604126" y="21946"/>
                </a:cubicBezTo>
                <a:cubicBezTo>
                  <a:pt x="9456864" y="31370"/>
                  <a:pt x="9369924" y="38331"/>
                  <a:pt x="9159362" y="21946"/>
                </a:cubicBezTo>
                <a:cubicBezTo>
                  <a:pt x="8948800" y="5561"/>
                  <a:pt x="8749724" y="10770"/>
                  <a:pt x="8464418" y="21946"/>
                </a:cubicBezTo>
                <a:cubicBezTo>
                  <a:pt x="8179112" y="33122"/>
                  <a:pt x="8259831" y="37600"/>
                  <a:pt x="8144744" y="21946"/>
                </a:cubicBezTo>
                <a:cubicBezTo>
                  <a:pt x="8029657" y="6292"/>
                  <a:pt x="7984780" y="35987"/>
                  <a:pt x="7825069" y="21946"/>
                </a:cubicBezTo>
                <a:cubicBezTo>
                  <a:pt x="7665358" y="7905"/>
                  <a:pt x="7433268" y="56072"/>
                  <a:pt x="7130125" y="21946"/>
                </a:cubicBezTo>
                <a:cubicBezTo>
                  <a:pt x="6826982" y="-12180"/>
                  <a:pt x="6840009" y="7876"/>
                  <a:pt x="6685361" y="21946"/>
                </a:cubicBezTo>
                <a:cubicBezTo>
                  <a:pt x="6530713" y="36016"/>
                  <a:pt x="6106271" y="42734"/>
                  <a:pt x="5865327" y="21946"/>
                </a:cubicBezTo>
                <a:cubicBezTo>
                  <a:pt x="5624383" y="1158"/>
                  <a:pt x="5585886" y="4237"/>
                  <a:pt x="5420563" y="21946"/>
                </a:cubicBezTo>
                <a:cubicBezTo>
                  <a:pt x="5255240" y="39655"/>
                  <a:pt x="4976761" y="54729"/>
                  <a:pt x="4600529" y="21946"/>
                </a:cubicBezTo>
                <a:cubicBezTo>
                  <a:pt x="4224297" y="-10837"/>
                  <a:pt x="4374933" y="15281"/>
                  <a:pt x="4280855" y="21946"/>
                </a:cubicBezTo>
                <a:cubicBezTo>
                  <a:pt x="4186777" y="28611"/>
                  <a:pt x="3642081" y="32069"/>
                  <a:pt x="3460821" y="21946"/>
                </a:cubicBezTo>
                <a:cubicBezTo>
                  <a:pt x="3279561" y="11823"/>
                  <a:pt x="3112176" y="9669"/>
                  <a:pt x="3016057" y="21946"/>
                </a:cubicBezTo>
                <a:cubicBezTo>
                  <a:pt x="2919938" y="34223"/>
                  <a:pt x="2855710" y="11392"/>
                  <a:pt x="2696383" y="21946"/>
                </a:cubicBezTo>
                <a:cubicBezTo>
                  <a:pt x="2537056" y="32500"/>
                  <a:pt x="2462052" y="7695"/>
                  <a:pt x="2251619" y="21946"/>
                </a:cubicBezTo>
                <a:cubicBezTo>
                  <a:pt x="2041186" y="36197"/>
                  <a:pt x="1739453" y="921"/>
                  <a:pt x="1431585" y="21946"/>
                </a:cubicBezTo>
                <a:cubicBezTo>
                  <a:pt x="1123717" y="42971"/>
                  <a:pt x="1173517" y="23527"/>
                  <a:pt x="986820" y="21946"/>
                </a:cubicBezTo>
                <a:cubicBezTo>
                  <a:pt x="800123" y="20365"/>
                  <a:pt x="763741" y="12266"/>
                  <a:pt x="667146" y="21946"/>
                </a:cubicBezTo>
                <a:cubicBezTo>
                  <a:pt x="570551" y="31626"/>
                  <a:pt x="202562" y="-654"/>
                  <a:pt x="0" y="21946"/>
                </a:cubicBezTo>
                <a:cubicBezTo>
                  <a:pt x="-341" y="13004"/>
                  <a:pt x="604" y="629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8" name="TextBox 105">
            <a:extLst>
              <a:ext uri="{FF2B5EF4-FFF2-40B4-BE49-F238E27FC236}">
                <a16:creationId xmlns:a16="http://schemas.microsoft.com/office/drawing/2014/main" id="{7FE5B653-20EC-584C-8893-B618ABF64440}"/>
              </a:ext>
            </a:extLst>
          </p:cNvPr>
          <p:cNvGraphicFramePr/>
          <p:nvPr>
            <p:extLst>
              <p:ext uri="{D42A27DB-BD31-4B8C-83A1-F6EECF244321}">
                <p14:modId xmlns:p14="http://schemas.microsoft.com/office/powerpoint/2010/main" val="4234777814"/>
              </p:ext>
            </p:extLst>
          </p:nvPr>
        </p:nvGraphicFramePr>
        <p:xfrm>
          <a:off x="1005840" y="2673704"/>
          <a:ext cx="12618720" cy="473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5258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1303A0-2520-2745-8735-051E4876ED5A}"/>
              </a:ext>
            </a:extLst>
          </p:cNvPr>
          <p:cNvSpPr txBox="1">
            <a:spLocks/>
          </p:cNvSpPr>
          <p:nvPr/>
        </p:nvSpPr>
        <p:spPr>
          <a:xfrm>
            <a:off x="2231508" y="248387"/>
            <a:ext cx="9394920" cy="941272"/>
          </a:xfrm>
          <a:prstGeom prst="rect">
            <a:avLst/>
          </a:prstGeom>
        </p:spPr>
        <p:txBody>
          <a:bodyPr lIns="91440" tIns="45720" rIns="91440" bIns="45720" anchor="ctr">
            <a:normAutofit/>
          </a:bodyPr>
          <a:lstStyle>
            <a:defPPr>
              <a:defRPr lang="en-US"/>
            </a:defPPr>
            <a:lvl1pPr marL="0" indent="-228600" algn="l" defTabSz="1097280" rtl="0" eaLnBrk="1" latinLnBrk="0" hangingPunct="1">
              <a:lnSpc>
                <a:spcPct val="90000"/>
              </a:lnSpc>
              <a:spcBef>
                <a:spcPts val="1000"/>
              </a:spcBef>
              <a:buFont typeface="Arial" panose="020B0604020202020204" pitchFamily="34" charset="0"/>
              <a:buChar char="•"/>
              <a:defRPr sz="2160" kern="1200">
                <a:solidFill>
                  <a:schemeClr val="tx1"/>
                </a:solidFill>
                <a:latin typeface="+mn-lt"/>
                <a:ea typeface="+mn-ea"/>
                <a:cs typeface="+mn-cs"/>
              </a:defRPr>
            </a:lvl1pPr>
            <a:lvl2pPr marL="5486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2pPr>
            <a:lvl3pPr marL="10972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3pPr>
            <a:lvl4pPr marL="16459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19456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74320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32918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8404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43891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a:lstStyle>
          <a:p>
            <a:pPr indent="0">
              <a:buNone/>
            </a:pPr>
            <a:r>
              <a:rPr lang="en-US" sz="4300" dirty="0">
                <a:solidFill>
                  <a:schemeClr val="accent2"/>
                </a:solidFill>
                <a:cs typeface="Calibri"/>
              </a:rPr>
              <a:t>TASK 4 – Analyze Executable Download</a:t>
            </a:r>
            <a:endParaRPr lang="en-US" dirty="0">
              <a:solidFill>
                <a:schemeClr val="accent2"/>
              </a:solidFill>
            </a:endParaRPr>
          </a:p>
        </p:txBody>
      </p:sp>
      <p:sp>
        <p:nvSpPr>
          <p:cNvPr id="7" name="TextBox 6">
            <a:extLst>
              <a:ext uri="{FF2B5EF4-FFF2-40B4-BE49-F238E27FC236}">
                <a16:creationId xmlns:a16="http://schemas.microsoft.com/office/drawing/2014/main" id="{587AFA32-7200-A588-CED4-37204332AB3D}"/>
              </a:ext>
            </a:extLst>
          </p:cNvPr>
          <p:cNvSpPr txBox="1"/>
          <p:nvPr/>
        </p:nvSpPr>
        <p:spPr>
          <a:xfrm>
            <a:off x="2231666" y="1779364"/>
            <a:ext cx="10416207"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070C0"/>
                </a:solidFill>
                <a:latin typeface="Times New Roman"/>
                <a:ea typeface="+mn-lt"/>
                <a:cs typeface="Times New Roman"/>
              </a:rPr>
              <a:t>Overview</a:t>
            </a:r>
            <a:endParaRPr lang="en-US" sz="2000">
              <a:solidFill>
                <a:srgbClr val="0070C0"/>
              </a:solidFill>
              <a:latin typeface="Times New Roman"/>
              <a:ea typeface="+mn-lt"/>
              <a:cs typeface="Times New Roman"/>
            </a:endParaRPr>
          </a:p>
          <a:p>
            <a:r>
              <a:rPr lang="en-US" sz="2000" dirty="0">
                <a:latin typeface="Times New Roman"/>
                <a:ea typeface="+mn-lt"/>
                <a:cs typeface="Times New Roman"/>
              </a:rPr>
              <a:t>The final task analyzed the executable files downloaded during the session.</a:t>
            </a:r>
          </a:p>
          <a:p>
            <a:endParaRPr lang="en-US" sz="2000" dirty="0">
              <a:latin typeface="Times New Roman"/>
              <a:ea typeface="+mn-lt"/>
              <a:cs typeface="Times New Roman"/>
            </a:endParaRPr>
          </a:p>
          <a:p>
            <a:r>
              <a:rPr lang="en-US" sz="2000" dirty="0">
                <a:latin typeface="Times New Roman"/>
                <a:ea typeface="+mn-lt"/>
                <a:cs typeface="Times New Roman"/>
              </a:rPr>
              <a:t>File Extraction and Analysis</a:t>
            </a:r>
          </a:p>
          <a:p>
            <a:r>
              <a:rPr lang="en-US" sz="2000" err="1">
                <a:latin typeface="Times New Roman"/>
                <a:ea typeface="+mn-lt"/>
                <a:cs typeface="Times New Roman"/>
              </a:rPr>
              <a:t>NetworkMiner</a:t>
            </a:r>
            <a:r>
              <a:rPr lang="en-US" sz="2000" dirty="0">
                <a:latin typeface="Times New Roman"/>
                <a:ea typeface="+mn-lt"/>
                <a:cs typeface="Times New Roman"/>
              </a:rPr>
              <a:t> facilitated the extraction of files from the downloaded executable, revealing both benign and malicious files.</a:t>
            </a:r>
          </a:p>
          <a:p>
            <a:endParaRPr lang="en-US" sz="2000" dirty="0">
              <a:latin typeface="Times New Roman"/>
              <a:ea typeface="+mn-lt"/>
              <a:cs typeface="Times New Roman"/>
            </a:endParaRPr>
          </a:p>
          <a:p>
            <a:r>
              <a:rPr lang="en-US" sz="2000" dirty="0">
                <a:solidFill>
                  <a:srgbClr val="0070C0"/>
                </a:solidFill>
                <a:latin typeface="Times New Roman"/>
                <a:ea typeface="+mn-lt"/>
                <a:cs typeface="Times New Roman"/>
              </a:rPr>
              <a:t>Extracted Files</a:t>
            </a:r>
          </a:p>
          <a:p>
            <a:r>
              <a:rPr lang="en-US" sz="2000" dirty="0">
                <a:latin typeface="Times New Roman"/>
                <a:ea typeface="+mn-lt"/>
                <a:cs typeface="Times New Roman"/>
              </a:rPr>
              <a:t>  - `n_v14.exe` (the game)</a:t>
            </a:r>
          </a:p>
          <a:p>
            <a:r>
              <a:rPr lang="en-US" sz="2000" dirty="0">
                <a:latin typeface="Times New Roman"/>
                <a:ea typeface="+mn-lt"/>
                <a:cs typeface="Times New Roman"/>
              </a:rPr>
              <a:t>  - `main.exe` (the malware)</a:t>
            </a:r>
          </a:p>
          <a:p>
            <a:endParaRPr lang="en-US" sz="2000" dirty="0">
              <a:latin typeface="Times New Roman"/>
              <a:ea typeface="+mn-lt"/>
              <a:cs typeface="Times New Roman"/>
            </a:endParaRPr>
          </a:p>
          <a:p>
            <a:r>
              <a:rPr lang="en-US" sz="2000" dirty="0">
                <a:latin typeface="Times New Roman"/>
                <a:ea typeface="+mn-lt"/>
                <a:cs typeface="Times New Roman"/>
              </a:rPr>
              <a:t>Using the command `strings main.exe`, we identified several Python-related strings indicating its original coding language.</a:t>
            </a:r>
          </a:p>
        </p:txBody>
      </p:sp>
    </p:spTree>
    <p:extLst>
      <p:ext uri="{BB962C8B-B14F-4D97-AF65-F5344CB8AC3E}">
        <p14:creationId xmlns:p14="http://schemas.microsoft.com/office/powerpoint/2010/main" val="3745222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1303A0-2520-2745-8735-051E4876ED5A}"/>
              </a:ext>
            </a:extLst>
          </p:cNvPr>
          <p:cNvSpPr txBox="1">
            <a:spLocks/>
          </p:cNvSpPr>
          <p:nvPr/>
        </p:nvSpPr>
        <p:spPr>
          <a:xfrm>
            <a:off x="2231508" y="248387"/>
            <a:ext cx="9394920" cy="941272"/>
          </a:xfrm>
          <a:prstGeom prst="rect">
            <a:avLst/>
          </a:prstGeom>
        </p:spPr>
        <p:txBody>
          <a:bodyPr lIns="91440" tIns="45720" rIns="91440" bIns="45720" anchor="ctr">
            <a:normAutofit/>
          </a:bodyPr>
          <a:lstStyle>
            <a:defPPr>
              <a:defRPr lang="en-US"/>
            </a:defPPr>
            <a:lvl1pPr marL="0" indent="-228600" algn="l" defTabSz="1097280" rtl="0" eaLnBrk="1" latinLnBrk="0" hangingPunct="1">
              <a:lnSpc>
                <a:spcPct val="90000"/>
              </a:lnSpc>
              <a:spcBef>
                <a:spcPts val="1000"/>
              </a:spcBef>
              <a:buFont typeface="Arial" panose="020B0604020202020204" pitchFamily="34" charset="0"/>
              <a:buChar char="•"/>
              <a:defRPr sz="2160" kern="1200">
                <a:solidFill>
                  <a:schemeClr val="tx1"/>
                </a:solidFill>
                <a:latin typeface="+mn-lt"/>
                <a:ea typeface="+mn-ea"/>
                <a:cs typeface="+mn-cs"/>
              </a:defRPr>
            </a:lvl1pPr>
            <a:lvl2pPr marL="5486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2pPr>
            <a:lvl3pPr marL="10972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3pPr>
            <a:lvl4pPr marL="16459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19456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74320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32918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8404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43891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a:lstStyle>
          <a:p>
            <a:pPr indent="0">
              <a:buNone/>
            </a:pPr>
            <a:r>
              <a:rPr lang="en-US" sz="4300" dirty="0">
                <a:solidFill>
                  <a:schemeClr val="accent2"/>
                </a:solidFill>
                <a:cs typeface="Calibri"/>
              </a:rPr>
              <a:t>TASK 4 – Analyze Executable Download</a:t>
            </a:r>
            <a:endParaRPr lang="en-US" dirty="0">
              <a:solidFill>
                <a:schemeClr val="accent2"/>
              </a:solidFill>
            </a:endParaRPr>
          </a:p>
        </p:txBody>
      </p:sp>
      <p:sp>
        <p:nvSpPr>
          <p:cNvPr id="7" name="TextBox 6">
            <a:extLst>
              <a:ext uri="{FF2B5EF4-FFF2-40B4-BE49-F238E27FC236}">
                <a16:creationId xmlns:a16="http://schemas.microsoft.com/office/drawing/2014/main" id="{587AFA32-7200-A588-CED4-37204332AB3D}"/>
              </a:ext>
            </a:extLst>
          </p:cNvPr>
          <p:cNvSpPr txBox="1"/>
          <p:nvPr/>
        </p:nvSpPr>
        <p:spPr>
          <a:xfrm>
            <a:off x="2231666" y="1779364"/>
            <a:ext cx="10416207"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70C0"/>
                </a:solidFill>
                <a:latin typeface="Times New Roman"/>
                <a:ea typeface="+mn-lt"/>
                <a:cs typeface="Times New Roman"/>
              </a:rPr>
              <a:t>Decompiling</a:t>
            </a:r>
            <a:endParaRPr lang="en-US" dirty="0"/>
          </a:p>
          <a:p>
            <a:r>
              <a:rPr lang="en-US" sz="2000" dirty="0">
                <a:latin typeface="Times New Roman"/>
                <a:ea typeface="+mn-lt"/>
                <a:cs typeface="Times New Roman"/>
              </a:rPr>
              <a:t>The command `uncompyle6 -o /home/kali/Documents/TaskE3/ </a:t>
            </a:r>
            <a:r>
              <a:rPr lang="en-US" sz="2000" err="1">
                <a:latin typeface="Times New Roman"/>
                <a:ea typeface="+mn-lt"/>
                <a:cs typeface="Times New Roman"/>
              </a:rPr>
              <a:t>main.pyc</a:t>
            </a:r>
            <a:r>
              <a:rPr lang="en-US" sz="2000" dirty="0">
                <a:latin typeface="Times New Roman"/>
                <a:ea typeface="+mn-lt"/>
                <a:cs typeface="Times New Roman"/>
              </a:rPr>
              <a:t>` successfully decompiled the `</a:t>
            </a:r>
            <a:r>
              <a:rPr lang="en-US" sz="2000" err="1">
                <a:latin typeface="Times New Roman"/>
                <a:ea typeface="+mn-lt"/>
                <a:cs typeface="Times New Roman"/>
              </a:rPr>
              <a:t>main.pyc</a:t>
            </a:r>
            <a:r>
              <a:rPr lang="en-US" sz="2000" dirty="0">
                <a:latin typeface="Times New Roman"/>
                <a:ea typeface="+mn-lt"/>
                <a:cs typeface="Times New Roman"/>
              </a:rPr>
              <a:t>` file, revealing its functionality, which includes detecting execution under a debugger.</a:t>
            </a:r>
          </a:p>
          <a:p>
            <a:endParaRPr lang="en-US" sz="2000" dirty="0">
              <a:latin typeface="Times New Roman"/>
              <a:ea typeface="+mn-lt"/>
              <a:cs typeface="Times New Roman"/>
            </a:endParaRPr>
          </a:p>
          <a:p>
            <a:endParaRPr lang="en-US" sz="2000" dirty="0">
              <a:latin typeface="Times New Roman"/>
              <a:ea typeface="+mn-lt"/>
              <a:cs typeface="Times New Roman"/>
            </a:endParaRPr>
          </a:p>
          <a:p>
            <a:endParaRPr lang="en-US" sz="2000" dirty="0">
              <a:latin typeface="Times New Roman"/>
              <a:ea typeface="+mn-lt"/>
              <a:cs typeface="Times New Roman"/>
            </a:endParaRPr>
          </a:p>
          <a:p>
            <a:endParaRPr lang="en-US" sz="2000" dirty="0">
              <a:latin typeface="Times New Roman"/>
              <a:ea typeface="+mn-lt"/>
              <a:cs typeface="Times New Roman"/>
            </a:endParaRPr>
          </a:p>
          <a:p>
            <a:endParaRPr lang="en-US" sz="2000" dirty="0">
              <a:latin typeface="Times New Roman"/>
              <a:ea typeface="+mn-lt"/>
              <a:cs typeface="Times New Roman"/>
            </a:endParaRPr>
          </a:p>
          <a:p>
            <a:endParaRPr lang="en-US" sz="2000" dirty="0">
              <a:latin typeface="Times New Roman"/>
              <a:ea typeface="+mn-lt"/>
              <a:cs typeface="Times New Roman"/>
            </a:endParaRPr>
          </a:p>
          <a:p>
            <a:endParaRPr lang="en-US" sz="2000" dirty="0">
              <a:latin typeface="Times New Roman"/>
              <a:ea typeface="+mn-lt"/>
              <a:cs typeface="Times New Roman"/>
            </a:endParaRPr>
          </a:p>
          <a:p>
            <a:endParaRPr lang="en-US" sz="2000" dirty="0">
              <a:latin typeface="Times New Roman"/>
              <a:ea typeface="+mn-lt"/>
              <a:cs typeface="Times New Roman"/>
            </a:endParaRPr>
          </a:p>
          <a:p>
            <a:endParaRPr lang="en-US" sz="2000" dirty="0">
              <a:latin typeface="Times New Roman"/>
              <a:ea typeface="+mn-lt"/>
              <a:cs typeface="Times New Roman"/>
            </a:endParaRPr>
          </a:p>
          <a:p>
            <a:endParaRPr lang="en-US" sz="2000" dirty="0">
              <a:latin typeface="Times New Roman"/>
              <a:ea typeface="+mn-lt"/>
              <a:cs typeface="Times New Roman"/>
            </a:endParaRPr>
          </a:p>
          <a:p>
            <a:endParaRPr lang="en-US" sz="2000" dirty="0">
              <a:latin typeface="Times New Roman"/>
              <a:ea typeface="+mn-lt"/>
              <a:cs typeface="Times New Roman"/>
            </a:endParaRPr>
          </a:p>
          <a:p>
            <a:endParaRPr lang="en-US" sz="2000" dirty="0">
              <a:latin typeface="Times New Roman"/>
              <a:ea typeface="+mn-lt"/>
              <a:cs typeface="Times New Roman"/>
            </a:endParaRPr>
          </a:p>
          <a:p>
            <a:r>
              <a:rPr lang="en-US" sz="2000" dirty="0">
                <a:ea typeface="+mn-lt"/>
                <a:cs typeface="+mn-lt"/>
              </a:rPr>
              <a:t>This script is meant to detect when the .</a:t>
            </a:r>
            <a:r>
              <a:rPr lang="en-US" sz="2000" dirty="0" err="1">
                <a:ea typeface="+mn-lt"/>
                <a:cs typeface="+mn-lt"/>
              </a:rPr>
              <a:t>pyc</a:t>
            </a:r>
            <a:r>
              <a:rPr lang="en-US" sz="2000" dirty="0">
                <a:ea typeface="+mn-lt"/>
                <a:cs typeface="+mn-lt"/>
              </a:rPr>
              <a:t> is being ran under a debugger and if detected, prints the message on line 7 </a:t>
            </a:r>
            <a:endParaRPr lang="en-US" dirty="0"/>
          </a:p>
        </p:txBody>
      </p:sp>
      <p:pic>
        <p:nvPicPr>
          <p:cNvPr id="2" name="Picture 1" descr="A computer screen shot of a computer program&#10;&#10;Description automatically generated">
            <a:extLst>
              <a:ext uri="{FF2B5EF4-FFF2-40B4-BE49-F238E27FC236}">
                <a16:creationId xmlns:a16="http://schemas.microsoft.com/office/drawing/2014/main" id="{9347279A-8664-A186-DD3B-62CABEBD91B1}"/>
              </a:ext>
            </a:extLst>
          </p:cNvPr>
          <p:cNvPicPr>
            <a:picLocks noChangeAspect="1"/>
          </p:cNvPicPr>
          <p:nvPr/>
        </p:nvPicPr>
        <p:blipFill>
          <a:blip r:embed="rId3"/>
          <a:stretch>
            <a:fillRect/>
          </a:stretch>
        </p:blipFill>
        <p:spPr>
          <a:xfrm>
            <a:off x="3653895" y="3175000"/>
            <a:ext cx="6391275" cy="2590800"/>
          </a:xfrm>
          <a:prstGeom prst="rect">
            <a:avLst/>
          </a:prstGeom>
        </p:spPr>
      </p:pic>
      <p:sp>
        <p:nvSpPr>
          <p:cNvPr id="4" name="TextBox 3">
            <a:extLst>
              <a:ext uri="{FF2B5EF4-FFF2-40B4-BE49-F238E27FC236}">
                <a16:creationId xmlns:a16="http://schemas.microsoft.com/office/drawing/2014/main" id="{8C00A6CC-C23C-94A9-5D06-07BB136195FF}"/>
              </a:ext>
            </a:extLst>
          </p:cNvPr>
          <p:cNvSpPr txBox="1"/>
          <p:nvPr/>
        </p:nvSpPr>
        <p:spPr>
          <a:xfrm>
            <a:off x="5943600" y="3886200"/>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latin typeface="Times New Roman"/>
              <a:cs typeface="Segoe UI"/>
            </a:endParaRPr>
          </a:p>
          <a:p>
            <a:r>
              <a:rPr lang="en-US" sz="1200">
                <a:latin typeface="Times New Roman"/>
                <a:cs typeface="Segoe UI"/>
              </a:rPr>
              <a:t>This script is meant to detect when the .pyc is being ran under a debugger and if detected, prints the message on line 7</a:t>
            </a:r>
            <a:r>
              <a:rPr lang="en-US" sz="1200">
                <a:latin typeface="Times New Roman"/>
                <a:cs typeface="Times New Roman"/>
              </a:rPr>
              <a:t> </a:t>
            </a:r>
          </a:p>
        </p:txBody>
      </p:sp>
    </p:spTree>
    <p:extLst>
      <p:ext uri="{BB962C8B-B14F-4D97-AF65-F5344CB8AC3E}">
        <p14:creationId xmlns:p14="http://schemas.microsoft.com/office/powerpoint/2010/main" val="1567206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A5F185B5-6FB4-45DC-9AE7-F7A26BD7E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4626742" cy="8229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58" name="Rectangle 57">
            <a:extLst>
              <a:ext uri="{FF2B5EF4-FFF2-40B4-BE49-F238E27FC236}">
                <a16:creationId xmlns:a16="http://schemas.microsoft.com/office/drawing/2014/main" id="{EA5B116B-4263-41E0-B09F-AAFE919C0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9789" y="786728"/>
            <a:ext cx="12870611" cy="6541042"/>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sp>
        <p:nvSpPr>
          <p:cNvPr id="15" name="Subtitle 2">
            <a:extLst>
              <a:ext uri="{FF2B5EF4-FFF2-40B4-BE49-F238E27FC236}">
                <a16:creationId xmlns:a16="http://schemas.microsoft.com/office/drawing/2014/main" id="{B18304F6-6BFD-2D81-9E60-BF346C29E826}"/>
              </a:ext>
            </a:extLst>
          </p:cNvPr>
          <p:cNvSpPr txBox="1">
            <a:spLocks/>
          </p:cNvSpPr>
          <p:nvPr/>
        </p:nvSpPr>
        <p:spPr>
          <a:xfrm>
            <a:off x="719410" y="790453"/>
            <a:ext cx="4100289" cy="827414"/>
          </a:xfrm>
          <a:prstGeom prst="rect">
            <a:avLst/>
          </a:prstGeom>
        </p:spPr>
        <p:txBody>
          <a:bodyPr vert="horz" lIns="91440" tIns="45720" rIns="91440" bIns="45720" rtlCol="0" anchor="b">
            <a:normAutofit/>
          </a:bodyPr>
          <a:lstStyle>
            <a:defPPr>
              <a:defRPr lang="en-US"/>
            </a:defPPr>
            <a:lvl1pPr marL="0" indent="-228600" algn="l" defTabSz="1097280" rtl="0" eaLnBrk="1" latinLnBrk="0" hangingPunct="1">
              <a:lnSpc>
                <a:spcPct val="90000"/>
              </a:lnSpc>
              <a:spcBef>
                <a:spcPts val="1000"/>
              </a:spcBef>
              <a:buFont typeface="Arial" panose="020B0604020202020204" pitchFamily="34" charset="0"/>
              <a:buChar char="•"/>
              <a:defRPr sz="2160" kern="1200">
                <a:solidFill>
                  <a:schemeClr val="tx1"/>
                </a:solidFill>
                <a:latin typeface="+mn-lt"/>
                <a:ea typeface="+mn-ea"/>
                <a:cs typeface="+mn-cs"/>
              </a:defRPr>
            </a:lvl1pPr>
            <a:lvl2pPr marL="5486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2pPr>
            <a:lvl3pPr marL="10972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3pPr>
            <a:lvl4pPr marL="16459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19456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74320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32918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8404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43891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a:lstStyle>
          <a:p>
            <a:pPr indent="0" defTabSz="914400">
              <a:spcBef>
                <a:spcPct val="0"/>
              </a:spcBef>
              <a:spcAft>
                <a:spcPts val="600"/>
              </a:spcAft>
              <a:buNone/>
            </a:pPr>
            <a:r>
              <a:rPr lang="en-US" sz="4000" kern="1200" dirty="0">
                <a:latin typeface="Times New Roman"/>
                <a:ea typeface="+mj-ea"/>
                <a:cs typeface="Times New Roman"/>
              </a:rPr>
              <a:t>CHALLENGES</a:t>
            </a:r>
          </a:p>
        </p:txBody>
      </p:sp>
      <p:sp>
        <p:nvSpPr>
          <p:cNvPr id="13" name="TextBox 12">
            <a:extLst>
              <a:ext uri="{FF2B5EF4-FFF2-40B4-BE49-F238E27FC236}">
                <a16:creationId xmlns:a16="http://schemas.microsoft.com/office/drawing/2014/main" id="{0CCF16AE-2A89-7C86-E7A5-BA14E9286D95}"/>
              </a:ext>
            </a:extLst>
          </p:cNvPr>
          <p:cNvSpPr txBox="1"/>
          <p:nvPr/>
        </p:nvSpPr>
        <p:spPr>
          <a:xfrm>
            <a:off x="1017835" y="3946483"/>
            <a:ext cx="3504966" cy="229070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defTabSz="914400">
              <a:lnSpc>
                <a:spcPct val="90000"/>
              </a:lnSpc>
              <a:spcAft>
                <a:spcPts val="600"/>
              </a:spcAft>
            </a:pPr>
            <a:r>
              <a:rPr lang="en-US" sz="2000" dirty="0">
                <a:latin typeface="Times New Roman"/>
                <a:cs typeface="Times New Roman"/>
              </a:rPr>
              <a:t>Identifying DNS spoofing in real-time proved challenging due to the rapid changes in network traffic patterns, requiring advanced monitoring techniques to distinguish between legitimate and malicious requests effectively.</a:t>
            </a:r>
          </a:p>
        </p:txBody>
      </p:sp>
      <p:cxnSp>
        <p:nvCxnSpPr>
          <p:cNvPr id="59" name="Straight Connector 58">
            <a:extLst>
              <a:ext uri="{FF2B5EF4-FFF2-40B4-BE49-F238E27FC236}">
                <a16:creationId xmlns:a16="http://schemas.microsoft.com/office/drawing/2014/main" id="{B5F2DA1D-C1F2-44D4-8BB3-F29B9DD0B2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7341601"/>
            <a:ext cx="146304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C6FECB-D48F-4DB7-A7B4-3A9E377B1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3639188" y="6732"/>
            <a:ext cx="0" cy="82296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0A31916-6D5A-9498-F633-EC74CC59EF28}"/>
              </a:ext>
            </a:extLst>
          </p:cNvPr>
          <p:cNvSpPr txBox="1"/>
          <p:nvPr/>
        </p:nvSpPr>
        <p:spPr>
          <a:xfrm>
            <a:off x="1012767" y="2492662"/>
            <a:ext cx="2439485" cy="726353"/>
          </a:xfrm>
          <a:prstGeom prst="rect">
            <a:avLst/>
          </a:prstGeom>
          <a:noFill/>
        </p:spPr>
        <p:txBody>
          <a:bodyPr rot="0" spcFirstLastPara="0" vertOverflow="overflow" horzOverflow="overflow" vert="horz" wrap="square" lIns="109728" tIns="54864" rIns="109728" bIns="54864" numCol="1" spcCol="0" rtlCol="0" fromWordArt="0" anchor="t" anchorCtr="0" forceAA="0" compatLnSpc="1">
            <a:prstTxWarp prst="textNoShape">
              <a:avLst/>
            </a:prstTxWarp>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spcAft>
                <a:spcPts val="600"/>
              </a:spcAft>
            </a:pPr>
            <a:r>
              <a:rPr lang="en" sz="2000" b="1">
                <a:solidFill>
                  <a:srgbClr val="0070C0"/>
                </a:solidFill>
                <a:latin typeface="Times New Roman"/>
                <a:ea typeface="+mn-lt"/>
                <a:cs typeface="Times New Roman"/>
              </a:rPr>
              <a:t>Real-time DNS Spoofing Detection</a:t>
            </a:r>
          </a:p>
        </p:txBody>
      </p:sp>
      <p:sp>
        <p:nvSpPr>
          <p:cNvPr id="3" name="TextBox 2">
            <a:extLst>
              <a:ext uri="{FF2B5EF4-FFF2-40B4-BE49-F238E27FC236}">
                <a16:creationId xmlns:a16="http://schemas.microsoft.com/office/drawing/2014/main" id="{A51A34EC-B3FF-6092-2F22-7F89A5F7C377}"/>
              </a:ext>
            </a:extLst>
          </p:cNvPr>
          <p:cNvSpPr txBox="1"/>
          <p:nvPr/>
        </p:nvSpPr>
        <p:spPr>
          <a:xfrm>
            <a:off x="5221965" y="3950385"/>
            <a:ext cx="3794756" cy="2265236"/>
          </a:xfrm>
          <a:prstGeom prst="rect">
            <a:avLst/>
          </a:prstGeom>
          <a:noFill/>
        </p:spPr>
        <p:txBody>
          <a:bodyPr rot="0" spcFirstLastPara="0" vertOverflow="overflow" horzOverflow="overflow" vert="horz" wrap="square" lIns="109728" tIns="54864" rIns="109728" bIns="54864" numCol="1" spcCol="0" rtlCol="0" fromWordArt="0" anchor="t" anchorCtr="0" forceAA="0" compatLnSpc="1">
            <a:prstTxWarp prst="textNoShape">
              <a:avLst/>
            </a:prstTxWarp>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spcAft>
                <a:spcPts val="600"/>
              </a:spcAft>
            </a:pPr>
            <a:r>
              <a:rPr lang="en" sz="2000" dirty="0">
                <a:solidFill>
                  <a:srgbClr val="000000"/>
                </a:solidFill>
                <a:latin typeface="Times New Roman"/>
                <a:ea typeface="+mn-lt"/>
                <a:cs typeface="Times New Roman"/>
              </a:rPr>
              <a:t>Understanding the intent behind various network requests was complex, as many appeared benign at first glance, necessitating a thorough analysis of context and correlation with other evidence to uncover malicious activities.</a:t>
            </a:r>
            <a:endParaRPr lang="en-US" sz="2000">
              <a:latin typeface="Times New Roman"/>
              <a:ea typeface="+mn-lt"/>
              <a:cs typeface="Times New Roman"/>
            </a:endParaRPr>
          </a:p>
        </p:txBody>
      </p:sp>
      <p:sp>
        <p:nvSpPr>
          <p:cNvPr id="4" name="TextBox 3">
            <a:extLst>
              <a:ext uri="{FF2B5EF4-FFF2-40B4-BE49-F238E27FC236}">
                <a16:creationId xmlns:a16="http://schemas.microsoft.com/office/drawing/2014/main" id="{BDC4CFB5-39A3-7651-03FD-94D11F8E336F}"/>
              </a:ext>
            </a:extLst>
          </p:cNvPr>
          <p:cNvSpPr txBox="1"/>
          <p:nvPr/>
        </p:nvSpPr>
        <p:spPr>
          <a:xfrm>
            <a:off x="5546359" y="2492373"/>
            <a:ext cx="2530925" cy="726353"/>
          </a:xfrm>
          <a:prstGeom prst="rect">
            <a:avLst/>
          </a:prstGeom>
          <a:noFill/>
        </p:spPr>
        <p:txBody>
          <a:bodyPr rot="0" spcFirstLastPara="0" vertOverflow="overflow" horzOverflow="overflow" vert="horz" wrap="square" lIns="109728" tIns="54864" rIns="109728" bIns="54864" numCol="1" spcCol="0" rtlCol="0" fromWordArt="0" anchor="t" anchorCtr="0" forceAA="0" compatLnSpc="1">
            <a:prstTxWarp prst="textNoShape">
              <a:avLst/>
            </a:prstTxWarp>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r>
              <a:rPr lang="en" sz="2000" b="1" dirty="0">
                <a:solidFill>
                  <a:srgbClr val="0070C0"/>
                </a:solidFill>
                <a:latin typeface="Times New Roman"/>
                <a:cs typeface="Times New Roman"/>
              </a:rPr>
              <a:t>Interpreting Network Requests</a:t>
            </a:r>
            <a:endParaRPr lang="en-US" sz="2000" b="1" dirty="0">
              <a:solidFill>
                <a:srgbClr val="0070C0"/>
              </a:solidFill>
              <a:latin typeface="Times New Roman"/>
              <a:cs typeface="Times New Roman"/>
            </a:endParaRPr>
          </a:p>
        </p:txBody>
      </p:sp>
      <p:sp>
        <p:nvSpPr>
          <p:cNvPr id="8" name="TextBox 7">
            <a:extLst>
              <a:ext uri="{FF2B5EF4-FFF2-40B4-BE49-F238E27FC236}">
                <a16:creationId xmlns:a16="http://schemas.microsoft.com/office/drawing/2014/main" id="{3D40A35A-639D-F199-8CB2-ED10828A7B48}"/>
              </a:ext>
            </a:extLst>
          </p:cNvPr>
          <p:cNvSpPr txBox="1"/>
          <p:nvPr/>
        </p:nvSpPr>
        <p:spPr>
          <a:xfrm>
            <a:off x="9447799" y="3717431"/>
            <a:ext cx="4053836" cy="2573012"/>
          </a:xfrm>
          <a:prstGeom prst="rect">
            <a:avLst/>
          </a:prstGeom>
          <a:noFill/>
        </p:spPr>
        <p:txBody>
          <a:bodyPr rot="0" spcFirstLastPara="0" vertOverflow="overflow" horzOverflow="overflow" vert="horz" wrap="square" lIns="109728" tIns="54864" rIns="109728" bIns="54864" numCol="1" spcCol="0" rtlCol="0" fromWordArt="0" anchor="t" anchorCtr="0" forceAA="0" compatLnSpc="1">
            <a:prstTxWarp prst="textNoShape">
              <a:avLst/>
            </a:prstTxWarp>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spcAft>
                <a:spcPts val="600"/>
              </a:spcAft>
            </a:pPr>
            <a:r>
              <a:rPr lang="en" sz="2000" dirty="0">
                <a:solidFill>
                  <a:srgbClr val="000000"/>
                </a:solidFill>
                <a:latin typeface="Times New Roman"/>
                <a:ea typeface="+mn-lt"/>
                <a:cs typeface="Times New Roman"/>
              </a:rPr>
              <a:t>The process of decompiling and interpreting python bytecode presented difficulties due to obfuscation techniques employed by the malware, complicating the extraction of meaningful insights and requiring specialized tools for effective analysis.</a:t>
            </a:r>
            <a:endParaRPr lang="en-US" sz="2000">
              <a:latin typeface="Times New Roman"/>
              <a:ea typeface="+mn-lt"/>
              <a:cs typeface="Times New Roman"/>
            </a:endParaRPr>
          </a:p>
        </p:txBody>
      </p:sp>
      <p:sp>
        <p:nvSpPr>
          <p:cNvPr id="9" name="TextBox 8">
            <a:extLst>
              <a:ext uri="{FF2B5EF4-FFF2-40B4-BE49-F238E27FC236}">
                <a16:creationId xmlns:a16="http://schemas.microsoft.com/office/drawing/2014/main" id="{D7950150-083C-0319-65B5-637A4E64B0B4}"/>
              </a:ext>
            </a:extLst>
          </p:cNvPr>
          <p:cNvSpPr txBox="1"/>
          <p:nvPr/>
        </p:nvSpPr>
        <p:spPr>
          <a:xfrm>
            <a:off x="10258929" y="2370415"/>
            <a:ext cx="2439485" cy="726353"/>
          </a:xfrm>
          <a:prstGeom prst="rect">
            <a:avLst/>
          </a:prstGeom>
          <a:noFill/>
        </p:spPr>
        <p:txBody>
          <a:bodyPr rot="0" spcFirstLastPara="0" vertOverflow="overflow" horzOverflow="overflow" vert="horz" wrap="square" lIns="109728" tIns="54864" rIns="109728" bIns="54864" numCol="1" spcCol="0" rtlCol="0" fromWordArt="0" anchor="t" anchorCtr="0" forceAA="0" compatLnSpc="1">
            <a:prstTxWarp prst="textNoShape">
              <a:avLst/>
            </a:prstTxWarp>
            <a:sp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spcAft>
                <a:spcPts val="600"/>
              </a:spcAft>
            </a:pPr>
            <a:r>
              <a:rPr lang="en" sz="2000" b="1" dirty="0">
                <a:solidFill>
                  <a:srgbClr val="0070C0"/>
                </a:solidFill>
                <a:latin typeface="Times New Roman"/>
                <a:ea typeface="+mn-lt"/>
                <a:cs typeface="Times New Roman"/>
              </a:rPr>
              <a:t>Decompiling Python Bytecode</a:t>
            </a:r>
            <a:endParaRPr lang="en-US" sz="2000" b="1">
              <a:solidFill>
                <a:srgbClr val="0070C0"/>
              </a:solidFill>
              <a:latin typeface="Times New Roman"/>
              <a:cs typeface="Times New Roman"/>
            </a:endParaRPr>
          </a:p>
        </p:txBody>
      </p:sp>
    </p:spTree>
    <p:extLst>
      <p:ext uri="{BB962C8B-B14F-4D97-AF65-F5344CB8AC3E}">
        <p14:creationId xmlns:p14="http://schemas.microsoft.com/office/powerpoint/2010/main" val="167307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EB624538-1646-4CD1-8CF5-3E16FEC92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4626742" cy="8229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EE3B951-F984-47EC-942F-69696DEF6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0DC754-9F28-479D-9254-8682A40A5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3988" y="839878"/>
            <a:ext cx="12856412" cy="6519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2">
            <a:extLst>
              <a:ext uri="{FF2B5EF4-FFF2-40B4-BE49-F238E27FC236}">
                <a16:creationId xmlns:a16="http://schemas.microsoft.com/office/drawing/2014/main" id="{B18304F6-6BFD-2D81-9E60-BF346C29E826}"/>
              </a:ext>
            </a:extLst>
          </p:cNvPr>
          <p:cNvSpPr txBox="1">
            <a:spLocks/>
          </p:cNvSpPr>
          <p:nvPr/>
        </p:nvSpPr>
        <p:spPr>
          <a:xfrm>
            <a:off x="2075769" y="3066525"/>
            <a:ext cx="4434583" cy="1034968"/>
          </a:xfrm>
          <a:prstGeom prst="rect">
            <a:avLst/>
          </a:prstGeom>
        </p:spPr>
        <p:txBody>
          <a:bodyPr vert="horz" lIns="91440" tIns="45720" rIns="91440" bIns="45720" rtlCol="0" anchor="ctr">
            <a:normAutofit/>
          </a:bodyPr>
          <a:lstStyle>
            <a:defPPr>
              <a:defRPr lang="en-US"/>
            </a:defPPr>
            <a:lvl1pPr marL="0" indent="-228600" algn="l" defTabSz="1097280" rtl="0" eaLnBrk="1" latinLnBrk="0" hangingPunct="1">
              <a:lnSpc>
                <a:spcPct val="90000"/>
              </a:lnSpc>
              <a:spcBef>
                <a:spcPts val="1000"/>
              </a:spcBef>
              <a:buFont typeface="Arial" panose="020B0604020202020204" pitchFamily="34" charset="0"/>
              <a:buChar char="•"/>
              <a:defRPr sz="2160" kern="1200">
                <a:solidFill>
                  <a:schemeClr val="tx1"/>
                </a:solidFill>
                <a:latin typeface="+mn-lt"/>
                <a:ea typeface="+mn-ea"/>
                <a:cs typeface="+mn-cs"/>
              </a:defRPr>
            </a:lvl1pPr>
            <a:lvl2pPr marL="5486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2pPr>
            <a:lvl3pPr marL="10972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3pPr>
            <a:lvl4pPr marL="16459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19456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74320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32918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8404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43891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a:lstStyle>
          <a:p>
            <a:pPr indent="0" defTabSz="914400">
              <a:spcBef>
                <a:spcPct val="0"/>
              </a:spcBef>
              <a:spcAft>
                <a:spcPts val="600"/>
              </a:spcAft>
              <a:buNone/>
            </a:pPr>
            <a:r>
              <a:rPr lang="en-US" sz="5800" kern="1200">
                <a:solidFill>
                  <a:schemeClr val="tx1"/>
                </a:solidFill>
                <a:latin typeface="+mj-lt"/>
                <a:ea typeface="+mj-ea"/>
                <a:cs typeface="+mj-cs"/>
              </a:rPr>
              <a:t>CONCLUSION</a:t>
            </a:r>
          </a:p>
        </p:txBody>
      </p:sp>
      <p:sp>
        <p:nvSpPr>
          <p:cNvPr id="2" name="TextBox 1">
            <a:extLst>
              <a:ext uri="{FF2B5EF4-FFF2-40B4-BE49-F238E27FC236}">
                <a16:creationId xmlns:a16="http://schemas.microsoft.com/office/drawing/2014/main" id="{2EEA1215-78E7-BB1B-28CE-C224DA62CDF3}"/>
              </a:ext>
            </a:extLst>
          </p:cNvPr>
          <p:cNvSpPr txBox="1"/>
          <p:nvPr/>
        </p:nvSpPr>
        <p:spPr>
          <a:xfrm>
            <a:off x="7315200" y="1359644"/>
            <a:ext cx="5902495" cy="55612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1700" dirty="0">
                <a:solidFill>
                  <a:srgbClr val="0070C0"/>
                </a:solidFill>
              </a:rPr>
              <a:t>Attack Methodology Overview</a:t>
            </a:r>
            <a:endParaRPr lang="en-US">
              <a:solidFill>
                <a:srgbClr val="0070C0"/>
              </a:solidFill>
              <a:cs typeface="Calibri" panose="020F0502020204030204"/>
            </a:endParaRPr>
          </a:p>
          <a:p>
            <a:pPr indent="-228600">
              <a:lnSpc>
                <a:spcPct val="90000"/>
              </a:lnSpc>
              <a:spcAft>
                <a:spcPts val="600"/>
              </a:spcAft>
              <a:buFont typeface="Arial" panose="020B0604020202020204" pitchFamily="34" charset="0"/>
              <a:buChar char="•"/>
            </a:pPr>
            <a:r>
              <a:rPr lang="en-US" sz="1700" dirty="0"/>
              <a:t>The analysis revealed that the attack involved DNS spoofing and file exfiltration, highlighting the need for organizations to strengthen their defenses against such tactics in future cybersecurity strategies.</a:t>
            </a:r>
          </a:p>
          <a:p>
            <a:pPr indent="-228600">
              <a:lnSpc>
                <a:spcPct val="90000"/>
              </a:lnSpc>
              <a:spcAft>
                <a:spcPts val="600"/>
              </a:spcAft>
              <a:buFont typeface="Arial" panose="020B0604020202020204" pitchFamily="34" charset="0"/>
              <a:buChar char="•"/>
            </a:pPr>
            <a:endParaRPr lang="en-US" sz="1700" dirty="0">
              <a:cs typeface="Calibri"/>
            </a:endParaRPr>
          </a:p>
          <a:p>
            <a:pPr>
              <a:lnSpc>
                <a:spcPct val="90000"/>
              </a:lnSpc>
              <a:spcAft>
                <a:spcPts val="600"/>
              </a:spcAft>
            </a:pPr>
            <a:r>
              <a:rPr lang="en-US" sz="1700" dirty="0">
                <a:solidFill>
                  <a:srgbClr val="0070C0"/>
                </a:solidFill>
              </a:rPr>
              <a:t>Malware Characteristics Identified</a:t>
            </a:r>
            <a:endParaRPr lang="en-US" sz="1700">
              <a:solidFill>
                <a:srgbClr val="0070C0"/>
              </a:solidFill>
              <a:cs typeface="Calibri"/>
            </a:endParaRPr>
          </a:p>
          <a:p>
            <a:pPr indent="-228600">
              <a:lnSpc>
                <a:spcPct val="90000"/>
              </a:lnSpc>
              <a:spcAft>
                <a:spcPts val="600"/>
              </a:spcAft>
              <a:buFont typeface="Arial" panose="020B0604020202020204" pitchFamily="34" charset="0"/>
              <a:buChar char="•"/>
            </a:pPr>
            <a:r>
              <a:rPr lang="en-US" sz="1700" dirty="0"/>
              <a:t>The decompiled Python bytecode exhibited anti-debugging techniques and obfuscation, indicating a sophisticated approach by the attacker, which necessitates ongoing education for analysts on emerging malware trends.</a:t>
            </a:r>
            <a:endParaRPr lang="en-US" sz="1700" dirty="0">
              <a:cs typeface="Calibri"/>
            </a:endParaRPr>
          </a:p>
          <a:p>
            <a:pPr>
              <a:lnSpc>
                <a:spcPct val="90000"/>
              </a:lnSpc>
              <a:spcAft>
                <a:spcPts val="600"/>
              </a:spcAft>
            </a:pPr>
            <a:endParaRPr lang="en-US" sz="1700" dirty="0"/>
          </a:p>
          <a:p>
            <a:pPr>
              <a:lnSpc>
                <a:spcPct val="90000"/>
              </a:lnSpc>
              <a:spcAft>
                <a:spcPts val="600"/>
              </a:spcAft>
            </a:pPr>
            <a:r>
              <a:rPr lang="en-US" sz="1700" dirty="0">
                <a:solidFill>
                  <a:srgbClr val="0070C0"/>
                </a:solidFill>
              </a:rPr>
              <a:t>Recommendations for Future Prevention</a:t>
            </a:r>
            <a:endParaRPr lang="en-US" sz="1700">
              <a:solidFill>
                <a:srgbClr val="0070C0"/>
              </a:solidFill>
              <a:cs typeface="Calibri"/>
            </a:endParaRPr>
          </a:p>
          <a:p>
            <a:pPr indent="-228600">
              <a:lnSpc>
                <a:spcPct val="90000"/>
              </a:lnSpc>
              <a:spcAft>
                <a:spcPts val="600"/>
              </a:spcAft>
              <a:buFont typeface="Arial" panose="020B0604020202020204" pitchFamily="34" charset="0"/>
              <a:buChar char="•"/>
            </a:pPr>
            <a:r>
              <a:rPr lang="en-US" sz="1700" dirty="0"/>
              <a:t>Emphasizing the importance of comprehensive network traffic analysis and timely incident response, organizations should implement regular training and updates to forensic methodologies to adapt to evolving cyber threats.</a:t>
            </a:r>
            <a:endParaRPr lang="en-US" sz="1700" dirty="0">
              <a:cs typeface="Calibri" panose="020F0502020204030204"/>
            </a:endParaRPr>
          </a:p>
          <a:p>
            <a:pPr indent="-228600">
              <a:lnSpc>
                <a:spcPct val="90000"/>
              </a:lnSpc>
              <a:spcAft>
                <a:spcPts val="600"/>
              </a:spcAft>
              <a:buFont typeface="Arial" panose="020B0604020202020204" pitchFamily="34" charset="0"/>
              <a:buChar char="•"/>
            </a:pPr>
            <a:endParaRPr lang="en-US" sz="1700"/>
          </a:p>
        </p:txBody>
      </p:sp>
      <p:cxnSp>
        <p:nvCxnSpPr>
          <p:cNvPr id="49" name="Straight Connector 48">
            <a:extLst>
              <a:ext uri="{FF2B5EF4-FFF2-40B4-BE49-F238E27FC236}">
                <a16:creationId xmlns:a16="http://schemas.microsoft.com/office/drawing/2014/main" id="{7D2050F0-C6F7-4036-9312-F896A75662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7341601"/>
            <a:ext cx="146304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51839ED-002B-41FA-9522-C59A437DD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3639188" y="6732"/>
            <a:ext cx="0" cy="82296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055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26742" cy="8229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D4464D8-FD41-4EA2-9094-791BB1112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0" name="Picture 59">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4626742" cy="8234856"/>
          </a:xfrm>
          <a:prstGeom prst="rect">
            <a:avLst/>
          </a:prstGeom>
        </p:spPr>
      </p:pic>
      <p:sp>
        <p:nvSpPr>
          <p:cNvPr id="62" name="Rectangle 61">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59DF772F-A79B-48F9-8B22-3B11AB306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250" y="875010"/>
            <a:ext cx="8948354" cy="647958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Subtitle 2">
            <a:extLst>
              <a:ext uri="{FF2B5EF4-FFF2-40B4-BE49-F238E27FC236}">
                <a16:creationId xmlns:a16="http://schemas.microsoft.com/office/drawing/2014/main" id="{8B7DB993-F6BB-C124-05FF-041003C6D1A6}"/>
              </a:ext>
            </a:extLst>
          </p:cNvPr>
          <p:cNvSpPr txBox="1">
            <a:spLocks/>
          </p:cNvSpPr>
          <p:nvPr/>
        </p:nvSpPr>
        <p:spPr>
          <a:xfrm>
            <a:off x="1427975" y="2868109"/>
            <a:ext cx="4544092" cy="1090246"/>
          </a:xfrm>
          <a:prstGeom prst="rect">
            <a:avLst/>
          </a:prstGeom>
        </p:spPr>
        <p:txBody>
          <a:bodyPr vert="horz" lIns="91440" tIns="45720" rIns="91440" bIns="45720" rtlCol="0" anchor="b">
            <a:normAutofit/>
          </a:bodyPr>
          <a:lstStyle>
            <a:defPPr>
              <a:defRPr lang="en-US"/>
            </a:defPPr>
            <a:lvl1pPr marL="0" indent="-228600" algn="l" defTabSz="1097280" rtl="0" eaLnBrk="1" latinLnBrk="0" hangingPunct="1">
              <a:lnSpc>
                <a:spcPct val="90000"/>
              </a:lnSpc>
              <a:spcBef>
                <a:spcPts val="1000"/>
              </a:spcBef>
              <a:buFont typeface="Arial" panose="020B0604020202020204" pitchFamily="34" charset="0"/>
              <a:buChar char="•"/>
              <a:defRPr sz="2160" kern="1200">
                <a:solidFill>
                  <a:schemeClr val="tx1"/>
                </a:solidFill>
                <a:latin typeface="+mn-lt"/>
                <a:ea typeface="+mn-ea"/>
                <a:cs typeface="+mn-cs"/>
              </a:defRPr>
            </a:lvl1pPr>
            <a:lvl2pPr marL="5486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2pPr>
            <a:lvl3pPr marL="10972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3pPr>
            <a:lvl4pPr marL="16459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4pPr>
            <a:lvl5pPr marL="219456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5pPr>
            <a:lvl6pPr marL="274320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6pPr>
            <a:lvl7pPr marL="329184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7pPr>
            <a:lvl8pPr marL="384048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8pPr>
            <a:lvl9pPr marL="4389120" indent="-228600" algn="l" defTabSz="1097280" rtl="0" eaLnBrk="1" latinLnBrk="0" hangingPunct="1">
              <a:lnSpc>
                <a:spcPct val="90000"/>
              </a:lnSpc>
              <a:spcBef>
                <a:spcPts val="500"/>
              </a:spcBef>
              <a:buFont typeface="Arial" panose="020B0604020202020204" pitchFamily="34" charset="0"/>
              <a:buChar char="•"/>
              <a:defRPr sz="2160" kern="1200">
                <a:solidFill>
                  <a:schemeClr val="tx1"/>
                </a:solidFill>
                <a:latin typeface="+mn-lt"/>
                <a:ea typeface="+mn-ea"/>
                <a:cs typeface="+mn-cs"/>
              </a:defRPr>
            </a:lvl9pPr>
          </a:lstStyle>
          <a:p>
            <a:pPr indent="0" defTabSz="914400">
              <a:spcBef>
                <a:spcPct val="0"/>
              </a:spcBef>
              <a:spcAft>
                <a:spcPts val="600"/>
              </a:spcAft>
              <a:buNone/>
            </a:pPr>
            <a:r>
              <a:rPr lang="en-US" sz="6500" kern="1200">
                <a:solidFill>
                  <a:srgbClr val="FFC000"/>
                </a:solidFill>
                <a:latin typeface="+mj-lt"/>
                <a:ea typeface="+mj-ea"/>
                <a:cs typeface="+mj-cs"/>
              </a:rPr>
              <a:t>REFERENCES</a:t>
            </a:r>
          </a:p>
        </p:txBody>
      </p:sp>
      <p:sp>
        <p:nvSpPr>
          <p:cNvPr id="12" name="TextBox 11">
            <a:extLst>
              <a:ext uri="{FF2B5EF4-FFF2-40B4-BE49-F238E27FC236}">
                <a16:creationId xmlns:a16="http://schemas.microsoft.com/office/drawing/2014/main" id="{49C4AA83-A717-04BB-3B80-21721DF5BEBF}"/>
              </a:ext>
            </a:extLst>
          </p:cNvPr>
          <p:cNvSpPr txBox="1"/>
          <p:nvPr/>
        </p:nvSpPr>
        <p:spPr>
          <a:xfrm>
            <a:off x="1082918" y="4398525"/>
            <a:ext cx="7834794" cy="65088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defTabSz="914400">
              <a:lnSpc>
                <a:spcPct val="90000"/>
              </a:lnSpc>
              <a:spcBef>
                <a:spcPts val="1000"/>
              </a:spcBef>
            </a:pPr>
            <a:r>
              <a:rPr lang="en-US" sz="1600" kern="1200" cap="all" dirty="0">
                <a:latin typeface="+mn-lt"/>
                <a:ea typeface="+mn-ea"/>
                <a:cs typeface="+mn-cs"/>
              </a:rPr>
              <a:t>https://www.honeynet.org/challenges/forensic-challenge-14-weird-python/</a:t>
            </a:r>
            <a:endParaRPr lang="en-US" sz="1600" kern="1200">
              <a:latin typeface="+mn-lt"/>
              <a:cs typeface="Calibri" panose="020F0502020204030204"/>
            </a:endParaRPr>
          </a:p>
        </p:txBody>
      </p:sp>
    </p:spTree>
    <p:extLst>
      <p:ext uri="{BB962C8B-B14F-4D97-AF65-F5344CB8AC3E}">
        <p14:creationId xmlns:p14="http://schemas.microsoft.com/office/powerpoint/2010/main" val="3011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250195" y="0"/>
            <a:ext cx="2380205" cy="82296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Text 3"/>
          <p:cNvSpPr/>
          <p:nvPr/>
        </p:nvSpPr>
        <p:spPr>
          <a:xfrm>
            <a:off x="1108221" y="772161"/>
            <a:ext cx="10274690" cy="685254"/>
          </a:xfrm>
          <a:prstGeom prst="rect">
            <a:avLst/>
          </a:prstGeom>
          <a:noFill/>
          <a:ln/>
        </p:spPr>
        <p:txBody>
          <a:bodyPr wrap="none" lIns="91440" tIns="45720" rIns="91440" bIns="45720" rtlCol="0" anchor="t"/>
          <a:lstStyle/>
          <a:p>
            <a:pPr defTabSz="896112">
              <a:lnSpc>
                <a:spcPts val="5359"/>
              </a:lnSpc>
              <a:spcAft>
                <a:spcPts val="600"/>
              </a:spcAft>
            </a:pPr>
            <a:r>
              <a:rPr lang="en-US" sz="4250" b="1" kern="0" spc="-128" dirty="0">
                <a:solidFill>
                  <a:srgbClr val="7030A0"/>
                </a:solidFill>
                <a:latin typeface="Times New Roman"/>
                <a:cs typeface="Times New Roman"/>
              </a:rPr>
              <a:t>Case Intro | Scenario</a:t>
            </a:r>
            <a:endParaRPr lang="en-US" dirty="0">
              <a:solidFill>
                <a:srgbClr val="7030A0"/>
              </a:solidFill>
              <a:latin typeface="Times New Roman"/>
              <a:cs typeface="Times New Roman"/>
            </a:endParaRPr>
          </a:p>
        </p:txBody>
      </p:sp>
      <p:sp>
        <p:nvSpPr>
          <p:cNvPr id="2" name="TextBox 1">
            <a:extLst>
              <a:ext uri="{FF2B5EF4-FFF2-40B4-BE49-F238E27FC236}">
                <a16:creationId xmlns:a16="http://schemas.microsoft.com/office/drawing/2014/main" id="{E0BBBCF8-83D4-BF98-0C46-52E49D098D41}"/>
              </a:ext>
            </a:extLst>
          </p:cNvPr>
          <p:cNvSpPr txBox="1"/>
          <p:nvPr/>
        </p:nvSpPr>
        <p:spPr>
          <a:xfrm>
            <a:off x="2000250" y="3097053"/>
            <a:ext cx="78105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Your boss John went to a BYOD conference lately. Yeah, he’s that kind of security guy… After some mumble about targeted attacks happening during the event, your team finally got their hands on a PCAP with his traffic. Your colleague Pete Galloway investigated the incident. Yesterday, he casually mentioned that he found some weird Python bytecode but couldn’t make much sense out of “random” payloads yet. </a:t>
            </a:r>
          </a:p>
        </p:txBody>
      </p:sp>
    </p:spTree>
    <p:extLst>
      <p:ext uri="{BB962C8B-B14F-4D97-AF65-F5344CB8AC3E}">
        <p14:creationId xmlns:p14="http://schemas.microsoft.com/office/powerpoint/2010/main" val="3351273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250195" y="0"/>
            <a:ext cx="2380205" cy="82296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Text 3"/>
          <p:cNvSpPr/>
          <p:nvPr/>
        </p:nvSpPr>
        <p:spPr>
          <a:xfrm>
            <a:off x="1108221" y="772161"/>
            <a:ext cx="10274690" cy="685254"/>
          </a:xfrm>
          <a:prstGeom prst="rect">
            <a:avLst/>
          </a:prstGeom>
          <a:noFill/>
          <a:ln/>
        </p:spPr>
        <p:txBody>
          <a:bodyPr wrap="none" lIns="91440" tIns="45720" rIns="91440" bIns="45720" rtlCol="0" anchor="t"/>
          <a:lstStyle/>
          <a:p>
            <a:pPr defTabSz="896112">
              <a:lnSpc>
                <a:spcPts val="5359"/>
              </a:lnSpc>
              <a:spcAft>
                <a:spcPts val="600"/>
              </a:spcAft>
            </a:pPr>
            <a:r>
              <a:rPr lang="en-US" sz="4250" b="1" kern="0" spc="-128" dirty="0">
                <a:solidFill>
                  <a:srgbClr val="7030A0"/>
                </a:solidFill>
                <a:latin typeface="Times New Roman"/>
                <a:cs typeface="Times New Roman"/>
              </a:rPr>
              <a:t>Case Intro | Timeline – Personnel</a:t>
            </a:r>
          </a:p>
        </p:txBody>
      </p:sp>
      <p:sp>
        <p:nvSpPr>
          <p:cNvPr id="3" name="TextBox 2">
            <a:extLst>
              <a:ext uri="{FF2B5EF4-FFF2-40B4-BE49-F238E27FC236}">
                <a16:creationId xmlns:a16="http://schemas.microsoft.com/office/drawing/2014/main" id="{2030D2A6-FE79-FBCE-F7B5-D18FC8DE6967}"/>
              </a:ext>
            </a:extLst>
          </p:cNvPr>
          <p:cNvSpPr txBox="1"/>
          <p:nvPr/>
        </p:nvSpPr>
        <p:spPr>
          <a:xfrm>
            <a:off x="2620216" y="2056638"/>
            <a:ext cx="940477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mn-lt"/>
                <a:cs typeface="Times New Roman"/>
              </a:rPr>
              <a:t>Network Compromise</a:t>
            </a:r>
            <a:endParaRPr lang="en-US" dirty="0">
              <a:latin typeface="Times New Roman"/>
              <a:cs typeface="Times New Roman"/>
            </a:endParaRPr>
          </a:p>
          <a:p>
            <a:r>
              <a:rPr lang="en-US" dirty="0">
                <a:latin typeface="Times New Roman"/>
                <a:ea typeface="+mn-lt"/>
                <a:cs typeface="Times New Roman"/>
              </a:rPr>
              <a:t>Attacker gains access through DNS spoofing, targeting John’s device with a malicious payload.</a:t>
            </a:r>
            <a:endParaRPr lang="en-US" dirty="0">
              <a:latin typeface="Times New Roman"/>
              <a:cs typeface="Times New Roman"/>
            </a:endParaRPr>
          </a:p>
          <a:p>
            <a:endParaRPr lang="en-US" b="1" dirty="0">
              <a:latin typeface="Times New Roman"/>
              <a:ea typeface="+mn-lt"/>
              <a:cs typeface="Times New Roman"/>
            </a:endParaRPr>
          </a:p>
          <a:p>
            <a:r>
              <a:rPr lang="en-US" b="1" dirty="0">
                <a:latin typeface="Times New Roman"/>
                <a:ea typeface="+mn-lt"/>
                <a:cs typeface="Times New Roman"/>
              </a:rPr>
              <a:t>Malware Execution </a:t>
            </a:r>
            <a:endParaRPr lang="en-US" dirty="0">
              <a:latin typeface="Times New Roman"/>
              <a:cs typeface="Times New Roman"/>
            </a:endParaRPr>
          </a:p>
          <a:p>
            <a:r>
              <a:rPr lang="en-US" dirty="0">
                <a:latin typeface="Times New Roman"/>
                <a:ea typeface="+mn-lt"/>
                <a:cs typeface="Times New Roman"/>
              </a:rPr>
              <a:t>John unknowingly runs the payload, initiating data collection and network infiltration.</a:t>
            </a:r>
            <a:endParaRPr lang="en-US" dirty="0">
              <a:latin typeface="Times New Roman"/>
              <a:cs typeface="Times New Roman"/>
            </a:endParaRPr>
          </a:p>
          <a:p>
            <a:r>
              <a:rPr lang="en-US" dirty="0">
                <a:latin typeface="Times New Roman"/>
                <a:ea typeface="+mn-lt"/>
                <a:cs typeface="Times New Roman"/>
              </a:rPr>
              <a:t>Malware communicates with external servers, triggering unusual network activity.</a:t>
            </a:r>
          </a:p>
          <a:p>
            <a:pPr marL="285750" indent="-285750">
              <a:buFont typeface="Arial"/>
              <a:buChar char="•"/>
            </a:pPr>
            <a:endParaRPr lang="en-US" dirty="0">
              <a:latin typeface="Times New Roman"/>
              <a:ea typeface="+mn-lt"/>
              <a:cs typeface="Times New Roman"/>
            </a:endParaRPr>
          </a:p>
          <a:p>
            <a:r>
              <a:rPr lang="en-US" b="1" dirty="0">
                <a:latin typeface="Times New Roman"/>
                <a:ea typeface="+mn-lt"/>
                <a:cs typeface="Times New Roman"/>
              </a:rPr>
              <a:t>Detection &amp; Initial Analysis</a:t>
            </a:r>
            <a:endParaRPr lang="en-US" dirty="0">
              <a:latin typeface="Times New Roman"/>
              <a:cs typeface="Times New Roman"/>
            </a:endParaRPr>
          </a:p>
          <a:p>
            <a:r>
              <a:rPr lang="en-US" dirty="0">
                <a:latin typeface="Times New Roman"/>
                <a:ea typeface="+mn-lt"/>
                <a:cs typeface="Times New Roman"/>
              </a:rPr>
              <a:t>Security detects suspicious activity, isolating the malware and beginning investigation.</a:t>
            </a:r>
            <a:endParaRPr lang="en-US" dirty="0">
              <a:latin typeface="Times New Roman"/>
              <a:cs typeface="Times New Roman"/>
            </a:endParaRPr>
          </a:p>
          <a:p>
            <a:endParaRPr lang="en-US" b="1" dirty="0">
              <a:latin typeface="Times New Roman"/>
              <a:ea typeface="+mn-lt"/>
              <a:cs typeface="Times New Roman"/>
            </a:endParaRPr>
          </a:p>
          <a:p>
            <a:r>
              <a:rPr lang="en-US" b="1" dirty="0">
                <a:latin typeface="Times New Roman"/>
                <a:ea typeface="+mn-lt"/>
                <a:cs typeface="Times New Roman"/>
              </a:rPr>
              <a:t>Full Forensic Analysis</a:t>
            </a:r>
            <a:endParaRPr lang="en-US" dirty="0">
              <a:latin typeface="Times New Roman"/>
              <a:cs typeface="Times New Roman"/>
            </a:endParaRPr>
          </a:p>
          <a:p>
            <a:r>
              <a:rPr lang="en-US" dirty="0">
                <a:latin typeface="Times New Roman"/>
                <a:ea typeface="+mn-lt"/>
                <a:cs typeface="Times New Roman"/>
              </a:rPr>
              <a:t>Investigators link Pete to traffic redirection; deeper analysis confirms potential insider risk.</a:t>
            </a:r>
            <a:endParaRPr lang="en-US" dirty="0">
              <a:latin typeface="Times New Roman"/>
              <a:cs typeface="Times New Roman"/>
            </a:endParaRPr>
          </a:p>
          <a:p>
            <a:endParaRPr lang="en-US" b="1" dirty="0">
              <a:latin typeface="Times New Roman"/>
              <a:ea typeface="+mn-lt"/>
              <a:cs typeface="Times New Roman"/>
            </a:endParaRPr>
          </a:p>
          <a:p>
            <a:r>
              <a:rPr lang="en-US" b="1" dirty="0">
                <a:latin typeface="Times New Roman"/>
                <a:ea typeface="+mn-lt"/>
                <a:cs typeface="Times New Roman"/>
              </a:rPr>
              <a:t>Escalation &amp; Containment</a:t>
            </a:r>
          </a:p>
          <a:p>
            <a:r>
              <a:rPr lang="en-US" dirty="0">
                <a:latin typeface="Times New Roman"/>
                <a:ea typeface="+mn-lt"/>
                <a:cs typeface="Times New Roman"/>
              </a:rPr>
              <a:t>Company escalates, isolates devices, strengthens network protections, and updates security protocols.</a:t>
            </a:r>
            <a:endParaRPr lang="en-US">
              <a:latin typeface="Times New Roman"/>
              <a:cs typeface="Times New Roman"/>
            </a:endParaRPr>
          </a:p>
          <a:p>
            <a:endParaRPr lang="en-US" b="1" dirty="0">
              <a:latin typeface="Times New Roman"/>
              <a:ea typeface="+mn-lt"/>
              <a:cs typeface="Times New Roman"/>
            </a:endParaRPr>
          </a:p>
          <a:p>
            <a:r>
              <a:rPr lang="en-US" b="1" dirty="0">
                <a:latin typeface="Times New Roman"/>
                <a:ea typeface="+mn-lt"/>
                <a:cs typeface="Times New Roman"/>
              </a:rPr>
              <a:t>Post-Incident Review</a:t>
            </a:r>
            <a:endParaRPr lang="en-US" dirty="0">
              <a:latin typeface="Times New Roman"/>
              <a:cs typeface="Times New Roman"/>
            </a:endParaRPr>
          </a:p>
          <a:p>
            <a:r>
              <a:rPr lang="en-US" dirty="0">
                <a:latin typeface="Times New Roman"/>
                <a:ea typeface="+mn-lt"/>
                <a:cs typeface="Times New Roman"/>
              </a:rPr>
              <a:t>Formal report with findings and recommendations for improved security policies and employee training.</a:t>
            </a:r>
            <a:endParaRPr lang="en-US" dirty="0">
              <a:latin typeface="Times New Roman"/>
              <a:cs typeface="Times New Roman"/>
            </a:endParaRPr>
          </a:p>
        </p:txBody>
      </p:sp>
    </p:spTree>
    <p:extLst>
      <p:ext uri="{BB962C8B-B14F-4D97-AF65-F5344CB8AC3E}">
        <p14:creationId xmlns:p14="http://schemas.microsoft.com/office/powerpoint/2010/main" val="3276725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250195" y="0"/>
            <a:ext cx="2380205" cy="82296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6" name="Text 3"/>
          <p:cNvSpPr/>
          <p:nvPr/>
        </p:nvSpPr>
        <p:spPr>
          <a:xfrm>
            <a:off x="1108221" y="772161"/>
            <a:ext cx="10274690" cy="685254"/>
          </a:xfrm>
          <a:prstGeom prst="rect">
            <a:avLst/>
          </a:prstGeom>
          <a:noFill/>
          <a:ln/>
        </p:spPr>
        <p:txBody>
          <a:bodyPr wrap="none" lIns="91440" tIns="45720" rIns="91440" bIns="45720" rtlCol="0" anchor="t"/>
          <a:lstStyle/>
          <a:p>
            <a:pPr defTabSz="896112">
              <a:lnSpc>
                <a:spcPts val="5359"/>
              </a:lnSpc>
              <a:spcAft>
                <a:spcPts val="600"/>
              </a:spcAft>
            </a:pPr>
            <a:r>
              <a:rPr lang="en-US" sz="4250" b="1" kern="0" spc="-128" dirty="0">
                <a:solidFill>
                  <a:srgbClr val="7030A0"/>
                </a:solidFill>
                <a:latin typeface="Times New Roman"/>
                <a:cs typeface="Times New Roman"/>
              </a:rPr>
              <a:t>Case Intro | Analysis – Scope</a:t>
            </a:r>
          </a:p>
        </p:txBody>
      </p:sp>
      <p:sp>
        <p:nvSpPr>
          <p:cNvPr id="3" name="TextBox 2">
            <a:extLst>
              <a:ext uri="{FF2B5EF4-FFF2-40B4-BE49-F238E27FC236}">
                <a16:creationId xmlns:a16="http://schemas.microsoft.com/office/drawing/2014/main" id="{C769CC48-F9A8-CBD1-AE04-A42313FFC73B}"/>
              </a:ext>
            </a:extLst>
          </p:cNvPr>
          <p:cNvSpPr txBox="1"/>
          <p:nvPr/>
        </p:nvSpPr>
        <p:spPr>
          <a:xfrm>
            <a:off x="2360355" y="2057402"/>
            <a:ext cx="902490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The purpose of this case overview is to analyze a security incident involving potential insider threats and malicious Python code, enhancing understanding of cyber-attack methodologies.</a:t>
            </a:r>
            <a:endParaRPr lang="en-US" b="1" dirty="0">
              <a:latin typeface="Times New Roman"/>
              <a:ea typeface="Calibri"/>
              <a:cs typeface="Times New Roman"/>
            </a:endParaRPr>
          </a:p>
          <a:p>
            <a:endParaRPr lang="en-US">
              <a:latin typeface="Times New Roman"/>
              <a:ea typeface="Calibri"/>
              <a:cs typeface="Times New Roman"/>
            </a:endParaRPr>
          </a:p>
          <a:p>
            <a:r>
              <a:rPr lang="en-US" dirty="0">
                <a:latin typeface="Times New Roman"/>
                <a:ea typeface="Calibri"/>
                <a:cs typeface="Times New Roman"/>
              </a:rPr>
              <a:t>The</a:t>
            </a:r>
            <a:r>
              <a:rPr lang="en-US" dirty="0">
                <a:latin typeface="Times New Roman"/>
                <a:cs typeface="Times New Roman"/>
              </a:rPr>
              <a:t> event centers around a suspicious incident at a BYOD conference where user John accessed malicious content, leading to an investigation triggered by colleague Pete's discovery of unusual Python bytecode. The incident took place during a Bring Your Own Device (BYOD) conference, where network traffic and user activities were monitored for forensic analysis.</a:t>
            </a:r>
            <a:endParaRPr lang="en-US" dirty="0">
              <a:latin typeface="Times New Roman"/>
              <a:ea typeface="Calibri"/>
              <a:cs typeface="Times New Roman"/>
            </a:endParaRPr>
          </a:p>
          <a:p>
            <a:endParaRPr lang="en-US">
              <a:latin typeface="Times New Roman"/>
              <a:cs typeface="Times New Roman"/>
            </a:endParaRPr>
          </a:p>
          <a:p>
            <a:r>
              <a:rPr lang="en-US" dirty="0">
                <a:latin typeface="Times New Roman"/>
                <a:ea typeface="+mn-lt"/>
                <a:cs typeface="Times New Roman"/>
              </a:rPr>
              <a:t>Analyzing DNS spoofing and malicious payload delivery on John’s device, with packet analysis and detection of threat vectors.</a:t>
            </a:r>
          </a:p>
          <a:p>
            <a:endParaRPr lang="en-US" dirty="0">
              <a:latin typeface="Times New Roman"/>
              <a:ea typeface="+mn-lt"/>
              <a:cs typeface="Times New Roman"/>
            </a:endParaRPr>
          </a:p>
          <a:p>
            <a:r>
              <a:rPr lang="en-US" dirty="0">
                <a:latin typeface="Times New Roman"/>
                <a:ea typeface="+mn-lt"/>
                <a:cs typeface="Times New Roman"/>
              </a:rPr>
              <a:t>Reverse engineering the Python bytecode to understand its evasion tactics and data exfiltration methods. Assessing data exposure risk, recommending security upgrades (DNS security, IDS/IPS, network segmentation). Evaluating Pete’s involvement, potential insider risk, and policy adherence.</a:t>
            </a:r>
            <a:endParaRPr lang="en-US">
              <a:latin typeface="Times New Roman"/>
              <a:cs typeface="Times New Roman"/>
            </a:endParaRPr>
          </a:p>
          <a:p>
            <a:endParaRPr lang="en-US">
              <a:latin typeface="Times New Roman"/>
              <a:ea typeface="+mn-lt"/>
              <a:cs typeface="Times New Roman"/>
            </a:endParaRPr>
          </a:p>
        </p:txBody>
      </p:sp>
    </p:spTree>
    <p:extLst>
      <p:ext uri="{BB962C8B-B14F-4D97-AF65-F5344CB8AC3E}">
        <p14:creationId xmlns:p14="http://schemas.microsoft.com/office/powerpoint/2010/main" val="1192028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30034"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3"/>
          <p:cNvSpPr/>
          <p:nvPr/>
        </p:nvSpPr>
        <p:spPr>
          <a:xfrm>
            <a:off x="3657091" y="1189513"/>
            <a:ext cx="4853987" cy="858301"/>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5400" b="1" kern="1200" spc="-128" dirty="0">
                <a:solidFill>
                  <a:srgbClr val="0070C0"/>
                </a:solidFill>
                <a:latin typeface="Times New Roman"/>
                <a:ea typeface="+mj-ea"/>
                <a:cs typeface="Times New Roman"/>
              </a:rPr>
              <a:t>Digital Evidence</a:t>
            </a:r>
            <a:endParaRPr lang="en-US" sz="5400" kern="1200">
              <a:solidFill>
                <a:srgbClr val="0070C0"/>
              </a:solidFill>
              <a:latin typeface="Times New Roman"/>
              <a:ea typeface="+mj-ea"/>
              <a:cs typeface="Times New Roman"/>
            </a:endParaRPr>
          </a:p>
        </p:txBody>
      </p:sp>
      <p:grpSp>
        <p:nvGrpSpPr>
          <p:cNvPr id="61" name="Group 60">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9462" y="4782"/>
            <a:ext cx="11697144" cy="8229600"/>
            <a:chOff x="1318434" y="36937"/>
            <a:chExt cx="9747620" cy="6858000"/>
          </a:xfrm>
        </p:grpSpPr>
        <p:sp>
          <p:nvSpPr>
            <p:cNvPr id="33" name="Freeform: Shape 32">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62" name="Freeform: Shape 6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35" name="Freeform: Shape 34">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36" name="Freeform: Shape 35">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37" name="Freeform: Shape 36">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grpSp>
      <p:sp>
        <p:nvSpPr>
          <p:cNvPr id="9" name="Text 6"/>
          <p:cNvSpPr/>
          <p:nvPr/>
        </p:nvSpPr>
        <p:spPr>
          <a:xfrm>
            <a:off x="5470544" y="3272640"/>
            <a:ext cx="4396333" cy="3184074"/>
          </a:xfrm>
          <a:prstGeom prst="rect">
            <a:avLst/>
          </a:prstGeom>
        </p:spPr>
        <p:txBody>
          <a:bodyPr vert="horz" lIns="91440" tIns="45720" rIns="91440" bIns="45720" rtlCol="0" anchor="t">
            <a:noAutofit/>
          </a:bodyPr>
          <a:lstStyle/>
          <a:p>
            <a:pPr marL="457200" indent="-228600">
              <a:lnSpc>
                <a:spcPct val="90000"/>
              </a:lnSpc>
              <a:buFont typeface="Arial" panose="020B0604020202020204" pitchFamily="34" charset="0"/>
              <a:buChar char="•"/>
            </a:pPr>
            <a:r>
              <a:rPr lang="en-US" sz="2800" spc="-65" dirty="0">
                <a:solidFill>
                  <a:srgbClr val="000000"/>
                </a:solidFill>
                <a:latin typeface="Times New Roman"/>
                <a:cs typeface="Times New Roman"/>
              </a:rPr>
              <a:t>.</a:t>
            </a:r>
            <a:r>
              <a:rPr lang="en-US" sz="2800" spc="-65" dirty="0" err="1">
                <a:solidFill>
                  <a:srgbClr val="000000"/>
                </a:solidFill>
                <a:latin typeface="Times New Roman"/>
                <a:cs typeface="Times New Roman"/>
              </a:rPr>
              <a:t>pcapng</a:t>
            </a:r>
            <a:r>
              <a:rPr lang="en-US" sz="2800" spc="-65" dirty="0">
                <a:solidFill>
                  <a:srgbClr val="000000"/>
                </a:solidFill>
                <a:latin typeface="Times New Roman"/>
                <a:cs typeface="Times New Roman"/>
              </a:rPr>
              <a:t> file </a:t>
            </a:r>
            <a:endParaRPr lang="en-US" sz="2800" b="1">
              <a:solidFill>
                <a:srgbClr val="000000"/>
              </a:solidFill>
              <a:latin typeface="Times New Roman"/>
              <a:cs typeface="Times New Roman"/>
            </a:endParaRPr>
          </a:p>
          <a:p>
            <a:pPr marL="457200" indent="-228600">
              <a:lnSpc>
                <a:spcPct val="90000"/>
              </a:lnSpc>
              <a:buFont typeface="Arial" panose="020B0604020202020204" pitchFamily="34" charset="0"/>
              <a:buChar char="•"/>
            </a:pPr>
            <a:r>
              <a:rPr lang="en-US" sz="2800" spc="-65" dirty="0">
                <a:solidFill>
                  <a:srgbClr val="000000"/>
                </a:solidFill>
                <a:latin typeface="Times New Roman"/>
                <a:cs typeface="Times New Roman"/>
              </a:rPr>
              <a:t>Web Pages Accessed</a:t>
            </a:r>
          </a:p>
          <a:p>
            <a:pPr marL="457200" indent="-228600">
              <a:lnSpc>
                <a:spcPct val="90000"/>
              </a:lnSpc>
              <a:buFont typeface="Arial" panose="020B0604020202020204" pitchFamily="34" charset="0"/>
              <a:buChar char="•"/>
            </a:pPr>
            <a:r>
              <a:rPr lang="en-US" sz="2800" spc="-65" dirty="0">
                <a:solidFill>
                  <a:srgbClr val="000000"/>
                </a:solidFill>
                <a:latin typeface="Times New Roman"/>
                <a:cs typeface="Times New Roman"/>
              </a:rPr>
              <a:t>Requested Resources </a:t>
            </a:r>
          </a:p>
          <a:p>
            <a:pPr marL="457200" indent="-228600">
              <a:lnSpc>
                <a:spcPct val="90000"/>
              </a:lnSpc>
              <a:buFont typeface="Arial" panose="020B0604020202020204" pitchFamily="34" charset="0"/>
              <a:buChar char="•"/>
            </a:pPr>
            <a:r>
              <a:rPr lang="en-US" sz="2800" spc="-65" dirty="0">
                <a:solidFill>
                  <a:srgbClr val="000000"/>
                </a:solidFill>
                <a:latin typeface="Times New Roman"/>
                <a:cs typeface="Times New Roman"/>
              </a:rPr>
              <a:t>IP Addresses and Hosts</a:t>
            </a:r>
          </a:p>
          <a:p>
            <a:pPr marL="457200" indent="-228600">
              <a:lnSpc>
                <a:spcPct val="90000"/>
              </a:lnSpc>
              <a:buFont typeface="Arial" panose="020B0604020202020204" pitchFamily="34" charset="0"/>
              <a:buChar char="•"/>
            </a:pPr>
            <a:r>
              <a:rPr lang="en-US" sz="2800" spc="-65" dirty="0">
                <a:solidFill>
                  <a:srgbClr val="000000"/>
                </a:solidFill>
                <a:latin typeface="Times New Roman"/>
                <a:cs typeface="Times New Roman"/>
              </a:rPr>
              <a:t>DNS Responses</a:t>
            </a:r>
          </a:p>
          <a:p>
            <a:pPr marL="457200" indent="-228600">
              <a:lnSpc>
                <a:spcPct val="90000"/>
              </a:lnSpc>
              <a:buFont typeface="Arial" panose="020B0604020202020204" pitchFamily="34" charset="0"/>
              <a:buChar char="•"/>
            </a:pPr>
            <a:r>
              <a:rPr lang="en-US" sz="2800" spc="-65" dirty="0">
                <a:solidFill>
                  <a:srgbClr val="000000"/>
                </a:solidFill>
                <a:latin typeface="Times New Roman"/>
                <a:cs typeface="Times New Roman"/>
              </a:rPr>
              <a:t>File Downloads</a:t>
            </a:r>
          </a:p>
          <a:p>
            <a:pPr marL="457200" indent="-228600">
              <a:lnSpc>
                <a:spcPct val="90000"/>
              </a:lnSpc>
              <a:buFont typeface="Arial" panose="020B0604020202020204" pitchFamily="34" charset="0"/>
              <a:buChar char="•"/>
            </a:pPr>
            <a:r>
              <a:rPr lang="en-US" sz="2800" spc="-65" dirty="0">
                <a:solidFill>
                  <a:srgbClr val="000000"/>
                </a:solidFill>
                <a:latin typeface="Times New Roman"/>
                <a:cs typeface="Times New Roman"/>
              </a:rPr>
              <a:t>Transaction ID</a:t>
            </a:r>
          </a:p>
          <a:p>
            <a:pPr marL="457200" indent="-228600">
              <a:lnSpc>
                <a:spcPct val="90000"/>
              </a:lnSpc>
              <a:buFont typeface="Arial" panose="020B0604020202020204" pitchFamily="34" charset="0"/>
              <a:buChar char="•"/>
            </a:pPr>
            <a:r>
              <a:rPr lang="en-US" sz="2800" spc="-65" dirty="0">
                <a:solidFill>
                  <a:srgbClr val="000000"/>
                </a:solidFill>
                <a:latin typeface="Times New Roman"/>
                <a:cs typeface="Times New Roman"/>
              </a:rPr>
              <a:t>Malicious Python bytecode</a:t>
            </a:r>
          </a:p>
          <a:p>
            <a:pPr marL="457200" indent="-228600">
              <a:lnSpc>
                <a:spcPct val="90000"/>
              </a:lnSpc>
              <a:spcAft>
                <a:spcPts val="600"/>
              </a:spcAft>
              <a:buFont typeface="Arial" panose="020B0604020202020204" pitchFamily="34" charset="0"/>
              <a:buChar char="•"/>
            </a:pPr>
            <a:endParaRPr lang="en-US" sz="2800" b="1" spc="-65" dirty="0">
              <a:solidFill>
                <a:srgbClr val="000000"/>
              </a:solidFill>
              <a:latin typeface="Times New Roman"/>
              <a:ea typeface="Calibri"/>
              <a:cs typeface="Times New Roman"/>
            </a:endParaRPr>
          </a:p>
        </p:txBody>
      </p:sp>
    </p:spTree>
    <p:extLst>
      <p:ext uri="{BB962C8B-B14F-4D97-AF65-F5344CB8AC3E}">
        <p14:creationId xmlns:p14="http://schemas.microsoft.com/office/powerpoint/2010/main" val="386008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30034"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3"/>
          <p:cNvSpPr/>
          <p:nvPr/>
        </p:nvSpPr>
        <p:spPr>
          <a:xfrm>
            <a:off x="3657091" y="1189513"/>
            <a:ext cx="7316133" cy="1185269"/>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5400" b="1" kern="1200" spc="-128" dirty="0">
                <a:solidFill>
                  <a:srgbClr val="0070C0"/>
                </a:solidFill>
                <a:latin typeface="Times New Roman"/>
                <a:ea typeface="+mj-ea"/>
                <a:cs typeface="Times New Roman"/>
              </a:rPr>
              <a:t>Digital Evidence</a:t>
            </a:r>
            <a:endParaRPr lang="en-US" sz="5400" kern="1200" dirty="0">
              <a:solidFill>
                <a:srgbClr val="0070C0"/>
              </a:solidFill>
              <a:latin typeface="Times New Roman"/>
              <a:ea typeface="Calibri Light" panose="020F0302020204030204"/>
              <a:cs typeface="Times New Roman"/>
            </a:endParaRPr>
          </a:p>
          <a:p>
            <a:pPr algn="ctr">
              <a:lnSpc>
                <a:spcPct val="90000"/>
              </a:lnSpc>
              <a:spcBef>
                <a:spcPct val="0"/>
              </a:spcBef>
              <a:spcAft>
                <a:spcPts val="600"/>
              </a:spcAft>
            </a:pPr>
            <a:r>
              <a:rPr lang="en-US" sz="2400" b="1" spc="-128" dirty="0">
                <a:solidFill>
                  <a:srgbClr val="0070C0"/>
                </a:solidFill>
                <a:latin typeface="Times New Roman"/>
                <a:ea typeface="Calibri"/>
                <a:cs typeface="Times New Roman"/>
              </a:rPr>
              <a:t>Investigating HTTP Requests</a:t>
            </a:r>
            <a:endParaRPr lang="en-US" dirty="0">
              <a:solidFill>
                <a:srgbClr val="0070C0"/>
              </a:solidFill>
              <a:latin typeface="Times New Roman"/>
              <a:cs typeface="Times New Roman"/>
            </a:endParaRPr>
          </a:p>
        </p:txBody>
      </p:sp>
      <p:grpSp>
        <p:nvGrpSpPr>
          <p:cNvPr id="61" name="Group 60">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9462" y="4782"/>
            <a:ext cx="11697144" cy="8229600"/>
            <a:chOff x="1318434" y="36937"/>
            <a:chExt cx="9747620" cy="6858000"/>
          </a:xfrm>
        </p:grpSpPr>
        <p:sp>
          <p:nvSpPr>
            <p:cNvPr id="33" name="Freeform: Shape 32">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62" name="Freeform: Shape 6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35" name="Freeform: Shape 34">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36" name="Freeform: Shape 35">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37" name="Freeform: Shape 36">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grpSp>
      <p:sp>
        <p:nvSpPr>
          <p:cNvPr id="2" name="TextBox 1">
            <a:extLst>
              <a:ext uri="{FF2B5EF4-FFF2-40B4-BE49-F238E27FC236}">
                <a16:creationId xmlns:a16="http://schemas.microsoft.com/office/drawing/2014/main" id="{95EB9188-2AEA-53F9-5BE3-5072E8F87FC5}"/>
              </a:ext>
            </a:extLst>
          </p:cNvPr>
          <p:cNvSpPr txBox="1"/>
          <p:nvPr/>
        </p:nvSpPr>
        <p:spPr>
          <a:xfrm>
            <a:off x="3185930" y="3394216"/>
            <a:ext cx="741398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PCAP</a:t>
            </a:r>
            <a:r>
              <a:rPr lang="en-US" b="1" dirty="0">
                <a:latin typeface="Times New Roman"/>
                <a:ea typeface="+mn-lt"/>
                <a:cs typeface="Times New Roman"/>
              </a:rPr>
              <a:t> (Packet Capture) File (</a:t>
            </a:r>
            <a:r>
              <a:rPr lang="en-US" b="1" dirty="0" err="1">
                <a:latin typeface="Times New Roman"/>
                <a:cs typeface="Times New Roman"/>
              </a:rPr>
              <a:t>conference.pcapng</a:t>
            </a:r>
            <a:r>
              <a:rPr lang="en-US" b="1" dirty="0">
                <a:latin typeface="Times New Roman"/>
                <a:ea typeface="+mn-lt"/>
                <a:cs typeface="Times New Roman"/>
              </a:rPr>
              <a:t>)</a:t>
            </a:r>
            <a:endParaRPr lang="en-US" dirty="0">
              <a:latin typeface="Times New Roman"/>
              <a:cs typeface="Times New Roman"/>
            </a:endParaRPr>
          </a:p>
          <a:p>
            <a:r>
              <a:rPr lang="en-US" dirty="0">
                <a:latin typeface="Times New Roman"/>
                <a:ea typeface="+mn-lt"/>
                <a:cs typeface="Times New Roman"/>
              </a:rPr>
              <a:t>Captured network traffic, providing a timeline of John's online activity, including web pages visited, resources requested, IP addresses involved, DNS responses, file downloads, and potentially malicious payloads.</a:t>
            </a:r>
            <a:endParaRPr lang="en-US" b="1">
              <a:latin typeface="Times New Roman"/>
              <a:ea typeface="+mn-lt"/>
              <a:cs typeface="Times New Roman"/>
            </a:endParaRPr>
          </a:p>
          <a:p>
            <a:endParaRPr lang="en-US" dirty="0">
              <a:latin typeface="Times New Roman"/>
              <a:ea typeface="+mn-lt"/>
              <a:cs typeface="Times New Roman"/>
            </a:endParaRPr>
          </a:p>
          <a:p>
            <a:r>
              <a:rPr lang="en-US" b="1" dirty="0">
                <a:latin typeface="Times New Roman"/>
                <a:ea typeface="+mn-lt"/>
                <a:cs typeface="Times New Roman"/>
              </a:rPr>
              <a:t>Web Pages Accessed and Requested Resources</a:t>
            </a:r>
          </a:p>
          <a:p>
            <a:r>
              <a:rPr lang="en-US" dirty="0">
                <a:latin typeface="Times New Roman"/>
                <a:ea typeface="+mn-lt"/>
                <a:cs typeface="Times New Roman"/>
              </a:rPr>
              <a:t>Through filtered HTTP GET requests in Wireshark, specific actions were identified, showing that John accessed several web pages, including Reddit and 9gag, and conducted a search on Reddit for “BYOD,” leading to interactions with potentially malicious websites.</a:t>
            </a:r>
            <a:endParaRPr lang="en-US" dirty="0">
              <a:latin typeface="Times New Roman"/>
              <a:ea typeface="Calibri" panose="020F0502020204030204"/>
              <a:cs typeface="Times New Roman"/>
            </a:endParaRPr>
          </a:p>
        </p:txBody>
      </p:sp>
    </p:spTree>
    <p:extLst>
      <p:ext uri="{BB962C8B-B14F-4D97-AF65-F5344CB8AC3E}">
        <p14:creationId xmlns:p14="http://schemas.microsoft.com/office/powerpoint/2010/main" val="3791360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30034"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3"/>
          <p:cNvSpPr/>
          <p:nvPr/>
        </p:nvSpPr>
        <p:spPr>
          <a:xfrm>
            <a:off x="3657091" y="1189513"/>
            <a:ext cx="7316133" cy="1185269"/>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5400" b="1" kern="1200" spc="-128" dirty="0">
                <a:solidFill>
                  <a:srgbClr val="0070C0"/>
                </a:solidFill>
                <a:latin typeface="+mj-lt"/>
                <a:ea typeface="+mj-ea"/>
                <a:cs typeface="+mj-cs"/>
              </a:rPr>
              <a:t>Digital Evidence</a:t>
            </a:r>
            <a:endParaRPr lang="en-US" sz="5400" kern="1200" dirty="0">
              <a:solidFill>
                <a:srgbClr val="0070C0"/>
              </a:solidFill>
              <a:latin typeface="+mj-lt"/>
              <a:ea typeface="Calibri Light" panose="020F0302020204030204"/>
              <a:cs typeface="Calibri Light"/>
            </a:endParaRPr>
          </a:p>
          <a:p>
            <a:pPr algn="ctr">
              <a:lnSpc>
                <a:spcPct val="90000"/>
              </a:lnSpc>
              <a:spcBef>
                <a:spcPct val="0"/>
              </a:spcBef>
              <a:spcAft>
                <a:spcPts val="600"/>
              </a:spcAft>
            </a:pPr>
            <a:r>
              <a:rPr lang="en-US" sz="2400" b="1" spc="-128" dirty="0">
                <a:solidFill>
                  <a:srgbClr val="0070C0"/>
                </a:solidFill>
                <a:latin typeface="Calibri"/>
                <a:ea typeface="Calibri"/>
                <a:cs typeface="Calibri"/>
              </a:rPr>
              <a:t>IDENTIFYING DNS SPOOFING</a:t>
            </a:r>
            <a:endParaRPr lang="en-US" dirty="0">
              <a:solidFill>
                <a:srgbClr val="0070C0"/>
              </a:solidFill>
            </a:endParaRPr>
          </a:p>
        </p:txBody>
      </p:sp>
      <p:grpSp>
        <p:nvGrpSpPr>
          <p:cNvPr id="61" name="Group 60">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9462" y="4782"/>
            <a:ext cx="11697144" cy="8229600"/>
            <a:chOff x="1318434" y="36937"/>
            <a:chExt cx="9747620" cy="6858000"/>
          </a:xfrm>
        </p:grpSpPr>
        <p:sp>
          <p:nvSpPr>
            <p:cNvPr id="33" name="Freeform: Shape 32">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35">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extBox 1">
            <a:extLst>
              <a:ext uri="{FF2B5EF4-FFF2-40B4-BE49-F238E27FC236}">
                <a16:creationId xmlns:a16="http://schemas.microsoft.com/office/drawing/2014/main" id="{95EB9188-2AEA-53F9-5BE3-5072E8F87FC5}"/>
              </a:ext>
            </a:extLst>
          </p:cNvPr>
          <p:cNvSpPr txBox="1"/>
          <p:nvPr/>
        </p:nvSpPr>
        <p:spPr>
          <a:xfrm>
            <a:off x="3185930" y="3066412"/>
            <a:ext cx="796607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DNS Responses</a:t>
            </a:r>
          </a:p>
          <a:p>
            <a:r>
              <a:rPr lang="en-US" dirty="0">
                <a:ea typeface="+mn-lt"/>
                <a:cs typeface="+mn-lt"/>
              </a:rPr>
              <a:t>By analyzing DNS traffic, evidence of DNS spoofing was uncovered, indicating that an attacker likely intercepted DNS requests and redirected John's requests to spoofed IP addresses. This redirection allowed the attacker to serve malicious payloads from domains that appeared legitimate.</a:t>
            </a:r>
            <a:endParaRPr lang="en-US" b="1">
              <a:ea typeface="+mn-lt"/>
              <a:cs typeface="+mn-lt"/>
            </a:endParaRPr>
          </a:p>
          <a:p>
            <a:endParaRPr lang="en-US"/>
          </a:p>
          <a:p>
            <a:r>
              <a:rPr lang="en-US" b="1" dirty="0"/>
              <a:t>Transaction</a:t>
            </a:r>
            <a:r>
              <a:rPr lang="en-US" b="1" dirty="0">
                <a:ea typeface="+mn-lt"/>
                <a:cs typeface="+mn-lt"/>
              </a:rPr>
              <a:t> IDs and DNS Spoofing Evidence</a:t>
            </a:r>
          </a:p>
          <a:p>
            <a:r>
              <a:rPr lang="en-US" dirty="0">
                <a:ea typeface="+mn-lt"/>
                <a:cs typeface="+mn-lt"/>
              </a:rPr>
              <a:t>A DNS race condition was detected, where the attacker’s DNS response with an IP address of </a:t>
            </a:r>
            <a:r>
              <a:rPr lang="en-US" dirty="0">
                <a:latin typeface="Consolas"/>
              </a:rPr>
              <a:t>81.166.122.238</a:t>
            </a:r>
            <a:r>
              <a:rPr lang="en-US" dirty="0">
                <a:ea typeface="+mn-lt"/>
                <a:cs typeface="+mn-lt"/>
              </a:rPr>
              <a:t> won over the legitimate IP </a:t>
            </a:r>
            <a:r>
              <a:rPr lang="en-US" dirty="0">
                <a:latin typeface="Consolas"/>
              </a:rPr>
              <a:t>207.150.212.43</a:t>
            </a:r>
            <a:r>
              <a:rPr lang="en-US" dirty="0">
                <a:ea typeface="+mn-lt"/>
                <a:cs typeface="+mn-lt"/>
              </a:rPr>
              <a:t>. The matching transaction ID and minimal time difference (.02 seconds) between responses reveal how the attacker effectively intercepted John’s request, enabling redirection to a malicious site.</a:t>
            </a:r>
            <a:endParaRPr lang="en-US" b="1">
              <a:ea typeface="+mn-lt"/>
              <a:cs typeface="+mn-lt"/>
            </a:endParaRPr>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188634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30034"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3"/>
          <p:cNvSpPr/>
          <p:nvPr/>
        </p:nvSpPr>
        <p:spPr>
          <a:xfrm>
            <a:off x="3657091" y="1189513"/>
            <a:ext cx="7316133" cy="1185269"/>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5400" b="1" kern="1200" spc="-128" dirty="0">
                <a:solidFill>
                  <a:srgbClr val="0070C0"/>
                </a:solidFill>
                <a:latin typeface="Times New Roman"/>
                <a:ea typeface="+mj-ea"/>
                <a:cs typeface="Times New Roman"/>
              </a:rPr>
              <a:t>Digital Evidence</a:t>
            </a:r>
            <a:endParaRPr lang="en-US" sz="5400" kern="1200" dirty="0">
              <a:solidFill>
                <a:srgbClr val="0070C0"/>
              </a:solidFill>
              <a:latin typeface="Times New Roman"/>
              <a:ea typeface="Calibri Light" panose="020F0302020204030204"/>
              <a:cs typeface="Times New Roman"/>
            </a:endParaRPr>
          </a:p>
          <a:p>
            <a:pPr algn="ctr">
              <a:lnSpc>
                <a:spcPct val="90000"/>
              </a:lnSpc>
              <a:spcBef>
                <a:spcPct val="0"/>
              </a:spcBef>
              <a:spcAft>
                <a:spcPts val="600"/>
              </a:spcAft>
            </a:pPr>
            <a:r>
              <a:rPr lang="en-US" sz="2400" spc="-128" dirty="0">
                <a:solidFill>
                  <a:srgbClr val="0070C0"/>
                </a:solidFill>
                <a:latin typeface="Times New Roman"/>
                <a:ea typeface="Calibri"/>
                <a:cs typeface="Times New Roman"/>
              </a:rPr>
              <a:t>Identifying DNS Spoofing</a:t>
            </a:r>
            <a:endParaRPr lang="en-US" dirty="0" err="1">
              <a:solidFill>
                <a:srgbClr val="0070C0"/>
              </a:solidFill>
              <a:latin typeface="Times New Roman"/>
              <a:ea typeface="Calibri"/>
              <a:cs typeface="Times New Roman"/>
            </a:endParaRPr>
          </a:p>
        </p:txBody>
      </p:sp>
      <p:grpSp>
        <p:nvGrpSpPr>
          <p:cNvPr id="61" name="Group 60">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9462" y="4782"/>
            <a:ext cx="11697144" cy="8229600"/>
            <a:chOff x="1318434" y="36937"/>
            <a:chExt cx="9747620" cy="6858000"/>
          </a:xfrm>
        </p:grpSpPr>
        <p:sp>
          <p:nvSpPr>
            <p:cNvPr id="33" name="Freeform: Shape 32">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62" name="Freeform: Shape 6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35" name="Freeform: Shape 34">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36" name="Freeform: Shape 35">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sp>
          <p:nvSpPr>
            <p:cNvPr id="37" name="Freeform: Shape 36">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Times New Roman"/>
                <a:cs typeface="Times New Roman"/>
              </a:endParaRPr>
            </a:p>
          </p:txBody>
        </p:sp>
      </p:grpSp>
      <p:sp>
        <p:nvSpPr>
          <p:cNvPr id="4" name="TextBox 3">
            <a:extLst>
              <a:ext uri="{FF2B5EF4-FFF2-40B4-BE49-F238E27FC236}">
                <a16:creationId xmlns:a16="http://schemas.microsoft.com/office/drawing/2014/main" id="{0A6974FF-93EE-6268-5512-B6EE1C1AFF7A}"/>
              </a:ext>
            </a:extLst>
          </p:cNvPr>
          <p:cNvSpPr txBox="1"/>
          <p:nvPr/>
        </p:nvSpPr>
        <p:spPr>
          <a:xfrm>
            <a:off x="3790335" y="3163529"/>
            <a:ext cx="704972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File</a:t>
            </a:r>
            <a:r>
              <a:rPr lang="en-US" b="1" dirty="0">
                <a:latin typeface="Times New Roman"/>
                <a:ea typeface="+mn-lt"/>
                <a:cs typeface="Times New Roman"/>
              </a:rPr>
              <a:t> Downloads</a:t>
            </a:r>
            <a:endParaRPr lang="en-US" dirty="0">
              <a:latin typeface="Times New Roman"/>
              <a:ea typeface="Calibri" panose="020F0502020204030204"/>
              <a:cs typeface="Times New Roman"/>
            </a:endParaRPr>
          </a:p>
          <a:p>
            <a:r>
              <a:rPr lang="en-US" dirty="0">
                <a:latin typeface="Times New Roman"/>
                <a:ea typeface="+mn-lt"/>
                <a:cs typeface="Times New Roman"/>
              </a:rPr>
              <a:t>The investigation of packet 5675 revealed a suspicious file download with a .zip extension from </a:t>
            </a:r>
            <a:r>
              <a:rPr lang="en-US" dirty="0">
                <a:latin typeface="Times New Roman"/>
                <a:cs typeface="Times New Roman"/>
              </a:rPr>
              <a:t>harveycartel.org</a:t>
            </a:r>
            <a:r>
              <a:rPr lang="en-US" dirty="0">
                <a:latin typeface="Times New Roman"/>
                <a:ea typeface="+mn-lt"/>
                <a:cs typeface="Times New Roman"/>
              </a:rPr>
              <a:t>, suggesting that John's device downloaded malware unknowingly. This was potentially the root of the network compromise.</a:t>
            </a:r>
            <a:endParaRPr lang="en-US" dirty="0">
              <a:latin typeface="Times New Roman"/>
              <a:ea typeface="Calibri" panose="020F0502020204030204"/>
              <a:cs typeface="Times New Roman"/>
            </a:endParaRPr>
          </a:p>
          <a:p>
            <a:endParaRPr lang="en-US" dirty="0">
              <a:latin typeface="Times New Roman"/>
              <a:ea typeface="+mn-lt"/>
              <a:cs typeface="Times New Roman"/>
            </a:endParaRPr>
          </a:p>
          <a:p>
            <a:r>
              <a:rPr lang="en-US" b="1" dirty="0">
                <a:latin typeface="Times New Roman"/>
                <a:ea typeface="+mn-lt"/>
                <a:cs typeface="Times New Roman"/>
              </a:rPr>
              <a:t>Malicious Python Bytecode (</a:t>
            </a:r>
            <a:r>
              <a:rPr lang="en-US" b="1" dirty="0" err="1">
                <a:latin typeface="Times New Roman"/>
                <a:cs typeface="Times New Roman"/>
              </a:rPr>
              <a:t>main.pyc</a:t>
            </a:r>
            <a:r>
              <a:rPr lang="en-US" b="1" dirty="0">
                <a:latin typeface="Times New Roman"/>
                <a:ea typeface="+mn-lt"/>
                <a:cs typeface="Times New Roman"/>
              </a:rPr>
              <a:t>)</a:t>
            </a:r>
          </a:p>
          <a:p>
            <a:r>
              <a:rPr lang="en-US" dirty="0">
                <a:latin typeface="Times New Roman"/>
                <a:ea typeface="+mn-lt"/>
                <a:cs typeface="Times New Roman"/>
              </a:rPr>
              <a:t>Python bytecode embedded in the downloaded payload hints at malware execution. This bytecode was decompiled to understand its functionality and purpose, which was ultimately to evade detection and monitor network interactions.</a:t>
            </a:r>
            <a:endParaRPr lang="en-US">
              <a:latin typeface="Times New Roman"/>
              <a:cs typeface="Times New Roman"/>
            </a:endParaRPr>
          </a:p>
          <a:p>
            <a:endParaRPr lang="en-US" b="1" dirty="0">
              <a:latin typeface="Times New Roman"/>
              <a:ea typeface="Calibri"/>
              <a:cs typeface="Times New Roman"/>
            </a:endParaRPr>
          </a:p>
          <a:p>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4007196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VTI">
  <a:themeElements>
    <a:clrScheme name="Office Them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24</Slides>
  <Notes>23</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GradientVTI</vt:lpstr>
      <vt:lpstr>– Weird  python –  Honeynet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revision>877</cp:revision>
  <dcterms:created xsi:type="dcterms:W3CDTF">2024-03-31T22:07:46Z</dcterms:created>
  <dcterms:modified xsi:type="dcterms:W3CDTF">2024-11-18T15:31:36Z</dcterms:modified>
</cp:coreProperties>
</file>