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8A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3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0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69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85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27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2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13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50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62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06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1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0289-E687-432E-B163-17FCB7D4B4F2}" type="datetimeFigureOut">
              <a:rPr lang="es-CO" smtClean="0"/>
              <a:t>10/06/2016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BE16-DC9F-4C74-AAD1-DE1E6C61A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5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4.png"/><Relationship Id="rId18" Type="http://schemas.openxmlformats.org/officeDocument/2006/relationships/slide" Target="slide7.xml"/><Relationship Id="rId3" Type="http://schemas.openxmlformats.org/officeDocument/2006/relationships/image" Target="../media/image61.png"/><Relationship Id="rId21" Type="http://schemas.openxmlformats.org/officeDocument/2006/relationships/image" Target="../media/image60.png"/><Relationship Id="rId7" Type="http://schemas.openxmlformats.org/officeDocument/2006/relationships/image" Target="../media/image32.png"/><Relationship Id="rId12" Type="http://schemas.openxmlformats.org/officeDocument/2006/relationships/slide" Target="slide9.xml"/><Relationship Id="rId17" Type="http://schemas.openxmlformats.org/officeDocument/2006/relationships/image" Target="../media/image50.png"/><Relationship Id="rId2" Type="http://schemas.openxmlformats.org/officeDocument/2006/relationships/image" Target="../media/image6.png"/><Relationship Id="rId16" Type="http://schemas.openxmlformats.org/officeDocument/2006/relationships/slide" Target="slide6.xml"/><Relationship Id="rId20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45.png"/><Relationship Id="rId24" Type="http://schemas.openxmlformats.org/officeDocument/2006/relationships/image" Target="../media/image16.png"/><Relationship Id="rId5" Type="http://schemas.openxmlformats.org/officeDocument/2006/relationships/image" Target="../media/image63.png"/><Relationship Id="rId15" Type="http://schemas.openxmlformats.org/officeDocument/2006/relationships/image" Target="../media/image65.png"/><Relationship Id="rId23" Type="http://schemas.openxmlformats.org/officeDocument/2006/relationships/slide" Target="slide1.xml"/><Relationship Id="rId10" Type="http://schemas.openxmlformats.org/officeDocument/2006/relationships/slide" Target="slide5.xml"/><Relationship Id="rId19" Type="http://schemas.openxmlformats.org/officeDocument/2006/relationships/image" Target="../media/image54.png"/><Relationship Id="rId4" Type="http://schemas.openxmlformats.org/officeDocument/2006/relationships/image" Target="../media/image62.png"/><Relationship Id="rId9" Type="http://schemas.openxmlformats.org/officeDocument/2006/relationships/image" Target="../media/image38.png"/><Relationship Id="rId14" Type="http://schemas.openxmlformats.org/officeDocument/2006/relationships/slide" Target="slide2.xml"/><Relationship Id="rId2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slide" Target="slide14.xml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.xml"/><Relationship Id="rId5" Type="http://schemas.openxmlformats.org/officeDocument/2006/relationships/image" Target="../media/image31.png"/><Relationship Id="rId15" Type="http://schemas.openxmlformats.org/officeDocument/2006/relationships/slide" Target="slide16.xml"/><Relationship Id="rId10" Type="http://schemas.openxmlformats.org/officeDocument/2006/relationships/image" Target="../media/image69.png"/><Relationship Id="rId4" Type="http://schemas.openxmlformats.org/officeDocument/2006/relationships/slide" Target="slide4.xml"/><Relationship Id="rId9" Type="http://schemas.openxmlformats.org/officeDocument/2006/relationships/image" Target="../media/image15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.png"/><Relationship Id="rId7" Type="http://schemas.openxmlformats.org/officeDocument/2006/relationships/slide" Target="slide13.xml"/><Relationship Id="rId12" Type="http://schemas.openxmlformats.org/officeDocument/2006/relationships/image" Target="../media/image71.png"/><Relationship Id="rId17" Type="http://schemas.openxmlformats.org/officeDocument/2006/relationships/image" Target="../media/image16.png"/><Relationship Id="rId2" Type="http://schemas.openxmlformats.org/officeDocument/2006/relationships/image" Target="../media/image70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69.png"/><Relationship Id="rId5" Type="http://schemas.openxmlformats.org/officeDocument/2006/relationships/slide" Target="slide4.xml"/><Relationship Id="rId15" Type="http://schemas.openxmlformats.org/officeDocument/2006/relationships/image" Target="../media/image73.png"/><Relationship Id="rId10" Type="http://schemas.openxmlformats.org/officeDocument/2006/relationships/image" Target="../media/image15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Relationship Id="rId1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slide" Target="slide1.xml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12" Type="http://schemas.openxmlformats.org/officeDocument/2006/relationships/image" Target="../media/image7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1.xml"/><Relationship Id="rId5" Type="http://schemas.openxmlformats.org/officeDocument/2006/relationships/image" Target="../media/image31.png"/><Relationship Id="rId10" Type="http://schemas.openxmlformats.org/officeDocument/2006/relationships/image" Target="../media/image69.png"/><Relationship Id="rId4" Type="http://schemas.openxmlformats.org/officeDocument/2006/relationships/slide" Target="slide4.xml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slide" Target="slide15.xml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.xml"/><Relationship Id="rId5" Type="http://schemas.openxmlformats.org/officeDocument/2006/relationships/image" Target="../media/image31.png"/><Relationship Id="rId10" Type="http://schemas.openxmlformats.org/officeDocument/2006/relationships/image" Target="../media/image69.png"/><Relationship Id="rId4" Type="http://schemas.openxmlformats.org/officeDocument/2006/relationships/slide" Target="slide4.xml"/><Relationship Id="rId9" Type="http://schemas.openxmlformats.org/officeDocument/2006/relationships/image" Target="../media/image15.png"/><Relationship Id="rId1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.xml"/><Relationship Id="rId5" Type="http://schemas.openxmlformats.org/officeDocument/2006/relationships/image" Target="../media/image31.png"/><Relationship Id="rId10" Type="http://schemas.openxmlformats.org/officeDocument/2006/relationships/image" Target="../media/image69.png"/><Relationship Id="rId4" Type="http://schemas.openxmlformats.org/officeDocument/2006/relationships/slide" Target="slide4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16.png"/><Relationship Id="rId18" Type="http://schemas.openxmlformats.org/officeDocument/2006/relationships/image" Target="../media/image73.png"/><Relationship Id="rId3" Type="http://schemas.openxmlformats.org/officeDocument/2006/relationships/image" Target="../media/image6.png"/><Relationship Id="rId7" Type="http://schemas.openxmlformats.org/officeDocument/2006/relationships/slide" Target="slide13.xml"/><Relationship Id="rId12" Type="http://schemas.openxmlformats.org/officeDocument/2006/relationships/slide" Target="slide1.xml"/><Relationship Id="rId17" Type="http://schemas.openxmlformats.org/officeDocument/2006/relationships/slide" Target="slide11.xml"/><Relationship Id="rId2" Type="http://schemas.openxmlformats.org/officeDocument/2006/relationships/image" Target="../media/image70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69.png"/><Relationship Id="rId5" Type="http://schemas.openxmlformats.org/officeDocument/2006/relationships/slide" Target="slide4.xml"/><Relationship Id="rId15" Type="http://schemas.openxmlformats.org/officeDocument/2006/relationships/slide" Target="slide17.xml"/><Relationship Id="rId10" Type="http://schemas.openxmlformats.org/officeDocument/2006/relationships/image" Target="../media/image15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Relationship Id="rId1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slide" Target="slide11.xml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.xml"/><Relationship Id="rId5" Type="http://schemas.openxmlformats.org/officeDocument/2006/relationships/image" Target="../media/image31.png"/><Relationship Id="rId10" Type="http://schemas.openxmlformats.org/officeDocument/2006/relationships/image" Target="../media/image69.png"/><Relationship Id="rId4" Type="http://schemas.openxmlformats.org/officeDocument/2006/relationships/slide" Target="slide4.xml"/><Relationship Id="rId9" Type="http://schemas.openxmlformats.org/officeDocument/2006/relationships/image" Target="../media/image15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8.xml"/><Relationship Id="rId18" Type="http://schemas.openxmlformats.org/officeDocument/2006/relationships/image" Target="../media/image14.png"/><Relationship Id="rId3" Type="http://schemas.openxmlformats.org/officeDocument/2006/relationships/slide" Target="slide3.xml"/><Relationship Id="rId21" Type="http://schemas.openxmlformats.org/officeDocument/2006/relationships/image" Target="../media/image16.png"/><Relationship Id="rId7" Type="http://schemas.openxmlformats.org/officeDocument/2006/relationships/slide" Target="slide5.xml"/><Relationship Id="rId12" Type="http://schemas.openxmlformats.org/officeDocument/2006/relationships/image" Target="../media/image11.png"/><Relationship Id="rId17" Type="http://schemas.openxmlformats.org/officeDocument/2006/relationships/slide" Target="slide10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7.xml"/><Relationship Id="rId5" Type="http://schemas.openxmlformats.org/officeDocument/2006/relationships/slide" Target="slide4.xml"/><Relationship Id="rId15" Type="http://schemas.openxmlformats.org/officeDocument/2006/relationships/slide" Target="slide9.xml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slide" Target="slide6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24.png"/><Relationship Id="rId18" Type="http://schemas.openxmlformats.org/officeDocument/2006/relationships/slide" Target="slide8.xml"/><Relationship Id="rId26" Type="http://schemas.openxmlformats.org/officeDocument/2006/relationships/image" Target="../media/image16.png"/><Relationship Id="rId3" Type="http://schemas.openxmlformats.org/officeDocument/2006/relationships/image" Target="../media/image17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slide" Target="slide5.xml"/><Relationship Id="rId17" Type="http://schemas.openxmlformats.org/officeDocument/2006/relationships/image" Target="../media/image26.png"/><Relationship Id="rId25" Type="http://schemas.openxmlformats.org/officeDocument/2006/relationships/slide" Target="slide1.xml"/><Relationship Id="rId2" Type="http://schemas.openxmlformats.org/officeDocument/2006/relationships/image" Target="../media/image6.png"/><Relationship Id="rId16" Type="http://schemas.openxmlformats.org/officeDocument/2006/relationships/slide" Target="slide7.xml"/><Relationship Id="rId20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24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slide" Target="slide4.xml"/><Relationship Id="rId19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slide" Target="slide6.xml"/><Relationship Id="rId22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25.png"/><Relationship Id="rId18" Type="http://schemas.openxmlformats.org/officeDocument/2006/relationships/slide" Target="slide9.xml"/><Relationship Id="rId3" Type="http://schemas.openxmlformats.org/officeDocument/2006/relationships/image" Target="../media/image30.png"/><Relationship Id="rId21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slide" Target="slide6.xml"/><Relationship Id="rId17" Type="http://schemas.openxmlformats.org/officeDocument/2006/relationships/image" Target="../media/image27.png"/><Relationship Id="rId2" Type="http://schemas.openxmlformats.org/officeDocument/2006/relationships/image" Target="../media/image6.png"/><Relationship Id="rId16" Type="http://schemas.openxmlformats.org/officeDocument/2006/relationships/slide" Target="slide8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24.png"/><Relationship Id="rId24" Type="http://schemas.openxmlformats.org/officeDocument/2006/relationships/image" Target="../media/image16.png"/><Relationship Id="rId5" Type="http://schemas.openxmlformats.org/officeDocument/2006/relationships/image" Target="../media/image31.png"/><Relationship Id="rId15" Type="http://schemas.openxmlformats.org/officeDocument/2006/relationships/image" Target="../media/image26.png"/><Relationship Id="rId23" Type="http://schemas.openxmlformats.org/officeDocument/2006/relationships/slide" Target="slide1.xml"/><Relationship Id="rId10" Type="http://schemas.openxmlformats.org/officeDocument/2006/relationships/slide" Target="slide5.xml"/><Relationship Id="rId19" Type="http://schemas.openxmlformats.org/officeDocument/2006/relationships/image" Target="../media/image28.png"/><Relationship Id="rId4" Type="http://schemas.openxmlformats.org/officeDocument/2006/relationships/slide" Target="slide15.xml"/><Relationship Id="rId9" Type="http://schemas.openxmlformats.org/officeDocument/2006/relationships/image" Target="../media/image33.png"/><Relationship Id="rId14" Type="http://schemas.openxmlformats.org/officeDocument/2006/relationships/slide" Target="slide7.xml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slide" Target="slide6.xml"/><Relationship Id="rId18" Type="http://schemas.openxmlformats.org/officeDocument/2006/relationships/image" Target="../media/image27.png"/><Relationship Id="rId3" Type="http://schemas.openxmlformats.org/officeDocument/2006/relationships/image" Target="../media/image34.png"/><Relationship Id="rId21" Type="http://schemas.openxmlformats.org/officeDocument/2006/relationships/slide" Target="slide10.xml"/><Relationship Id="rId7" Type="http://schemas.openxmlformats.org/officeDocument/2006/relationships/slide" Target="slide3.xml"/><Relationship Id="rId12" Type="http://schemas.openxmlformats.org/officeDocument/2006/relationships/image" Target="../media/image39.png"/><Relationship Id="rId17" Type="http://schemas.openxmlformats.org/officeDocument/2006/relationships/slide" Target="slide8.xml"/><Relationship Id="rId25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slide" Target="slide2.xml"/><Relationship Id="rId24" Type="http://schemas.openxmlformats.org/officeDocument/2006/relationships/slide" Target="slide1.xml"/><Relationship Id="rId5" Type="http://schemas.openxmlformats.org/officeDocument/2006/relationships/image" Target="../media/image36.png"/><Relationship Id="rId15" Type="http://schemas.openxmlformats.org/officeDocument/2006/relationships/slide" Target="slide7.xml"/><Relationship Id="rId23" Type="http://schemas.openxmlformats.org/officeDocument/2006/relationships/image" Target="../media/image15.png"/><Relationship Id="rId10" Type="http://schemas.openxmlformats.org/officeDocument/2006/relationships/image" Target="../media/image38.png"/><Relationship Id="rId19" Type="http://schemas.openxmlformats.org/officeDocument/2006/relationships/slide" Target="slide9.xml"/><Relationship Id="rId4" Type="http://schemas.openxmlformats.org/officeDocument/2006/relationships/image" Target="../media/image35.png"/><Relationship Id="rId9" Type="http://schemas.openxmlformats.org/officeDocument/2006/relationships/slide" Target="slide4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5.png"/><Relationship Id="rId18" Type="http://schemas.openxmlformats.org/officeDocument/2006/relationships/slide" Target="slide8.xml"/><Relationship Id="rId26" Type="http://schemas.openxmlformats.org/officeDocument/2006/relationships/image" Target="../media/image16.png"/><Relationship Id="rId3" Type="http://schemas.openxmlformats.org/officeDocument/2006/relationships/image" Target="../media/image40.png"/><Relationship Id="rId21" Type="http://schemas.openxmlformats.org/officeDocument/2006/relationships/image" Target="../media/image28.png"/><Relationship Id="rId7" Type="http://schemas.openxmlformats.org/officeDocument/2006/relationships/image" Target="../media/image44.png"/><Relationship Id="rId12" Type="http://schemas.openxmlformats.org/officeDocument/2006/relationships/slide" Target="slide5.xml"/><Relationship Id="rId17" Type="http://schemas.openxmlformats.org/officeDocument/2006/relationships/image" Target="../media/image26.png"/><Relationship Id="rId25" Type="http://schemas.openxmlformats.org/officeDocument/2006/relationships/slide" Target="slide1.xml"/><Relationship Id="rId2" Type="http://schemas.openxmlformats.org/officeDocument/2006/relationships/image" Target="../media/image6.png"/><Relationship Id="rId16" Type="http://schemas.openxmlformats.org/officeDocument/2006/relationships/slide" Target="slide7.xml"/><Relationship Id="rId20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8.png"/><Relationship Id="rId24" Type="http://schemas.openxmlformats.org/officeDocument/2006/relationships/image" Target="../media/image15.png"/><Relationship Id="rId5" Type="http://schemas.openxmlformats.org/officeDocument/2006/relationships/image" Target="../media/image42.png"/><Relationship Id="rId15" Type="http://schemas.openxmlformats.org/officeDocument/2006/relationships/image" Target="../media/image46.png"/><Relationship Id="rId23" Type="http://schemas.openxmlformats.org/officeDocument/2006/relationships/image" Target="../media/image29.png"/><Relationship Id="rId10" Type="http://schemas.openxmlformats.org/officeDocument/2006/relationships/slide" Target="slide4.xml"/><Relationship Id="rId19" Type="http://schemas.openxmlformats.org/officeDocument/2006/relationships/image" Target="../media/image27.png"/><Relationship Id="rId4" Type="http://schemas.openxmlformats.org/officeDocument/2006/relationships/image" Target="../media/image41.png"/><Relationship Id="rId9" Type="http://schemas.openxmlformats.org/officeDocument/2006/relationships/image" Target="../media/image32.png"/><Relationship Id="rId14" Type="http://schemas.openxmlformats.org/officeDocument/2006/relationships/slide" Target="slide2.xml"/><Relationship Id="rId22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slide" Target="slide8.xml"/><Relationship Id="rId18" Type="http://schemas.openxmlformats.org/officeDocument/2006/relationships/image" Target="../media/image29.png"/><Relationship Id="rId3" Type="http://schemas.openxmlformats.org/officeDocument/2006/relationships/image" Target="../media/image47.png"/><Relationship Id="rId21" Type="http://schemas.openxmlformats.org/officeDocument/2006/relationships/image" Target="../media/image15.png"/><Relationship Id="rId7" Type="http://schemas.openxmlformats.org/officeDocument/2006/relationships/slide" Target="slide4.xml"/><Relationship Id="rId12" Type="http://schemas.openxmlformats.org/officeDocument/2006/relationships/image" Target="../media/image49.png"/><Relationship Id="rId17" Type="http://schemas.openxmlformats.org/officeDocument/2006/relationships/slide" Target="slide10.xml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slide" Target="slide2.xml"/><Relationship Id="rId5" Type="http://schemas.openxmlformats.org/officeDocument/2006/relationships/slide" Target="slide3.xml"/><Relationship Id="rId15" Type="http://schemas.openxmlformats.org/officeDocument/2006/relationships/slide" Target="slide9.xml"/><Relationship Id="rId23" Type="http://schemas.openxmlformats.org/officeDocument/2006/relationships/image" Target="../media/image16.png"/><Relationship Id="rId10" Type="http://schemas.openxmlformats.org/officeDocument/2006/relationships/image" Target="../media/image45.png"/><Relationship Id="rId19" Type="http://schemas.openxmlformats.org/officeDocument/2006/relationships/slide" Target="slide6.xml"/><Relationship Id="rId4" Type="http://schemas.openxmlformats.org/officeDocument/2006/relationships/image" Target="../media/image48.png"/><Relationship Id="rId9" Type="http://schemas.openxmlformats.org/officeDocument/2006/relationships/slide" Target="slide5.xml"/><Relationship Id="rId14" Type="http://schemas.openxmlformats.org/officeDocument/2006/relationships/image" Target="../media/image27.png"/><Relationship Id="rId22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slide" Target="slide9.xml"/><Relationship Id="rId18" Type="http://schemas.openxmlformats.org/officeDocument/2006/relationships/image" Target="../media/image50.png"/><Relationship Id="rId3" Type="http://schemas.openxmlformats.org/officeDocument/2006/relationships/image" Target="../media/image51.png"/><Relationship Id="rId21" Type="http://schemas.openxmlformats.org/officeDocument/2006/relationships/image" Target="../media/image15.png"/><Relationship Id="rId7" Type="http://schemas.openxmlformats.org/officeDocument/2006/relationships/slide" Target="slide4.xml"/><Relationship Id="rId12" Type="http://schemas.openxmlformats.org/officeDocument/2006/relationships/image" Target="../media/image53.png"/><Relationship Id="rId17" Type="http://schemas.openxmlformats.org/officeDocument/2006/relationships/slide" Target="slide6.xml"/><Relationship Id="rId2" Type="http://schemas.openxmlformats.org/officeDocument/2006/relationships/image" Target="../media/image6.png"/><Relationship Id="rId16" Type="http://schemas.openxmlformats.org/officeDocument/2006/relationships/image" Target="../media/image29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slide" Target="slide2.xml"/><Relationship Id="rId5" Type="http://schemas.openxmlformats.org/officeDocument/2006/relationships/slide" Target="slide3.xml"/><Relationship Id="rId15" Type="http://schemas.openxmlformats.org/officeDocument/2006/relationships/slide" Target="slide10.xml"/><Relationship Id="rId23" Type="http://schemas.openxmlformats.org/officeDocument/2006/relationships/image" Target="../media/image16.png"/><Relationship Id="rId10" Type="http://schemas.openxmlformats.org/officeDocument/2006/relationships/image" Target="../media/image45.png"/><Relationship Id="rId19" Type="http://schemas.openxmlformats.org/officeDocument/2006/relationships/slide" Target="slide7.xml"/><Relationship Id="rId4" Type="http://schemas.openxmlformats.org/officeDocument/2006/relationships/image" Target="../media/image52.png"/><Relationship Id="rId9" Type="http://schemas.openxmlformats.org/officeDocument/2006/relationships/slide" Target="slide5.xml"/><Relationship Id="rId14" Type="http://schemas.openxmlformats.org/officeDocument/2006/relationships/image" Target="../media/image28.png"/><Relationship Id="rId22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slide" Target="slide2.xml"/><Relationship Id="rId18" Type="http://schemas.openxmlformats.org/officeDocument/2006/relationships/image" Target="../media/image50.png"/><Relationship Id="rId3" Type="http://schemas.openxmlformats.org/officeDocument/2006/relationships/image" Target="../media/image55.png"/><Relationship Id="rId21" Type="http://schemas.openxmlformats.org/officeDocument/2006/relationships/slide" Target="slide8.xml"/><Relationship Id="rId7" Type="http://schemas.openxmlformats.org/officeDocument/2006/relationships/slide" Target="slide3.xml"/><Relationship Id="rId12" Type="http://schemas.openxmlformats.org/officeDocument/2006/relationships/image" Target="../media/image45.png"/><Relationship Id="rId17" Type="http://schemas.openxmlformats.org/officeDocument/2006/relationships/slide" Target="slide6.xml"/><Relationship Id="rId25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9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slide" Target="slide5.xml"/><Relationship Id="rId24" Type="http://schemas.openxmlformats.org/officeDocument/2006/relationships/slide" Target="slide1.xml"/><Relationship Id="rId5" Type="http://schemas.openxmlformats.org/officeDocument/2006/relationships/image" Target="../media/image57.png"/><Relationship Id="rId15" Type="http://schemas.openxmlformats.org/officeDocument/2006/relationships/slide" Target="slide10.xml"/><Relationship Id="rId23" Type="http://schemas.openxmlformats.org/officeDocument/2006/relationships/image" Target="../media/image15.png"/><Relationship Id="rId10" Type="http://schemas.openxmlformats.org/officeDocument/2006/relationships/image" Target="../media/image38.png"/><Relationship Id="rId19" Type="http://schemas.openxmlformats.org/officeDocument/2006/relationships/slide" Target="slide7.xml"/><Relationship Id="rId4" Type="http://schemas.openxmlformats.org/officeDocument/2006/relationships/image" Target="../media/image56.png"/><Relationship Id="rId9" Type="http://schemas.openxmlformats.org/officeDocument/2006/relationships/slide" Target="slide4.xml"/><Relationship Id="rId14" Type="http://schemas.openxmlformats.org/officeDocument/2006/relationships/image" Target="../media/image59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xampp\htdocs\www\CAFB\imagenes\baner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" r="1168"/>
          <a:stretch/>
        </p:blipFill>
        <p:spPr bwMode="auto">
          <a:xfrm>
            <a:off x="-36512" y="-27384"/>
            <a:ext cx="9180512" cy="183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2903898" y="2265242"/>
            <a:ext cx="3444721" cy="25064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E5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z</a:t>
            </a:r>
            <a:endParaRPr lang="es-CO" dirty="0"/>
          </a:p>
        </p:txBody>
      </p:sp>
      <p:sp>
        <p:nvSpPr>
          <p:cNvPr id="7" name="6 Rectángulo redondeado"/>
          <p:cNvSpPr/>
          <p:nvPr/>
        </p:nvSpPr>
        <p:spPr>
          <a:xfrm>
            <a:off x="3438127" y="2971512"/>
            <a:ext cx="2376264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0E5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SansSerif" pitchFamily="2" charset="2"/>
              </a:rPr>
              <a:t>Administrador</a:t>
            </a:r>
            <a:endParaRPr lang="es-CO" sz="1200" dirty="0">
              <a:solidFill>
                <a:schemeClr val="tx1"/>
              </a:solidFill>
              <a:latin typeface="SansSerif" pitchFamily="2" charset="2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3438127" y="3555960"/>
            <a:ext cx="2376264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0E5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SansSerif" pitchFamily="2" charset="2"/>
              </a:rPr>
              <a:t>*********</a:t>
            </a:r>
            <a:endParaRPr lang="es-CO" b="1" dirty="0">
              <a:solidFill>
                <a:schemeClr val="tx1"/>
              </a:solidFill>
              <a:latin typeface="SansSerif" pitchFamily="2" charset="2"/>
            </a:endParaRPr>
          </a:p>
        </p:txBody>
      </p:sp>
      <p:pic>
        <p:nvPicPr>
          <p:cNvPr id="9" name="Picture 3" descr="C:\Users\AMBIENTE6\Downloads\iconmonstr-lock-3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43" y="3624621"/>
            <a:ext cx="294726" cy="29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MBIENTE6\Downloads\iconmonstr-user-6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43" y="3043520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www\CAFB\logo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3474639" cy="14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www\CAFB\botones\Iniciar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78" y="4138786"/>
            <a:ext cx="1447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xampp\htdocs\www\CAFB\imagenes\baner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" r="1168"/>
          <a:stretch/>
        </p:blipFill>
        <p:spPr bwMode="auto">
          <a:xfrm flipH="1" flipV="1">
            <a:off x="-27571" y="5373859"/>
            <a:ext cx="918051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Elipse"/>
          <p:cNvSpPr/>
          <p:nvPr/>
        </p:nvSpPr>
        <p:spPr>
          <a:xfrm>
            <a:off x="5580112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2987824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4274439" y="2687882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Elipse"/>
          <p:cNvSpPr/>
          <p:nvPr/>
        </p:nvSpPr>
        <p:spPr>
          <a:xfrm>
            <a:off x="5553923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F:\Nueva carpeta\transacion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908" y="2810860"/>
            <a:ext cx="618140" cy="61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F:\Nueva carpeta\tipo cuen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80928"/>
            <a:ext cx="525094" cy="52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xampp\htdocs\www\CAFB\iconos\iconos tablas\cuenta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13" y="2907771"/>
            <a:ext cx="674879" cy="31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Elipse"/>
          <p:cNvSpPr/>
          <p:nvPr/>
        </p:nvSpPr>
        <p:spPr>
          <a:xfrm>
            <a:off x="3369512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Elipse"/>
          <p:cNvSpPr/>
          <p:nvPr/>
        </p:nvSpPr>
        <p:spPr>
          <a:xfrm>
            <a:off x="2865456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Elipse"/>
          <p:cNvSpPr/>
          <p:nvPr/>
        </p:nvSpPr>
        <p:spPr>
          <a:xfrm>
            <a:off x="2361400" y="577851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Elipse"/>
          <p:cNvSpPr/>
          <p:nvPr/>
        </p:nvSpPr>
        <p:spPr>
          <a:xfrm>
            <a:off x="6084168" y="5610319"/>
            <a:ext cx="720000" cy="7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C:\xampp\htdocs\www\CAFB\iconos\icono menu\datos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5" y="5877272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xampp\htdocs\www\CAFB\iconos\icono menu\telefono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75" y="5868225"/>
            <a:ext cx="230973" cy="2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xampp\htdocs\www\CAFB\iconos\icono menu\estudios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0423"/>
            <a:ext cx="167102" cy="2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Elipse"/>
          <p:cNvSpPr/>
          <p:nvPr/>
        </p:nvSpPr>
        <p:spPr>
          <a:xfrm>
            <a:off x="3945576" y="577665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Elipse"/>
          <p:cNvSpPr/>
          <p:nvPr/>
        </p:nvSpPr>
        <p:spPr>
          <a:xfrm>
            <a:off x="4499992" y="576511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Elipse"/>
          <p:cNvSpPr/>
          <p:nvPr/>
        </p:nvSpPr>
        <p:spPr>
          <a:xfrm>
            <a:off x="5025696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9" descr="C:\xampp\htdocs\www\CAFB\iconos\icono menu\ingreso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642" y="5833013"/>
            <a:ext cx="295482" cy="2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xampp\htdocs\www\CAFB\iconos\icono menu\transaciones.pn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40" y="5797644"/>
            <a:ext cx="378056" cy="37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xampp\htdocs\www\CAFB\iconos\icono menu\depratamento.PN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14" y="5833013"/>
            <a:ext cx="262754" cy="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C:\xampp\htdocs\www\CAFB\iconos\icono menu\usuario.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88" y="5844450"/>
            <a:ext cx="237407" cy="23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:\xampp\htdocs\www\CAFB\iconos\icono menu\dinero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69" y="5790636"/>
            <a:ext cx="304454" cy="32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 descr="C:\xampp\htdocs\www\CAFB\iconos\salir.pn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Elipse"/>
          <p:cNvSpPr/>
          <p:nvPr/>
        </p:nvSpPr>
        <p:spPr>
          <a:xfrm>
            <a:off x="1742411" y="205858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Nueva carpeta\indicativos telefon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2130590"/>
            <a:ext cx="226848" cy="2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Elipse"/>
          <p:cNvSpPr/>
          <p:nvPr/>
        </p:nvSpPr>
        <p:spPr>
          <a:xfrm>
            <a:off x="899592" y="1844824"/>
            <a:ext cx="677155" cy="6458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Picture 13" descr="F:\Nueva carpeta\celula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5" y="1949476"/>
            <a:ext cx="46568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xampp\htdocs\www\CAFB\botones\Ingresar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5324907"/>
            <a:ext cx="1657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7" y="2060848"/>
            <a:ext cx="5362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9539" r="1845" b="7406"/>
          <a:stretch/>
        </p:blipFill>
        <p:spPr bwMode="auto">
          <a:xfrm>
            <a:off x="293914" y="2708920"/>
            <a:ext cx="8621486" cy="2307771"/>
          </a:xfrm>
          <a:prstGeom prst="roundRect">
            <a:avLst>
              <a:gd name="adj" fmla="val 68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C:\xampp\htdocs\www\CAFB\iconos\salir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Elipse">
            <a:hlinkClick r:id="rId13" action="ppaction://hlinksldjump"/>
          </p:cNvPr>
          <p:cNvSpPr/>
          <p:nvPr/>
        </p:nvSpPr>
        <p:spPr>
          <a:xfrm>
            <a:off x="8244408" y="4384273"/>
            <a:ext cx="528193" cy="4848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74" y="2996952"/>
            <a:ext cx="10572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>
            <a:hlinkClick r:id="rId15" action="ppaction://hlinksldjump"/>
          </p:cNvPr>
          <p:cNvSpPr/>
          <p:nvPr/>
        </p:nvSpPr>
        <p:spPr>
          <a:xfrm>
            <a:off x="7524328" y="4384273"/>
            <a:ext cx="562397" cy="484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74" y="2996952"/>
            <a:ext cx="10572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57 Elipse"/>
          <p:cNvSpPr/>
          <p:nvPr/>
        </p:nvSpPr>
        <p:spPr>
          <a:xfrm>
            <a:off x="1742411" y="205858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Nueva carpeta\indicativos telefon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2130590"/>
            <a:ext cx="226848" cy="2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Elipse"/>
          <p:cNvSpPr/>
          <p:nvPr/>
        </p:nvSpPr>
        <p:spPr>
          <a:xfrm>
            <a:off x="899592" y="1844824"/>
            <a:ext cx="677155" cy="6458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Picture 13" descr="F:\Nueva carpeta\celular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5" y="1949476"/>
            <a:ext cx="46568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xampp\htdocs\www\CAFB\botones\Ingresar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5324907"/>
            <a:ext cx="1657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7" y="2060848"/>
            <a:ext cx="5362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9539" r="1845" b="7406"/>
          <a:stretch/>
        </p:blipFill>
        <p:spPr bwMode="auto">
          <a:xfrm>
            <a:off x="293914" y="2708920"/>
            <a:ext cx="8621486" cy="2307771"/>
          </a:xfrm>
          <a:prstGeom prst="roundRect">
            <a:avLst>
              <a:gd name="adj" fmla="val 68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717296" y="1725418"/>
            <a:ext cx="7853425" cy="4423850"/>
          </a:xfrm>
          <a:prstGeom prst="roundRect">
            <a:avLst>
              <a:gd name="adj" fmla="val 6519"/>
            </a:avLst>
          </a:prstGeom>
          <a:solidFill>
            <a:srgbClr val="0E58A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" t="4396" r="3444" b="3711"/>
          <a:stretch/>
        </p:blipFill>
        <p:spPr bwMode="auto">
          <a:xfrm>
            <a:off x="2981305" y="2348880"/>
            <a:ext cx="3363687" cy="3137746"/>
          </a:xfrm>
          <a:prstGeom prst="roundRect">
            <a:avLst>
              <a:gd name="adj" fmla="val 375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C:\xampp\htdocs\www\CAFB\botones\Guardar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998" y="4909682"/>
            <a:ext cx="15811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xampp\htdocs\www\CAFB\botones\Cancelar.PN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34" y="4881108"/>
            <a:ext cx="16859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xampp\htdocs\www\CAFB\iconos\salir.pn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Elipse"/>
          <p:cNvSpPr/>
          <p:nvPr/>
        </p:nvSpPr>
        <p:spPr>
          <a:xfrm>
            <a:off x="1742411" y="205858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Nueva carpeta\indicativos telefon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2130590"/>
            <a:ext cx="226848" cy="2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Elipse"/>
          <p:cNvSpPr/>
          <p:nvPr/>
        </p:nvSpPr>
        <p:spPr>
          <a:xfrm>
            <a:off x="899592" y="1844824"/>
            <a:ext cx="677155" cy="6458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Picture 13" descr="F:\Nueva carpeta\celula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5" y="1949476"/>
            <a:ext cx="46568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xampp\htdocs\www\CAFB\botones\Ingresar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5324907"/>
            <a:ext cx="1657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7" y="2060848"/>
            <a:ext cx="5362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9539" r="1845" b="7406"/>
          <a:stretch/>
        </p:blipFill>
        <p:spPr bwMode="auto">
          <a:xfrm>
            <a:off x="293914" y="2708920"/>
            <a:ext cx="8621486" cy="2307771"/>
          </a:xfrm>
          <a:prstGeom prst="roundRect">
            <a:avLst>
              <a:gd name="adj" fmla="val 68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717296" y="1725418"/>
            <a:ext cx="7853425" cy="4423850"/>
          </a:xfrm>
          <a:prstGeom prst="roundRect">
            <a:avLst>
              <a:gd name="adj" fmla="val 6519"/>
            </a:avLst>
          </a:prstGeom>
          <a:solidFill>
            <a:srgbClr val="0E58A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:\xampp\htdocs\www\CAFB\alertas\registr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20" y="2761005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xampp\htdocs\www\CAFB\iconos\salir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8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Elipse"/>
          <p:cNvSpPr/>
          <p:nvPr/>
        </p:nvSpPr>
        <p:spPr>
          <a:xfrm>
            <a:off x="1742411" y="205858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Nueva carpeta\indicativos telefon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2130590"/>
            <a:ext cx="226848" cy="2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Elipse"/>
          <p:cNvSpPr/>
          <p:nvPr/>
        </p:nvSpPr>
        <p:spPr>
          <a:xfrm>
            <a:off x="899592" y="1844824"/>
            <a:ext cx="677155" cy="6458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Picture 13" descr="F:\Nueva carpeta\celula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5" y="1949476"/>
            <a:ext cx="46568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xampp\htdocs\www\CAFB\botones\Ingresar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5324907"/>
            <a:ext cx="1657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7" y="2060848"/>
            <a:ext cx="5362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9539" r="1845" b="7406"/>
          <a:stretch/>
        </p:blipFill>
        <p:spPr bwMode="auto">
          <a:xfrm>
            <a:off x="293914" y="2708920"/>
            <a:ext cx="8621486" cy="2307771"/>
          </a:xfrm>
          <a:prstGeom prst="roundRect">
            <a:avLst>
              <a:gd name="adj" fmla="val 68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717296" y="1725418"/>
            <a:ext cx="7853425" cy="4423850"/>
          </a:xfrm>
          <a:prstGeom prst="roundRect">
            <a:avLst>
              <a:gd name="adj" fmla="val 6519"/>
            </a:avLst>
          </a:prstGeom>
          <a:solidFill>
            <a:srgbClr val="0E58A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:\xampp\htdocs\www\CAFB\iconos\salir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xampp\htdocs\www\CAFB\alertas\eliminar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44" y="2741955"/>
            <a:ext cx="4695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Elipse"/>
          <p:cNvSpPr/>
          <p:nvPr/>
        </p:nvSpPr>
        <p:spPr>
          <a:xfrm>
            <a:off x="1742411" y="205858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Nueva carpeta\indicativos telefon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2130590"/>
            <a:ext cx="226848" cy="2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Elipse"/>
          <p:cNvSpPr/>
          <p:nvPr/>
        </p:nvSpPr>
        <p:spPr>
          <a:xfrm>
            <a:off x="899592" y="1844824"/>
            <a:ext cx="677155" cy="6458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Picture 13" descr="F:\Nueva carpeta\celula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5" y="1949476"/>
            <a:ext cx="46568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xampp\htdocs\www\CAFB\botones\Ingresar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5324907"/>
            <a:ext cx="1657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7" y="2060848"/>
            <a:ext cx="5362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9539" r="1845" b="28895"/>
          <a:stretch/>
        </p:blipFill>
        <p:spPr bwMode="auto">
          <a:xfrm>
            <a:off x="293914" y="2708921"/>
            <a:ext cx="8621486" cy="1710680"/>
          </a:xfrm>
          <a:prstGeom prst="roundRect">
            <a:avLst>
              <a:gd name="adj" fmla="val 68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C:\xampp\htdocs\www\CAFB\iconos\salir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74" y="2996952"/>
            <a:ext cx="10572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74" y="2996952"/>
            <a:ext cx="10572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57 Elipse"/>
          <p:cNvSpPr/>
          <p:nvPr/>
        </p:nvSpPr>
        <p:spPr>
          <a:xfrm>
            <a:off x="1742411" y="205858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Nueva carpeta\indicativos telefon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2130590"/>
            <a:ext cx="226848" cy="2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Elipse"/>
          <p:cNvSpPr/>
          <p:nvPr/>
        </p:nvSpPr>
        <p:spPr>
          <a:xfrm>
            <a:off x="899592" y="1844824"/>
            <a:ext cx="677155" cy="6458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Picture 13" descr="F:\Nueva carpeta\celular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5" y="1949476"/>
            <a:ext cx="46568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xampp\htdocs\www\CAFB\botones\Ingresar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5324907"/>
            <a:ext cx="1657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7" y="2060848"/>
            <a:ext cx="5362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9539" r="1845" b="7406"/>
          <a:stretch/>
        </p:blipFill>
        <p:spPr bwMode="auto">
          <a:xfrm>
            <a:off x="293914" y="2708920"/>
            <a:ext cx="8621486" cy="2307771"/>
          </a:xfrm>
          <a:prstGeom prst="roundRect">
            <a:avLst>
              <a:gd name="adj" fmla="val 68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717296" y="1725418"/>
            <a:ext cx="7853425" cy="4423850"/>
          </a:xfrm>
          <a:prstGeom prst="roundRect">
            <a:avLst>
              <a:gd name="adj" fmla="val 6519"/>
            </a:avLst>
          </a:prstGeom>
          <a:solidFill>
            <a:srgbClr val="0E58A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:\xampp\htdocs\www\CAFB\iconos\salir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t="1587" r="5956" b="7684"/>
          <a:stretch/>
        </p:blipFill>
        <p:spPr bwMode="auto">
          <a:xfrm>
            <a:off x="2830286" y="2451373"/>
            <a:ext cx="3325890" cy="2895057"/>
          </a:xfrm>
          <a:prstGeom prst="roundRect">
            <a:avLst>
              <a:gd name="adj" fmla="val 233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xampp\htdocs\www\CAFB\botones\Actualizar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42" y="4735702"/>
            <a:ext cx="1731037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xampp\htdocs\www\CAFB\botones\Cancelar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79" y="4746916"/>
            <a:ext cx="16859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Elipse"/>
          <p:cNvSpPr/>
          <p:nvPr/>
        </p:nvSpPr>
        <p:spPr>
          <a:xfrm>
            <a:off x="1742411" y="205858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Nueva carpeta\indicativos telefon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2130590"/>
            <a:ext cx="226848" cy="2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Elipse"/>
          <p:cNvSpPr/>
          <p:nvPr/>
        </p:nvSpPr>
        <p:spPr>
          <a:xfrm>
            <a:off x="899592" y="1844824"/>
            <a:ext cx="677155" cy="6458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Picture 13" descr="F:\Nueva carpeta\celula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5" y="1949476"/>
            <a:ext cx="46568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xampp\htdocs\www\CAFB\botones\Ingresar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5324907"/>
            <a:ext cx="1657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7" y="2060848"/>
            <a:ext cx="5362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9539" r="1845" b="7406"/>
          <a:stretch/>
        </p:blipFill>
        <p:spPr bwMode="auto">
          <a:xfrm>
            <a:off x="293914" y="2708920"/>
            <a:ext cx="8621486" cy="2307771"/>
          </a:xfrm>
          <a:prstGeom prst="roundRect">
            <a:avLst>
              <a:gd name="adj" fmla="val 68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717296" y="1725418"/>
            <a:ext cx="7853425" cy="4423850"/>
          </a:xfrm>
          <a:prstGeom prst="roundRect">
            <a:avLst>
              <a:gd name="adj" fmla="val 6519"/>
            </a:avLst>
          </a:prstGeom>
          <a:solidFill>
            <a:srgbClr val="0E58A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:\xampp\htdocs\www\CAFB\iconos\salir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xampp\htdocs\www\CAFB\alertas\modificacion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32" y="2756243"/>
            <a:ext cx="4743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Elipse"/>
          <p:cNvSpPr/>
          <p:nvPr/>
        </p:nvSpPr>
        <p:spPr>
          <a:xfrm>
            <a:off x="1794370" y="2274676"/>
            <a:ext cx="1318761" cy="1132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xampp\htdocs\www\CAFB\iconos\icono menu\datos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95" y="2478387"/>
            <a:ext cx="725109" cy="7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Elipse"/>
          <p:cNvSpPr/>
          <p:nvPr/>
        </p:nvSpPr>
        <p:spPr>
          <a:xfrm>
            <a:off x="3347204" y="2274676"/>
            <a:ext cx="1318761" cy="1132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6" name="Picture 4" descr="C:\xampp\htdocs\www\CAFB\iconos\icono menu\telefono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62" y="2442374"/>
            <a:ext cx="829377" cy="82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Elipse"/>
          <p:cNvSpPr/>
          <p:nvPr/>
        </p:nvSpPr>
        <p:spPr>
          <a:xfrm>
            <a:off x="4863883" y="2290796"/>
            <a:ext cx="1318761" cy="1132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7" name="Picture 5" descr="C:\xampp\htdocs\www\CAFB\iconos\icono menu\estudios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84" y="2446312"/>
            <a:ext cx="805158" cy="7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46 Elipse"/>
          <p:cNvSpPr/>
          <p:nvPr/>
        </p:nvSpPr>
        <p:spPr>
          <a:xfrm>
            <a:off x="6493599" y="2290796"/>
            <a:ext cx="1318761" cy="1132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8" name="Picture 6" descr="C:\xampp\htdocs\www\CAFB\iconos\icono menu\depratamento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23" y="2461241"/>
            <a:ext cx="799157" cy="7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47 Elipse"/>
          <p:cNvSpPr/>
          <p:nvPr/>
        </p:nvSpPr>
        <p:spPr>
          <a:xfrm>
            <a:off x="1794368" y="3736628"/>
            <a:ext cx="1318761" cy="1132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9" name="Picture 7" descr="C:\xampp\htdocs\www\CAFB\iconos\icono menu\usuari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48" y="3861048"/>
            <a:ext cx="789999" cy="78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52 Elipse"/>
          <p:cNvSpPr/>
          <p:nvPr/>
        </p:nvSpPr>
        <p:spPr>
          <a:xfrm>
            <a:off x="3419872" y="3689781"/>
            <a:ext cx="1318761" cy="1132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80" name="Picture 8" descr="C:\xampp\htdocs\www\CAFB\iconos\icono menu\dinero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926976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55 Elipse"/>
          <p:cNvSpPr/>
          <p:nvPr/>
        </p:nvSpPr>
        <p:spPr>
          <a:xfrm>
            <a:off x="4911632" y="3689781"/>
            <a:ext cx="1318761" cy="1132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81" name="Picture 9" descr="C:\xampp\htdocs\www\CAFB\iconos\icono menu\ingreso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84" y="3861048"/>
            <a:ext cx="895875" cy="8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57 Elipse"/>
          <p:cNvSpPr/>
          <p:nvPr/>
        </p:nvSpPr>
        <p:spPr>
          <a:xfrm>
            <a:off x="6508420" y="3645024"/>
            <a:ext cx="1318761" cy="1132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82" name="Picture 10" descr="C:\xampp\htdocs\www\CAFB\iconos\icono menu\transaciones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76" y="3930876"/>
            <a:ext cx="650252" cy="65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:\xampp\htdocs\www\CAFB\iconos\salir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Elipse"/>
          <p:cNvSpPr/>
          <p:nvPr/>
        </p:nvSpPr>
        <p:spPr>
          <a:xfrm>
            <a:off x="6416922" y="2645948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42 Elipse"/>
          <p:cNvSpPr/>
          <p:nvPr/>
        </p:nvSpPr>
        <p:spPr>
          <a:xfrm>
            <a:off x="5281682" y="2645948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38 Elipse"/>
          <p:cNvSpPr/>
          <p:nvPr/>
        </p:nvSpPr>
        <p:spPr>
          <a:xfrm>
            <a:off x="4215881" y="2668141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37 Elipse"/>
          <p:cNvSpPr/>
          <p:nvPr/>
        </p:nvSpPr>
        <p:spPr>
          <a:xfrm>
            <a:off x="3009231" y="2672849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Elipse"/>
          <p:cNvSpPr/>
          <p:nvPr/>
        </p:nvSpPr>
        <p:spPr>
          <a:xfrm>
            <a:off x="1832350" y="2669015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Nueva carpeta\datos basic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62" y="2794373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:\Nueva carpeta\estado civ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36" y="2760869"/>
            <a:ext cx="515367" cy="51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5" descr="F:\Nueva carpeta\corre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597" y="2756396"/>
            <a:ext cx="550926" cy="5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F:\Nueva carpeta\gener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88" y="2831505"/>
            <a:ext cx="462624" cy="46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6" descr="F:\Nueva carpeta\tipo documen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13" y="2760869"/>
            <a:ext cx="515324" cy="5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48 Elipse"/>
          <p:cNvSpPr/>
          <p:nvPr/>
        </p:nvSpPr>
        <p:spPr>
          <a:xfrm>
            <a:off x="2339832" y="5589240"/>
            <a:ext cx="720000" cy="7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0" name="Picture 2" descr="C:\xampp\htdocs\www\CAFB\iconos\icono menu\datos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32" y="5743167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50 Elipse"/>
          <p:cNvSpPr/>
          <p:nvPr/>
        </p:nvSpPr>
        <p:spPr>
          <a:xfrm>
            <a:off x="3175136" y="5774805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Picture 4" descr="C:\xampp\htdocs\www\CAFB\iconos\icono menu\telefono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37" y="587215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52 Elipse"/>
          <p:cNvSpPr/>
          <p:nvPr/>
        </p:nvSpPr>
        <p:spPr>
          <a:xfrm>
            <a:off x="3666941" y="576511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4" name="Picture 5" descr="C:\xampp\htdocs\www\CAFB\iconos\icono menu\estudios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169" y="5862319"/>
            <a:ext cx="236437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Elipse"/>
          <p:cNvSpPr/>
          <p:nvPr/>
        </p:nvSpPr>
        <p:spPr>
          <a:xfrm>
            <a:off x="4161600" y="5759743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6" name="Picture 6" descr="C:\xampp\htdocs\www\CAFB\iconos\icono menu\depratamento.PN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74" y="5852104"/>
            <a:ext cx="21805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56 Elipse"/>
          <p:cNvSpPr/>
          <p:nvPr/>
        </p:nvSpPr>
        <p:spPr>
          <a:xfrm>
            <a:off x="4687304" y="5743167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7" descr="C:\xampp\htdocs\www\CAFB\iconos\icono menu\usuario.pn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442" y="584036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58 Elipse"/>
          <p:cNvSpPr/>
          <p:nvPr/>
        </p:nvSpPr>
        <p:spPr>
          <a:xfrm>
            <a:off x="5263368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0" name="Picture 8" descr="C:\xampp\htdocs\www\CAFB\iconos\icono menu\dinero.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68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60 Elipse"/>
          <p:cNvSpPr/>
          <p:nvPr/>
        </p:nvSpPr>
        <p:spPr>
          <a:xfrm>
            <a:off x="5817784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2" name="Picture 9" descr="C:\xampp\htdocs\www\CAFB\iconos\icono menu\ingreso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84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62 Elipse"/>
          <p:cNvSpPr/>
          <p:nvPr/>
        </p:nvSpPr>
        <p:spPr>
          <a:xfrm>
            <a:off x="6321840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4" name="Picture 10" descr="C:\xampp\htdocs\www\CAFB\iconos\icono menu\transaciones.png">
            <a:hlinkClick r:id="rId22" action="ppaction://hlinksldjump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71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C:\xampp\htdocs\www\CAFB\iconos\salir.png">
            <a:hlinkClick r:id="rId25" action="ppaction://hlinksldjump"/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Elipse"/>
          <p:cNvSpPr/>
          <p:nvPr/>
        </p:nvSpPr>
        <p:spPr>
          <a:xfrm>
            <a:off x="2361400" y="577851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Elipse"/>
          <p:cNvSpPr/>
          <p:nvPr/>
        </p:nvSpPr>
        <p:spPr>
          <a:xfrm>
            <a:off x="4879366" y="2669014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Nueva carpeta\indicativos telefon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16" y="2714808"/>
            <a:ext cx="607818" cy="60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Elipse"/>
          <p:cNvSpPr/>
          <p:nvPr/>
        </p:nvSpPr>
        <p:spPr>
          <a:xfrm>
            <a:off x="3397861" y="2669014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Picture 13" descr="F:\Nueva carpeta\celula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83" y="2773667"/>
            <a:ext cx="541153" cy="54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Elipse"/>
          <p:cNvSpPr/>
          <p:nvPr/>
        </p:nvSpPr>
        <p:spPr>
          <a:xfrm>
            <a:off x="2843808" y="5610319"/>
            <a:ext cx="720000" cy="7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7" name="Picture 2" descr="C:\xampp\htdocs\www\CAFB\iconos\icono menu\datos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5" y="5877272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:\xampp\htdocs\www\CAFB\iconos\icono menu\telefono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34" y="5733256"/>
            <a:ext cx="461946" cy="4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49 Elipse"/>
          <p:cNvSpPr/>
          <p:nvPr/>
        </p:nvSpPr>
        <p:spPr>
          <a:xfrm>
            <a:off x="3666941" y="576511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Picture 5" descr="C:\xampp\htdocs\www\CAFB\iconos\icono menu\estudios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169" y="5862319"/>
            <a:ext cx="236437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Elipse"/>
          <p:cNvSpPr/>
          <p:nvPr/>
        </p:nvSpPr>
        <p:spPr>
          <a:xfrm>
            <a:off x="4161600" y="5759743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3" name="Picture 6" descr="C:\xampp\htdocs\www\CAFB\iconos\icono menu\depratamento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74" y="5852104"/>
            <a:ext cx="21805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3 Elipse"/>
          <p:cNvSpPr/>
          <p:nvPr/>
        </p:nvSpPr>
        <p:spPr>
          <a:xfrm>
            <a:off x="4687304" y="5743167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5" name="Picture 7" descr="C:\xampp\htdocs\www\CAFB\iconos\icono menu\usuario.pn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442" y="584036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55 Elipse"/>
          <p:cNvSpPr/>
          <p:nvPr/>
        </p:nvSpPr>
        <p:spPr>
          <a:xfrm>
            <a:off x="5263368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7" name="Picture 8" descr="C:\xampp\htdocs\www\CAFB\iconos\icono menu\dinero.pn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68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57 Elipse"/>
          <p:cNvSpPr/>
          <p:nvPr/>
        </p:nvSpPr>
        <p:spPr>
          <a:xfrm>
            <a:off x="5817784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9" name="Picture 9" descr="C:\xampp\htdocs\www\CAFB\iconos\icono menu\ingreso.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84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59 Elipse"/>
          <p:cNvSpPr/>
          <p:nvPr/>
        </p:nvSpPr>
        <p:spPr>
          <a:xfrm>
            <a:off x="6321840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10" descr="C:\xampp\htdocs\www\CAFB\iconos\icono menu\transaciones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71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C:\xampp\htdocs\www\CAFB\iconos\salir.pn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Elipse"/>
          <p:cNvSpPr/>
          <p:nvPr/>
        </p:nvSpPr>
        <p:spPr>
          <a:xfrm>
            <a:off x="2865456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Elipse"/>
          <p:cNvSpPr/>
          <p:nvPr/>
        </p:nvSpPr>
        <p:spPr>
          <a:xfrm>
            <a:off x="5963281" y="2687882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Elipse"/>
          <p:cNvSpPr/>
          <p:nvPr/>
        </p:nvSpPr>
        <p:spPr>
          <a:xfrm>
            <a:off x="2075175" y="2683990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3388958" y="2687882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Elipse"/>
          <p:cNvSpPr/>
          <p:nvPr/>
        </p:nvSpPr>
        <p:spPr>
          <a:xfrm>
            <a:off x="4668442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:\Nueva carpeta\car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33" y="2825949"/>
            <a:ext cx="474325" cy="4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F:\Nueva carpeta\profesion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1" y="2791360"/>
            <a:ext cx="535717" cy="53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7" descr="F:\Nueva carpeta\situacion labor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02" y="2791360"/>
            <a:ext cx="506156" cy="5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F:\Nueva carpeta\nivel estudi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32" y="2825949"/>
            <a:ext cx="504276" cy="50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Elipse"/>
          <p:cNvSpPr/>
          <p:nvPr/>
        </p:nvSpPr>
        <p:spPr>
          <a:xfrm>
            <a:off x="2361400" y="577851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38 Elipse"/>
          <p:cNvSpPr/>
          <p:nvPr/>
        </p:nvSpPr>
        <p:spPr>
          <a:xfrm>
            <a:off x="3347944" y="5610319"/>
            <a:ext cx="720000" cy="7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3" name="Picture 2" descr="C:\xampp\htdocs\www\CAFB\iconos\icono menu\datos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5" y="5877272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xampp\htdocs\www\CAFB\iconos\icono menu\telefono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75" y="5868225"/>
            <a:ext cx="230973" cy="2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xampp\htdocs\www\CAFB\iconos\icono menu\estudios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42" y="5737231"/>
            <a:ext cx="334203" cy="44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47 Elipse"/>
          <p:cNvSpPr/>
          <p:nvPr/>
        </p:nvSpPr>
        <p:spPr>
          <a:xfrm>
            <a:off x="4161600" y="5759743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9" name="Picture 6" descr="C:\xampp\htdocs\www\CAFB\iconos\icono menu\depratamento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74" y="5852104"/>
            <a:ext cx="21805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49 Elipse"/>
          <p:cNvSpPr/>
          <p:nvPr/>
        </p:nvSpPr>
        <p:spPr>
          <a:xfrm>
            <a:off x="4687304" y="5743167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Picture 7" descr="C:\xampp\htdocs\www\CAFB\iconos\icono menu\usuario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442" y="584036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Elipse"/>
          <p:cNvSpPr/>
          <p:nvPr/>
        </p:nvSpPr>
        <p:spPr>
          <a:xfrm>
            <a:off x="5263368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3" name="Picture 8" descr="C:\xampp\htdocs\www\CAFB\iconos\icono menu\dinero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68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3 Elipse"/>
          <p:cNvSpPr/>
          <p:nvPr/>
        </p:nvSpPr>
        <p:spPr>
          <a:xfrm>
            <a:off x="5817784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5" name="Picture 9" descr="C:\xampp\htdocs\www\CAFB\iconos\icono menu\ingreso.pn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84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55 Elipse"/>
          <p:cNvSpPr/>
          <p:nvPr/>
        </p:nvSpPr>
        <p:spPr>
          <a:xfrm>
            <a:off x="6321840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7" name="Picture 10" descr="C:\xampp\htdocs\www\CAFB\iconos\icono menu\transaciones.pn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71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 descr="C:\xampp\htdocs\www\CAFB\iconos\salir.png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Elipse"/>
          <p:cNvSpPr/>
          <p:nvPr/>
        </p:nvSpPr>
        <p:spPr>
          <a:xfrm>
            <a:off x="3369512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Elipse"/>
          <p:cNvSpPr/>
          <p:nvPr/>
        </p:nvSpPr>
        <p:spPr>
          <a:xfrm>
            <a:off x="5723802" y="2687882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Elipse"/>
          <p:cNvSpPr/>
          <p:nvPr/>
        </p:nvSpPr>
        <p:spPr>
          <a:xfrm>
            <a:off x="1835696" y="2683990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3149479" y="2687882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Elipse"/>
          <p:cNvSpPr/>
          <p:nvPr/>
        </p:nvSpPr>
        <p:spPr>
          <a:xfrm>
            <a:off x="4428963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F:\Nueva carpeta\ciud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09" y="2798884"/>
            <a:ext cx="515997" cy="51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1" descr="F:\Nueva carpeta\pa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362" y="2798885"/>
            <a:ext cx="532943" cy="5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F:\Nueva carpeta\departamen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99" y="2798885"/>
            <a:ext cx="515997" cy="51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5" descr="F:\Nueva carpeta\direccion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06" y="2769324"/>
            <a:ext cx="587668" cy="5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Elipse"/>
          <p:cNvSpPr/>
          <p:nvPr/>
        </p:nvSpPr>
        <p:spPr>
          <a:xfrm>
            <a:off x="6995484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Picture 28" descr="F:\Nueva carpeta\tipos viviend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22" y="2798885"/>
            <a:ext cx="445400" cy="4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Elipse"/>
          <p:cNvSpPr/>
          <p:nvPr/>
        </p:nvSpPr>
        <p:spPr>
          <a:xfrm>
            <a:off x="2865456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38 Elipse"/>
          <p:cNvSpPr/>
          <p:nvPr/>
        </p:nvSpPr>
        <p:spPr>
          <a:xfrm>
            <a:off x="2361400" y="577851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42 Elipse"/>
          <p:cNvSpPr/>
          <p:nvPr/>
        </p:nvSpPr>
        <p:spPr>
          <a:xfrm>
            <a:off x="3851920" y="5610319"/>
            <a:ext cx="720000" cy="7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Picture 2" descr="C:\xampp\htdocs\www\CAFB\iconos\icono menu\datos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5" y="5877272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xampp\htdocs\www\CAFB\iconos\icono menu\telefono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75" y="5868225"/>
            <a:ext cx="230973" cy="2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xampp\htdocs\www\CAFB\iconos\icono menu\estudios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0423"/>
            <a:ext cx="167102" cy="2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xampp\htdocs\www\CAFB\iconos\icono menu\depratamento.PN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56" y="5730903"/>
            <a:ext cx="511217" cy="5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49 Elipse"/>
          <p:cNvSpPr/>
          <p:nvPr/>
        </p:nvSpPr>
        <p:spPr>
          <a:xfrm>
            <a:off x="4687304" y="5743167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Picture 7" descr="C:\xampp\htdocs\www\CAFB\iconos\icono menu\usuario.pn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442" y="584036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Elipse"/>
          <p:cNvSpPr/>
          <p:nvPr/>
        </p:nvSpPr>
        <p:spPr>
          <a:xfrm>
            <a:off x="5263368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3" name="Picture 8" descr="C:\xampp\htdocs\www\CAFB\iconos\icono menu\dinero.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68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3 Elipse"/>
          <p:cNvSpPr/>
          <p:nvPr/>
        </p:nvSpPr>
        <p:spPr>
          <a:xfrm>
            <a:off x="5817784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5" name="Picture 9" descr="C:\xampp\htdocs\www\CAFB\iconos\icono menu\ingreso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84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55 Elipse"/>
          <p:cNvSpPr/>
          <p:nvPr/>
        </p:nvSpPr>
        <p:spPr>
          <a:xfrm>
            <a:off x="6321840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7" name="Picture 10" descr="C:\xampp\htdocs\www\CAFB\iconos\icono menu\transaciones.png">
            <a:hlinkClick r:id="rId22" action="ppaction://hlinksldjump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71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C:\xampp\htdocs\www\CAFB\iconos\salir.png">
            <a:hlinkClick r:id="rId25" action="ppaction://hlinksldjump"/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8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Elipse"/>
          <p:cNvSpPr/>
          <p:nvPr/>
        </p:nvSpPr>
        <p:spPr>
          <a:xfrm>
            <a:off x="3770383" y="2687882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Elipse"/>
          <p:cNvSpPr/>
          <p:nvPr/>
        </p:nvSpPr>
        <p:spPr>
          <a:xfrm>
            <a:off x="5049867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F:\Nueva carpeta\roles usuari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23" y="2713579"/>
            <a:ext cx="643413" cy="6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xampp\htdocs\www\CAFB\iconos\iconos tablas\roles usuarios datos basic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1" y="2838220"/>
            <a:ext cx="449783" cy="4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46 Elipse"/>
          <p:cNvSpPr/>
          <p:nvPr/>
        </p:nvSpPr>
        <p:spPr>
          <a:xfrm>
            <a:off x="3369512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47 Elipse"/>
          <p:cNvSpPr/>
          <p:nvPr/>
        </p:nvSpPr>
        <p:spPr>
          <a:xfrm>
            <a:off x="2865456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48 Elipse"/>
          <p:cNvSpPr/>
          <p:nvPr/>
        </p:nvSpPr>
        <p:spPr>
          <a:xfrm>
            <a:off x="2361400" y="577851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49 Elipse"/>
          <p:cNvSpPr/>
          <p:nvPr/>
        </p:nvSpPr>
        <p:spPr>
          <a:xfrm>
            <a:off x="4427984" y="5610319"/>
            <a:ext cx="720000" cy="7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Picture 2" descr="C:\xampp\htdocs\www\CAFB\iconos\icono menu\datos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5" y="5877272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xampp\htdocs\www\CAFB\iconos\icono menu\telefono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75" y="5868225"/>
            <a:ext cx="230973" cy="2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xampp\htdocs\www\CAFB\iconos\icono menu\estudios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0423"/>
            <a:ext cx="167102" cy="2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Elipse"/>
          <p:cNvSpPr/>
          <p:nvPr/>
        </p:nvSpPr>
        <p:spPr>
          <a:xfrm>
            <a:off x="3945576" y="577665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6" name="Picture 7" descr="C:\xampp\htdocs\www\CAFB\iconos\icono menu\usuari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53" y="5736478"/>
            <a:ext cx="400651" cy="4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56 Elipse"/>
          <p:cNvSpPr/>
          <p:nvPr/>
        </p:nvSpPr>
        <p:spPr>
          <a:xfrm>
            <a:off x="5263368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8" descr="C:\xampp\htdocs\www\CAFB\iconos\icono menu\dinero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68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58 Elipse"/>
          <p:cNvSpPr/>
          <p:nvPr/>
        </p:nvSpPr>
        <p:spPr>
          <a:xfrm>
            <a:off x="5817784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0" name="Picture 9" descr="C:\xampp\htdocs\www\CAFB\iconos\icono menu\ingreso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84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60 Elipse"/>
          <p:cNvSpPr/>
          <p:nvPr/>
        </p:nvSpPr>
        <p:spPr>
          <a:xfrm>
            <a:off x="6321840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2" name="Picture 10" descr="C:\xampp\htdocs\www\CAFB\iconos\icono menu\transaciones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71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:\xampp\htdocs\www\CAFB\iconos\icono menu\depratamento.PN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14" y="5833013"/>
            <a:ext cx="262754" cy="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xampp\htdocs\www\CAFB\iconos\salir.png">
            <a:hlinkClick r:id="rId22" action="ppaction://hlinksldjump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Elipse"/>
          <p:cNvSpPr/>
          <p:nvPr/>
        </p:nvSpPr>
        <p:spPr>
          <a:xfrm>
            <a:off x="3770383" y="2687882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Elipse"/>
          <p:cNvSpPr/>
          <p:nvPr/>
        </p:nvSpPr>
        <p:spPr>
          <a:xfrm>
            <a:off x="5049867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F:\Nueva carpeta\cambio moned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08" y="2801161"/>
            <a:ext cx="589225" cy="5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" descr="F:\Nueva carpeta\moneda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27" y="2800840"/>
            <a:ext cx="529034" cy="52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Elipse"/>
          <p:cNvSpPr/>
          <p:nvPr/>
        </p:nvSpPr>
        <p:spPr>
          <a:xfrm>
            <a:off x="3369512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Elipse"/>
          <p:cNvSpPr/>
          <p:nvPr/>
        </p:nvSpPr>
        <p:spPr>
          <a:xfrm>
            <a:off x="2865456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Elipse"/>
          <p:cNvSpPr/>
          <p:nvPr/>
        </p:nvSpPr>
        <p:spPr>
          <a:xfrm>
            <a:off x="2361400" y="577851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Elipse"/>
          <p:cNvSpPr/>
          <p:nvPr/>
        </p:nvSpPr>
        <p:spPr>
          <a:xfrm>
            <a:off x="5004128" y="5610319"/>
            <a:ext cx="720000" cy="7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C:\xampp\htdocs\www\CAFB\iconos\icono menu\datos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5" y="5877272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xampp\htdocs\www\CAFB\iconos\icono menu\telefono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75" y="5868225"/>
            <a:ext cx="230973" cy="2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xampp\htdocs\www\CAFB\iconos\icono menu\estudios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0423"/>
            <a:ext cx="167102" cy="2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Elipse"/>
          <p:cNvSpPr/>
          <p:nvPr/>
        </p:nvSpPr>
        <p:spPr>
          <a:xfrm>
            <a:off x="3945576" y="577665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Elipse"/>
          <p:cNvSpPr/>
          <p:nvPr/>
        </p:nvSpPr>
        <p:spPr>
          <a:xfrm>
            <a:off x="4499992" y="576511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3" name="Picture 8" descr="C:\xampp\htdocs\www\CAFB\iconos\icono menu\diner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721158"/>
            <a:ext cx="444146" cy="47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34 Elipse"/>
          <p:cNvSpPr/>
          <p:nvPr/>
        </p:nvSpPr>
        <p:spPr>
          <a:xfrm>
            <a:off x="5817784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Picture 9" descr="C:\xampp\htdocs\www\CAFB\iconos\icono menu\ingreso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84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Elipse"/>
          <p:cNvSpPr/>
          <p:nvPr/>
        </p:nvSpPr>
        <p:spPr>
          <a:xfrm>
            <a:off x="6321840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8" name="Picture 10" descr="C:\xampp\htdocs\www\CAFB\iconos\icono menu\transaciones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71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xampp\htdocs\www\CAFB\iconos\icono menu\depratamento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14" y="5833013"/>
            <a:ext cx="262754" cy="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C:\xampp\htdocs\www\CAFB\iconos\icono menu\usuario.pn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88" y="5844450"/>
            <a:ext cx="237407" cy="23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 descr="C:\xampp\htdocs\www\CAFB\iconos\salir.png">
            <a:hlinkClick r:id="rId22" action="ppaction://hlinksldjump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Elipse"/>
          <p:cNvSpPr/>
          <p:nvPr/>
        </p:nvSpPr>
        <p:spPr>
          <a:xfrm>
            <a:off x="6217123" y="2687881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2483768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3770383" y="2687882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Elipse"/>
          <p:cNvSpPr/>
          <p:nvPr/>
        </p:nvSpPr>
        <p:spPr>
          <a:xfrm>
            <a:off x="5049867" y="2690127"/>
            <a:ext cx="818277" cy="75046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C:\xampp\htdocs\www\CAFB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38"/>
            <a:ext cx="3769027" cy="16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F:\Nueva carpeta\datos basicos concept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19" y="2835133"/>
            <a:ext cx="464487" cy="4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Nueva carpeta\concept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31" y="2797736"/>
            <a:ext cx="530749" cy="5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F:\Nueva carpeta\historico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07" y="2786014"/>
            <a:ext cx="515107" cy="51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3" descr="F:\Nueva carpeta\rubro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69" y="2780928"/>
            <a:ext cx="491458" cy="49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3369512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Elipse"/>
          <p:cNvSpPr/>
          <p:nvPr/>
        </p:nvSpPr>
        <p:spPr>
          <a:xfrm>
            <a:off x="2865456" y="5787560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Elipse"/>
          <p:cNvSpPr/>
          <p:nvPr/>
        </p:nvSpPr>
        <p:spPr>
          <a:xfrm>
            <a:off x="2361400" y="5778512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Elipse"/>
          <p:cNvSpPr/>
          <p:nvPr/>
        </p:nvSpPr>
        <p:spPr>
          <a:xfrm>
            <a:off x="5508184" y="5610319"/>
            <a:ext cx="720000" cy="7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C:\xampp\htdocs\www\CAFB\iconos\icono menu\datos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5" y="5877272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xampp\htdocs\www\CAFB\iconos\icono menu\telefono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75" y="5868225"/>
            <a:ext cx="230973" cy="2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xampp\htdocs\www\CAFB\iconos\icono menu\estudios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0423"/>
            <a:ext cx="167102" cy="2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Elipse"/>
          <p:cNvSpPr/>
          <p:nvPr/>
        </p:nvSpPr>
        <p:spPr>
          <a:xfrm>
            <a:off x="3945576" y="577665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Elipse"/>
          <p:cNvSpPr/>
          <p:nvPr/>
        </p:nvSpPr>
        <p:spPr>
          <a:xfrm>
            <a:off x="4499992" y="5765119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Elipse"/>
          <p:cNvSpPr/>
          <p:nvPr/>
        </p:nvSpPr>
        <p:spPr>
          <a:xfrm>
            <a:off x="5025696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9" descr="C:\xampp\htdocs\www\CAFB\iconos\icono menu\ingreso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84" y="5754904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Elipse"/>
          <p:cNvSpPr/>
          <p:nvPr/>
        </p:nvSpPr>
        <p:spPr>
          <a:xfrm>
            <a:off x="6321840" y="5754904"/>
            <a:ext cx="410400" cy="410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10" descr="C:\xampp\htdocs\www\CAFB\iconos\icono menu\transaciones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71" y="58521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xampp\htdocs\www\CAFB\iconos\icono menu\depratamento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14" y="5833013"/>
            <a:ext cx="262754" cy="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7" descr="C:\xampp\htdocs\www\CAFB\iconos\icono menu\usuario.pn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88" y="5844450"/>
            <a:ext cx="237407" cy="23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C:\xampp\htdocs\www\CAFB\iconos\icono menu\dinero.pn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69" y="5790636"/>
            <a:ext cx="304454" cy="32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102"/>
            <a:ext cx="2520280" cy="15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 descr="C:\xampp\htdocs\www\CAFB\iconos\salir.png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79" y="200337"/>
            <a:ext cx="312169" cy="3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</Words>
  <Application>Microsoft Office PowerPoint</Application>
  <PresentationFormat>Presentación en pantalla (4:3)</PresentationFormat>
  <Paragraphs>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chysdgs</dc:creator>
  <cp:lastModifiedBy>chysdgs</cp:lastModifiedBy>
  <cp:revision>63</cp:revision>
  <dcterms:created xsi:type="dcterms:W3CDTF">2016-06-08T18:13:29Z</dcterms:created>
  <dcterms:modified xsi:type="dcterms:W3CDTF">2016-06-10T20:41:42Z</dcterms:modified>
</cp:coreProperties>
</file>