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6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AA762E8-77C4-4407-BCE1-471ACF5AEC55}" type="datetimeFigureOut">
              <a:rPr kumimoji="1" lang="ja-JP" altLang="en-US" smtClean="0"/>
              <a:t>2012/7/19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B3BAB90-DF46-4011-B95C-7463408D66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4824536" cy="3168352"/>
          </a:xfrm>
        </p:spPr>
        <p:txBody>
          <a:bodyPr>
            <a:noAutofit/>
          </a:bodyPr>
          <a:lstStyle/>
          <a:p>
            <a:r>
              <a:rPr lang="en-US" altLang="ja-JP" sz="8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kumimoji="1" lang="en-US" altLang="ja-JP" sz="8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yping</a:t>
            </a:r>
            <a:r>
              <a:rPr kumimoji="1" lang="en-US" altLang="ja-JP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1" lang="en-US" altLang="ja-JP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ja-JP" sz="8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ja-JP" sz="8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ame</a:t>
            </a:r>
            <a:endParaRPr kumimoji="1" lang="ja-JP" altLang="en-US" sz="8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40152" y="4221088"/>
            <a:ext cx="2080320" cy="1680592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 smtClean="0">
                <a:latin typeface="HG創英角ｺﾞｼｯｸUB" pitchFamily="49" charset="-128"/>
                <a:ea typeface="HG創英角ｺﾞｼｯｸUB" pitchFamily="49" charset="-128"/>
              </a:rPr>
              <a:t>金澤和美</a:t>
            </a:r>
            <a:endParaRPr kumimoji="1" lang="en-US" altLang="ja-JP" sz="2400" dirty="0" smtClean="0">
              <a:latin typeface="HG創英角ｺﾞｼｯｸUB" pitchFamily="49" charset="-128"/>
              <a:ea typeface="HG創英角ｺﾞｼｯｸUB" pitchFamily="49" charset="-128"/>
            </a:endParaRPr>
          </a:p>
          <a:p>
            <a:pPr algn="r"/>
            <a:r>
              <a:rPr lang="ja-JP" altLang="en-US" sz="2400" dirty="0" smtClean="0">
                <a:latin typeface="HG創英角ｺﾞｼｯｸUB" pitchFamily="49" charset="-128"/>
                <a:ea typeface="HG創英角ｺﾞｼｯｸUB" pitchFamily="49" charset="-128"/>
              </a:rPr>
              <a:t>八重樫恵以</a:t>
            </a:r>
            <a:endParaRPr lang="en-US" altLang="ja-JP" sz="2400" dirty="0" smtClean="0">
              <a:latin typeface="HG創英角ｺﾞｼｯｸUB" pitchFamily="49" charset="-128"/>
              <a:ea typeface="HG創英角ｺﾞｼｯｸUB" pitchFamily="49" charset="-128"/>
            </a:endParaRPr>
          </a:p>
          <a:p>
            <a:pPr algn="r"/>
            <a:r>
              <a:rPr kumimoji="1" lang="ja-JP" altLang="en-US" sz="2400" dirty="0" smtClean="0">
                <a:latin typeface="HG創英角ｺﾞｼｯｸUB" pitchFamily="49" charset="-128"/>
                <a:ea typeface="HG創英角ｺﾞｼｯｸUB" pitchFamily="49" charset="-128"/>
              </a:rPr>
              <a:t>阿部智子</a:t>
            </a:r>
            <a:endParaRPr kumimoji="1" lang="en-US" altLang="ja-JP" sz="2400" dirty="0" smtClean="0">
              <a:latin typeface="HG創英角ｺﾞｼｯｸUB" pitchFamily="49" charset="-128"/>
              <a:ea typeface="HG創英角ｺﾞｼｯｸUB" pitchFamily="49" charset="-128"/>
            </a:endParaRPr>
          </a:p>
          <a:p>
            <a:pPr algn="r"/>
            <a:r>
              <a:rPr lang="ja-JP" altLang="en-US" sz="2400" dirty="0" smtClean="0">
                <a:latin typeface="HG創英角ｺﾞｼｯｸUB" pitchFamily="49" charset="-128"/>
                <a:ea typeface="HG創英角ｺﾞｼｯｸUB" pitchFamily="49" charset="-128"/>
              </a:rPr>
              <a:t>生内恵</a:t>
            </a:r>
            <a:endParaRPr kumimoji="1" lang="ja-JP" altLang="en-US" sz="2400" dirty="0">
              <a:latin typeface="HG創英角ｺﾞｼｯｸUB" pitchFamily="49" charset="-128"/>
              <a:ea typeface="HG創英角ｺﾞｼｯｸUB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3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参考、お借りしたもの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コードジン</a:t>
            </a:r>
            <a:r>
              <a:rPr lang="en-US" altLang="ja-JP" dirty="0" smtClean="0"/>
              <a:t>… JavaScript, DHTML</a:t>
            </a:r>
          </a:p>
          <a:p>
            <a:r>
              <a:rPr lang="en-US" altLang="ja-JP" dirty="0" smtClean="0"/>
              <a:t>Bootstrap, from Twitter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CSS</a:t>
            </a:r>
          </a:p>
          <a:p>
            <a:r>
              <a:rPr lang="en-US" altLang="ja-JP" dirty="0" smtClean="0"/>
              <a:t>Twitter Bootstrap Button Generator…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ボタンのスタイル作成</a:t>
            </a:r>
            <a:endParaRPr lang="en-US" altLang="ja-JP" dirty="0" smtClean="0"/>
          </a:p>
          <a:p>
            <a:r>
              <a:rPr lang="en-US" altLang="ja-JP" dirty="0" smtClean="0"/>
              <a:t>A Beautiful 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アラート画面</a:t>
            </a:r>
            <a:r>
              <a:rPr lang="en-US" altLang="ja-JP" dirty="0" smtClean="0"/>
              <a:t>CSS</a:t>
            </a:r>
          </a:p>
          <a:p>
            <a:r>
              <a:rPr lang="ja-JP" altLang="en-US" dirty="0" smtClean="0"/>
              <a:t>商用利用可！フリー素材屋さん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アイコン</a:t>
            </a:r>
            <a:endParaRPr lang="en-US" altLang="ja-JP" dirty="0" smtClean="0"/>
          </a:p>
          <a:p>
            <a:r>
              <a:rPr lang="en-US" altLang="ja-JP" dirty="0" smtClean="0"/>
              <a:t>jQuery… jQuery</a:t>
            </a:r>
            <a:endParaRPr lang="en-US" altLang="ja-JP" dirty="0" smtClean="0"/>
          </a:p>
          <a:p>
            <a:r>
              <a:rPr lang="en-US" altLang="ja-JP" dirty="0" smtClean="0"/>
              <a:t>Jquery.cookie</a:t>
            </a:r>
            <a:r>
              <a:rPr lang="en-US" altLang="ja-JP" dirty="0" smtClean="0"/>
              <a:t>… JavaScript</a:t>
            </a:r>
          </a:p>
          <a:p>
            <a:r>
              <a:rPr lang="en-US" altLang="ja-JP" dirty="0" smtClean="0"/>
              <a:t>yuga.js… JavaScript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56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作っているもの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簡単ゲームを作成！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◎神経</a:t>
            </a:r>
            <a:r>
              <a:rPr lang="ja-JP" altLang="en-US" dirty="0"/>
              <a:t>衰弱</a:t>
            </a:r>
            <a:r>
              <a:rPr lang="ja-JP" altLang="en-US" dirty="0" smtClean="0"/>
              <a:t>を作ろう！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→参考コード発見！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→分かりづれぇ！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→後回し！！！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◎タイピングゲームを作ろう！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→今に至る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3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結果、成果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神経衰弱は放置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タイピングゲームはほぼ完成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そしてゲームへ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3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今後の計画、反省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cookie</a:t>
            </a:r>
            <a:r>
              <a:rPr kumimoji="1" lang="ja-JP" altLang="en-US" dirty="0" smtClean="0"/>
              <a:t>の保存がまだ不完全</a:t>
            </a:r>
            <a:endParaRPr kumimoji="1" lang="en-US" altLang="ja-JP" dirty="0" smtClean="0"/>
          </a:p>
          <a:p>
            <a:r>
              <a:rPr lang="ja-JP" altLang="en-US" dirty="0" smtClean="0"/>
              <a:t>ゲーム中に難易度が変更できてしまう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音を付けたかった</a:t>
            </a:r>
            <a:endParaRPr kumimoji="1" lang="en-US" altLang="ja-JP" dirty="0" smtClean="0"/>
          </a:p>
          <a:p>
            <a:r>
              <a:rPr lang="ja-JP" altLang="en-US" dirty="0" smtClean="0"/>
              <a:t>ミスが多くなるとお邪魔キャラが登場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3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332656"/>
            <a:ext cx="8208911" cy="6120680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r>
              <a:rPr kumimoji="1" lang="ja-JP" altLang="en-US" sz="4000" dirty="0" smtClean="0"/>
              <a:t>ご清聴ありがとうございました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814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スティン">
  <a:themeElements>
    <a:clrScheme name="オースティン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オースティン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オースティン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122</TotalTime>
  <Words>114</Words>
  <Application>Microsoft Office PowerPoint</Application>
  <PresentationFormat>画面に合わせる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オースティン</vt:lpstr>
      <vt:lpstr>Typing Game</vt:lpstr>
      <vt:lpstr>参考、お借りしたもの</vt:lpstr>
      <vt:lpstr>作っているもの</vt:lpstr>
      <vt:lpstr>結果、成果</vt:lpstr>
      <vt:lpstr>今後の計画、反省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</dc:title>
  <dc:creator>obonai</dc:creator>
  <cp:lastModifiedBy>obonai</cp:lastModifiedBy>
  <cp:revision>78</cp:revision>
  <dcterms:created xsi:type="dcterms:W3CDTF">2012-07-19T01:07:42Z</dcterms:created>
  <dcterms:modified xsi:type="dcterms:W3CDTF">2012-07-19T03:10:26Z</dcterms:modified>
</cp:coreProperties>
</file>