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142"/>
  </p:notesMasterIdLst>
  <p:sldIdLst>
    <p:sldId id="256" r:id="rId15"/>
    <p:sldId id="487" r:id="rId16"/>
    <p:sldId id="605" r:id="rId17"/>
    <p:sldId id="606" r:id="rId18"/>
    <p:sldId id="413" r:id="rId19"/>
    <p:sldId id="414" r:id="rId20"/>
    <p:sldId id="415" r:id="rId21"/>
    <p:sldId id="416" r:id="rId22"/>
    <p:sldId id="608" r:id="rId23"/>
    <p:sldId id="607" r:id="rId24"/>
    <p:sldId id="652" r:id="rId25"/>
    <p:sldId id="653" r:id="rId26"/>
    <p:sldId id="654" r:id="rId27"/>
    <p:sldId id="655" r:id="rId28"/>
    <p:sldId id="374" r:id="rId29"/>
    <p:sldId id="670" r:id="rId30"/>
    <p:sldId id="678" r:id="rId31"/>
    <p:sldId id="574" r:id="rId32"/>
    <p:sldId id="590" r:id="rId33"/>
    <p:sldId id="589" r:id="rId34"/>
    <p:sldId id="575" r:id="rId35"/>
    <p:sldId id="577" r:id="rId36"/>
    <p:sldId id="578" r:id="rId37"/>
    <p:sldId id="603" r:id="rId38"/>
    <p:sldId id="602" r:id="rId39"/>
    <p:sldId id="669" r:id="rId40"/>
    <p:sldId id="668" r:id="rId41"/>
    <p:sldId id="667" r:id="rId42"/>
    <p:sldId id="671" r:id="rId43"/>
    <p:sldId id="672" r:id="rId44"/>
    <p:sldId id="674" r:id="rId45"/>
    <p:sldId id="675" r:id="rId46"/>
    <p:sldId id="388" r:id="rId47"/>
    <p:sldId id="389" r:id="rId48"/>
    <p:sldId id="673" r:id="rId49"/>
    <p:sldId id="604" r:id="rId50"/>
    <p:sldId id="504" r:id="rId51"/>
    <p:sldId id="510" r:id="rId52"/>
    <p:sldId id="511" r:id="rId53"/>
    <p:sldId id="512" r:id="rId54"/>
    <p:sldId id="513" r:id="rId55"/>
    <p:sldId id="514" r:id="rId56"/>
    <p:sldId id="346" r:id="rId57"/>
    <p:sldId id="515" r:id="rId58"/>
    <p:sldId id="598" r:id="rId59"/>
    <p:sldId id="341" r:id="rId60"/>
    <p:sldId id="343" r:id="rId61"/>
    <p:sldId id="342" r:id="rId62"/>
    <p:sldId id="347" r:id="rId63"/>
    <p:sldId id="345" r:id="rId64"/>
    <p:sldId id="593" r:id="rId65"/>
    <p:sldId id="491" r:id="rId66"/>
    <p:sldId id="492" r:id="rId67"/>
    <p:sldId id="493" r:id="rId68"/>
    <p:sldId id="494" r:id="rId69"/>
    <p:sldId id="495" r:id="rId70"/>
    <p:sldId id="432" r:id="rId71"/>
    <p:sldId id="530" r:id="rId72"/>
    <p:sldId id="467" r:id="rId73"/>
    <p:sldId id="468" r:id="rId74"/>
    <p:sldId id="433" r:id="rId75"/>
    <p:sldId id="470" r:id="rId76"/>
    <p:sldId id="434" r:id="rId77"/>
    <p:sldId id="435" r:id="rId78"/>
    <p:sldId id="436" r:id="rId79"/>
    <p:sldId id="469" r:id="rId80"/>
    <p:sldId id="488" r:id="rId81"/>
    <p:sldId id="438" r:id="rId82"/>
    <p:sldId id="439" r:id="rId83"/>
    <p:sldId id="531" r:id="rId84"/>
    <p:sldId id="441" r:id="rId85"/>
    <p:sldId id="442" r:id="rId86"/>
    <p:sldId id="443" r:id="rId87"/>
    <p:sldId id="676" r:id="rId88"/>
    <p:sldId id="444" r:id="rId89"/>
    <p:sldId id="489" r:id="rId90"/>
    <p:sldId id="459" r:id="rId91"/>
    <p:sldId id="460" r:id="rId92"/>
    <p:sldId id="461" r:id="rId93"/>
    <p:sldId id="462" r:id="rId94"/>
    <p:sldId id="677" r:id="rId95"/>
    <p:sldId id="465" r:id="rId96"/>
    <p:sldId id="466" r:id="rId97"/>
    <p:sldId id="490" r:id="rId98"/>
    <p:sldId id="424" r:id="rId99"/>
    <p:sldId id="425" r:id="rId100"/>
    <p:sldId id="426" r:id="rId101"/>
    <p:sldId id="427" r:id="rId102"/>
    <p:sldId id="428" r:id="rId103"/>
    <p:sldId id="429" r:id="rId104"/>
    <p:sldId id="430" r:id="rId105"/>
    <p:sldId id="431" r:id="rId106"/>
    <p:sldId id="532" r:id="rId107"/>
    <p:sldId id="516" r:id="rId108"/>
    <p:sldId id="594" r:id="rId109"/>
    <p:sldId id="377" r:id="rId110"/>
    <p:sldId id="378" r:id="rId111"/>
    <p:sldId id="517" r:id="rId112"/>
    <p:sldId id="380" r:id="rId113"/>
    <p:sldId id="518" r:id="rId114"/>
    <p:sldId id="519" r:id="rId115"/>
    <p:sldId id="520" r:id="rId116"/>
    <p:sldId id="521" r:id="rId117"/>
    <p:sldId id="522" r:id="rId118"/>
    <p:sldId id="525" r:id="rId119"/>
    <p:sldId id="526" r:id="rId120"/>
    <p:sldId id="523" r:id="rId121"/>
    <p:sldId id="524" r:id="rId122"/>
    <p:sldId id="527" r:id="rId123"/>
    <p:sldId id="390" r:id="rId124"/>
    <p:sldId id="391" r:id="rId125"/>
    <p:sldId id="533" r:id="rId126"/>
    <p:sldId id="534" r:id="rId127"/>
    <p:sldId id="392" r:id="rId128"/>
    <p:sldId id="394" r:id="rId129"/>
    <p:sldId id="601" r:id="rId130"/>
    <p:sldId id="535" r:id="rId131"/>
    <p:sldId id="312" r:id="rId132"/>
    <p:sldId id="313" r:id="rId133"/>
    <p:sldId id="314" r:id="rId134"/>
    <p:sldId id="315" r:id="rId135"/>
    <p:sldId id="316" r:id="rId136"/>
    <p:sldId id="528" r:id="rId137"/>
    <p:sldId id="529" r:id="rId138"/>
    <p:sldId id="595" r:id="rId139"/>
    <p:sldId id="587" r:id="rId140"/>
    <p:sldId id="591" r:id="rId141"/>
  </p:sldIdLst>
  <p:sldSz cx="9906000" cy="6858000" type="A4"/>
  <p:notesSz cx="6858000" cy="9144000"/>
  <p:defaultTextStyle>
    <a:defPPr>
      <a:defRPr lang="en-US"/>
    </a:defPPr>
    <a:lvl1pPr algn="l" rtl="0" eaLnBrk="0" fontAlgn="base" hangingPunct="0">
      <a:spcBef>
        <a:spcPct val="0"/>
      </a:spcBef>
      <a:spcAft>
        <a:spcPct val="0"/>
      </a:spcAft>
      <a:defRPr sz="3100" kern="1200">
        <a:solidFill>
          <a:srgbClr val="000000"/>
        </a:solidFill>
        <a:latin typeface="Gill Sans" pitchFamily="6" charset="0"/>
        <a:ea typeface="Heiti SC Light" pitchFamily="6" charset="-122"/>
        <a:cs typeface="+mn-cs"/>
        <a:sym typeface="Gill Sans" pitchFamily="6" charset="0"/>
      </a:defRPr>
    </a:lvl1pPr>
    <a:lvl2pPr marL="336550" indent="120650" algn="l" rtl="0" eaLnBrk="0" fontAlgn="base" hangingPunct="0">
      <a:spcBef>
        <a:spcPct val="0"/>
      </a:spcBef>
      <a:spcAft>
        <a:spcPct val="0"/>
      </a:spcAft>
      <a:defRPr sz="3100" kern="1200">
        <a:solidFill>
          <a:srgbClr val="000000"/>
        </a:solidFill>
        <a:latin typeface="Gill Sans" pitchFamily="6" charset="0"/>
        <a:ea typeface="Heiti SC Light" pitchFamily="6" charset="-122"/>
        <a:cs typeface="+mn-cs"/>
        <a:sym typeface="Gill Sans" pitchFamily="6" charset="0"/>
      </a:defRPr>
    </a:lvl2pPr>
    <a:lvl3pPr marL="673100" indent="241300" algn="l" rtl="0" eaLnBrk="0" fontAlgn="base" hangingPunct="0">
      <a:spcBef>
        <a:spcPct val="0"/>
      </a:spcBef>
      <a:spcAft>
        <a:spcPct val="0"/>
      </a:spcAft>
      <a:defRPr sz="3100" kern="1200">
        <a:solidFill>
          <a:srgbClr val="000000"/>
        </a:solidFill>
        <a:latin typeface="Gill Sans" pitchFamily="6" charset="0"/>
        <a:ea typeface="Heiti SC Light" pitchFamily="6" charset="-122"/>
        <a:cs typeface="+mn-cs"/>
        <a:sym typeface="Gill Sans" pitchFamily="6" charset="0"/>
      </a:defRPr>
    </a:lvl3pPr>
    <a:lvl4pPr marL="1009650" indent="361950" algn="l" rtl="0" eaLnBrk="0" fontAlgn="base" hangingPunct="0">
      <a:spcBef>
        <a:spcPct val="0"/>
      </a:spcBef>
      <a:spcAft>
        <a:spcPct val="0"/>
      </a:spcAft>
      <a:defRPr sz="3100" kern="1200">
        <a:solidFill>
          <a:srgbClr val="000000"/>
        </a:solidFill>
        <a:latin typeface="Gill Sans" pitchFamily="6" charset="0"/>
        <a:ea typeface="Heiti SC Light" pitchFamily="6" charset="-122"/>
        <a:cs typeface="+mn-cs"/>
        <a:sym typeface="Gill Sans" pitchFamily="6" charset="0"/>
      </a:defRPr>
    </a:lvl4pPr>
    <a:lvl5pPr marL="1346200" indent="482600" algn="l" rtl="0" eaLnBrk="0" fontAlgn="base" hangingPunct="0">
      <a:spcBef>
        <a:spcPct val="0"/>
      </a:spcBef>
      <a:spcAft>
        <a:spcPct val="0"/>
      </a:spcAft>
      <a:defRPr sz="3100" kern="1200">
        <a:solidFill>
          <a:srgbClr val="000000"/>
        </a:solidFill>
        <a:latin typeface="Gill Sans" pitchFamily="6" charset="0"/>
        <a:ea typeface="Heiti SC Light" pitchFamily="6" charset="-122"/>
        <a:cs typeface="+mn-cs"/>
        <a:sym typeface="Gill Sans" pitchFamily="6" charset="0"/>
      </a:defRPr>
    </a:lvl5pPr>
    <a:lvl6pPr marL="2286000" algn="l" defTabSz="914400" rtl="0" eaLnBrk="1" latinLnBrk="0" hangingPunct="1">
      <a:defRPr sz="3100" kern="1200">
        <a:solidFill>
          <a:srgbClr val="000000"/>
        </a:solidFill>
        <a:latin typeface="Gill Sans" pitchFamily="6" charset="0"/>
        <a:ea typeface="Heiti SC Light" pitchFamily="6" charset="-122"/>
        <a:cs typeface="+mn-cs"/>
        <a:sym typeface="Gill Sans" pitchFamily="6" charset="0"/>
      </a:defRPr>
    </a:lvl6pPr>
    <a:lvl7pPr marL="2743200" algn="l" defTabSz="914400" rtl="0" eaLnBrk="1" latinLnBrk="0" hangingPunct="1">
      <a:defRPr sz="3100" kern="1200">
        <a:solidFill>
          <a:srgbClr val="000000"/>
        </a:solidFill>
        <a:latin typeface="Gill Sans" pitchFamily="6" charset="0"/>
        <a:ea typeface="Heiti SC Light" pitchFamily="6" charset="-122"/>
        <a:cs typeface="+mn-cs"/>
        <a:sym typeface="Gill Sans" pitchFamily="6" charset="0"/>
      </a:defRPr>
    </a:lvl7pPr>
    <a:lvl8pPr marL="3200400" algn="l" defTabSz="914400" rtl="0" eaLnBrk="1" latinLnBrk="0" hangingPunct="1">
      <a:defRPr sz="3100" kern="1200">
        <a:solidFill>
          <a:srgbClr val="000000"/>
        </a:solidFill>
        <a:latin typeface="Gill Sans" pitchFamily="6" charset="0"/>
        <a:ea typeface="Heiti SC Light" pitchFamily="6" charset="-122"/>
        <a:cs typeface="+mn-cs"/>
        <a:sym typeface="Gill Sans" pitchFamily="6" charset="0"/>
      </a:defRPr>
    </a:lvl8pPr>
    <a:lvl9pPr marL="3657600" algn="l" defTabSz="914400" rtl="0" eaLnBrk="1" latinLnBrk="0" hangingPunct="1">
      <a:defRPr sz="3100" kern="1200">
        <a:solidFill>
          <a:srgbClr val="000000"/>
        </a:solidFill>
        <a:latin typeface="Gill Sans" pitchFamily="6" charset="0"/>
        <a:ea typeface="Heiti SC Light" pitchFamily="6" charset="-122"/>
        <a:cs typeface="+mn-cs"/>
        <a:sym typeface="Gill Sans" pitchFamily="6"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9DFA16-B4B3-EF4A-BDA3-EB3CC80F2EF6}" v="56" dt="2025-02-19T14:24:35.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17"/>
  </p:normalViewPr>
  <p:slideViewPr>
    <p:cSldViewPr snapToGrid="0">
      <p:cViewPr varScale="1">
        <p:scale>
          <a:sx n="85" d="100"/>
          <a:sy n="85" d="100"/>
        </p:scale>
        <p:origin x="1464" y="176"/>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3.xml"/><Relationship Id="rId21" Type="http://schemas.openxmlformats.org/officeDocument/2006/relationships/slide" Target="slides/slide7.xml"/><Relationship Id="rId42" Type="http://schemas.openxmlformats.org/officeDocument/2006/relationships/slide" Target="slides/slide28.xml"/><Relationship Id="rId63" Type="http://schemas.openxmlformats.org/officeDocument/2006/relationships/slide" Target="slides/slide49.xml"/><Relationship Id="rId84" Type="http://schemas.openxmlformats.org/officeDocument/2006/relationships/slide" Target="slides/slide70.xml"/><Relationship Id="rId138" Type="http://schemas.openxmlformats.org/officeDocument/2006/relationships/slide" Target="slides/slide124.xml"/><Relationship Id="rId107" Type="http://schemas.openxmlformats.org/officeDocument/2006/relationships/slide" Target="slides/slide93.xml"/><Relationship Id="rId11" Type="http://schemas.openxmlformats.org/officeDocument/2006/relationships/slideMaster" Target="slideMasters/slideMaster11.xml"/><Relationship Id="rId32" Type="http://schemas.openxmlformats.org/officeDocument/2006/relationships/slide" Target="slides/slide18.xml"/><Relationship Id="rId53" Type="http://schemas.openxmlformats.org/officeDocument/2006/relationships/slide" Target="slides/slide39.xml"/><Relationship Id="rId74" Type="http://schemas.openxmlformats.org/officeDocument/2006/relationships/slide" Target="slides/slide60.xml"/><Relationship Id="rId128" Type="http://schemas.openxmlformats.org/officeDocument/2006/relationships/slide" Target="slides/slide114.xml"/><Relationship Id="rId5" Type="http://schemas.openxmlformats.org/officeDocument/2006/relationships/slideMaster" Target="slideMasters/slideMaster5.xml"/><Relationship Id="rId90" Type="http://schemas.openxmlformats.org/officeDocument/2006/relationships/slide" Target="slides/slide76.xml"/><Relationship Id="rId95" Type="http://schemas.openxmlformats.org/officeDocument/2006/relationships/slide" Target="slides/slide81.xml"/><Relationship Id="rId22" Type="http://schemas.openxmlformats.org/officeDocument/2006/relationships/slide" Target="slides/slide8.xml"/><Relationship Id="rId27" Type="http://schemas.openxmlformats.org/officeDocument/2006/relationships/slide" Target="slides/slide13.xml"/><Relationship Id="rId43" Type="http://schemas.openxmlformats.org/officeDocument/2006/relationships/slide" Target="slides/slide29.xml"/><Relationship Id="rId48" Type="http://schemas.openxmlformats.org/officeDocument/2006/relationships/slide" Target="slides/slide34.xml"/><Relationship Id="rId64" Type="http://schemas.openxmlformats.org/officeDocument/2006/relationships/slide" Target="slides/slide50.xml"/><Relationship Id="rId69" Type="http://schemas.openxmlformats.org/officeDocument/2006/relationships/slide" Target="slides/slide55.xml"/><Relationship Id="rId113" Type="http://schemas.openxmlformats.org/officeDocument/2006/relationships/slide" Target="slides/slide99.xml"/><Relationship Id="rId118" Type="http://schemas.openxmlformats.org/officeDocument/2006/relationships/slide" Target="slides/slide104.xml"/><Relationship Id="rId134" Type="http://schemas.openxmlformats.org/officeDocument/2006/relationships/slide" Target="slides/slide120.xml"/><Relationship Id="rId139" Type="http://schemas.openxmlformats.org/officeDocument/2006/relationships/slide" Target="slides/slide125.xml"/><Relationship Id="rId80" Type="http://schemas.openxmlformats.org/officeDocument/2006/relationships/slide" Target="slides/slide66.xml"/><Relationship Id="rId85" Type="http://schemas.openxmlformats.org/officeDocument/2006/relationships/slide" Target="slides/slide71.xml"/><Relationship Id="rId12" Type="http://schemas.openxmlformats.org/officeDocument/2006/relationships/slideMaster" Target="slideMasters/slideMaster12.xml"/><Relationship Id="rId17" Type="http://schemas.openxmlformats.org/officeDocument/2006/relationships/slide" Target="slides/slide3.xml"/><Relationship Id="rId33" Type="http://schemas.openxmlformats.org/officeDocument/2006/relationships/slide" Target="slides/slide19.xml"/><Relationship Id="rId38" Type="http://schemas.openxmlformats.org/officeDocument/2006/relationships/slide" Target="slides/slide24.xml"/><Relationship Id="rId59" Type="http://schemas.openxmlformats.org/officeDocument/2006/relationships/slide" Target="slides/slide45.xml"/><Relationship Id="rId103" Type="http://schemas.openxmlformats.org/officeDocument/2006/relationships/slide" Target="slides/slide89.xml"/><Relationship Id="rId108" Type="http://schemas.openxmlformats.org/officeDocument/2006/relationships/slide" Target="slides/slide94.xml"/><Relationship Id="rId124" Type="http://schemas.openxmlformats.org/officeDocument/2006/relationships/slide" Target="slides/slide110.xml"/><Relationship Id="rId129" Type="http://schemas.openxmlformats.org/officeDocument/2006/relationships/slide" Target="slides/slide115.xml"/><Relationship Id="rId54" Type="http://schemas.openxmlformats.org/officeDocument/2006/relationships/slide" Target="slides/slide40.xml"/><Relationship Id="rId70" Type="http://schemas.openxmlformats.org/officeDocument/2006/relationships/slide" Target="slides/slide56.xml"/><Relationship Id="rId75" Type="http://schemas.openxmlformats.org/officeDocument/2006/relationships/slide" Target="slides/slide61.xml"/><Relationship Id="rId91" Type="http://schemas.openxmlformats.org/officeDocument/2006/relationships/slide" Target="slides/slide77.xml"/><Relationship Id="rId96" Type="http://schemas.openxmlformats.org/officeDocument/2006/relationships/slide" Target="slides/slide82.xml"/><Relationship Id="rId140" Type="http://schemas.openxmlformats.org/officeDocument/2006/relationships/slide" Target="slides/slide126.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9.xml"/><Relationship Id="rId28" Type="http://schemas.openxmlformats.org/officeDocument/2006/relationships/slide" Target="slides/slide14.xml"/><Relationship Id="rId49" Type="http://schemas.openxmlformats.org/officeDocument/2006/relationships/slide" Target="slides/slide35.xml"/><Relationship Id="rId114" Type="http://schemas.openxmlformats.org/officeDocument/2006/relationships/slide" Target="slides/slide100.xml"/><Relationship Id="rId119" Type="http://schemas.openxmlformats.org/officeDocument/2006/relationships/slide" Target="slides/slide105.xml"/><Relationship Id="rId44" Type="http://schemas.openxmlformats.org/officeDocument/2006/relationships/slide" Target="slides/slide30.xml"/><Relationship Id="rId60" Type="http://schemas.openxmlformats.org/officeDocument/2006/relationships/slide" Target="slides/slide46.xml"/><Relationship Id="rId65" Type="http://schemas.openxmlformats.org/officeDocument/2006/relationships/slide" Target="slides/slide51.xml"/><Relationship Id="rId81" Type="http://schemas.openxmlformats.org/officeDocument/2006/relationships/slide" Target="slides/slide67.xml"/><Relationship Id="rId86" Type="http://schemas.openxmlformats.org/officeDocument/2006/relationships/slide" Target="slides/slide72.xml"/><Relationship Id="rId130" Type="http://schemas.openxmlformats.org/officeDocument/2006/relationships/slide" Target="slides/slide116.xml"/><Relationship Id="rId135" Type="http://schemas.openxmlformats.org/officeDocument/2006/relationships/slide" Target="slides/slide121.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 Id="rId109" Type="http://schemas.openxmlformats.org/officeDocument/2006/relationships/slide" Target="slides/slide95.xml"/><Relationship Id="rId34" Type="http://schemas.openxmlformats.org/officeDocument/2006/relationships/slide" Target="slides/slide20.xml"/><Relationship Id="rId50" Type="http://schemas.openxmlformats.org/officeDocument/2006/relationships/slide" Target="slides/slide36.xml"/><Relationship Id="rId55" Type="http://schemas.openxmlformats.org/officeDocument/2006/relationships/slide" Target="slides/slide41.xml"/><Relationship Id="rId76" Type="http://schemas.openxmlformats.org/officeDocument/2006/relationships/slide" Target="slides/slide62.xml"/><Relationship Id="rId97" Type="http://schemas.openxmlformats.org/officeDocument/2006/relationships/slide" Target="slides/slide83.xml"/><Relationship Id="rId104" Type="http://schemas.openxmlformats.org/officeDocument/2006/relationships/slide" Target="slides/slide90.xml"/><Relationship Id="rId120" Type="http://schemas.openxmlformats.org/officeDocument/2006/relationships/slide" Target="slides/slide106.xml"/><Relationship Id="rId125" Type="http://schemas.openxmlformats.org/officeDocument/2006/relationships/slide" Target="slides/slide111.xml"/><Relationship Id="rId141" Type="http://schemas.openxmlformats.org/officeDocument/2006/relationships/slide" Target="slides/slide127.xml"/><Relationship Id="rId14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57.xml"/><Relationship Id="rId92" Type="http://schemas.openxmlformats.org/officeDocument/2006/relationships/slide" Target="slides/slide78.xml"/><Relationship Id="rId2" Type="http://schemas.openxmlformats.org/officeDocument/2006/relationships/slideMaster" Target="slideMasters/slideMaster2.xml"/><Relationship Id="rId29" Type="http://schemas.openxmlformats.org/officeDocument/2006/relationships/slide" Target="slides/slide15.xml"/><Relationship Id="rId24" Type="http://schemas.openxmlformats.org/officeDocument/2006/relationships/slide" Target="slides/slide10.xml"/><Relationship Id="rId40" Type="http://schemas.openxmlformats.org/officeDocument/2006/relationships/slide" Target="slides/slide26.xml"/><Relationship Id="rId45" Type="http://schemas.openxmlformats.org/officeDocument/2006/relationships/slide" Target="slides/slide31.xml"/><Relationship Id="rId66" Type="http://schemas.openxmlformats.org/officeDocument/2006/relationships/slide" Target="slides/slide52.xml"/><Relationship Id="rId87" Type="http://schemas.openxmlformats.org/officeDocument/2006/relationships/slide" Target="slides/slide73.xml"/><Relationship Id="rId110" Type="http://schemas.openxmlformats.org/officeDocument/2006/relationships/slide" Target="slides/slide96.xml"/><Relationship Id="rId115" Type="http://schemas.openxmlformats.org/officeDocument/2006/relationships/slide" Target="slides/slide101.xml"/><Relationship Id="rId131" Type="http://schemas.openxmlformats.org/officeDocument/2006/relationships/slide" Target="slides/slide117.xml"/><Relationship Id="rId136" Type="http://schemas.openxmlformats.org/officeDocument/2006/relationships/slide" Target="slides/slide122.xml"/><Relationship Id="rId61" Type="http://schemas.openxmlformats.org/officeDocument/2006/relationships/slide" Target="slides/slide47.xml"/><Relationship Id="rId82" Type="http://schemas.openxmlformats.org/officeDocument/2006/relationships/slide" Target="slides/slide68.xml"/><Relationship Id="rId19" Type="http://schemas.openxmlformats.org/officeDocument/2006/relationships/slide" Target="slides/slide5.xml"/><Relationship Id="rId14" Type="http://schemas.openxmlformats.org/officeDocument/2006/relationships/slideMaster" Target="slideMasters/slideMaster14.xml"/><Relationship Id="rId30" Type="http://schemas.openxmlformats.org/officeDocument/2006/relationships/slide" Target="slides/slide16.xml"/><Relationship Id="rId35" Type="http://schemas.openxmlformats.org/officeDocument/2006/relationships/slide" Target="slides/slide21.xml"/><Relationship Id="rId56" Type="http://schemas.openxmlformats.org/officeDocument/2006/relationships/slide" Target="slides/slide42.xml"/><Relationship Id="rId77" Type="http://schemas.openxmlformats.org/officeDocument/2006/relationships/slide" Target="slides/slide63.xml"/><Relationship Id="rId100" Type="http://schemas.openxmlformats.org/officeDocument/2006/relationships/slide" Target="slides/slide86.xml"/><Relationship Id="rId105" Type="http://schemas.openxmlformats.org/officeDocument/2006/relationships/slide" Target="slides/slide91.xml"/><Relationship Id="rId126" Type="http://schemas.openxmlformats.org/officeDocument/2006/relationships/slide" Target="slides/slide112.xml"/><Relationship Id="rId147" Type="http://schemas.microsoft.com/office/2016/11/relationships/changesInfo" Target="changesInfos/changesInfo1.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slide" Target="slides/slide58.xml"/><Relationship Id="rId93" Type="http://schemas.openxmlformats.org/officeDocument/2006/relationships/slide" Target="slides/slide79.xml"/><Relationship Id="rId98" Type="http://schemas.openxmlformats.org/officeDocument/2006/relationships/slide" Target="slides/slide84.xml"/><Relationship Id="rId121" Type="http://schemas.openxmlformats.org/officeDocument/2006/relationships/slide" Target="slides/slide107.xml"/><Relationship Id="rId142" Type="http://schemas.openxmlformats.org/officeDocument/2006/relationships/notesMaster" Target="notesMasters/notesMaster1.xml"/><Relationship Id="rId3" Type="http://schemas.openxmlformats.org/officeDocument/2006/relationships/slideMaster" Target="slideMasters/slideMaster3.xml"/><Relationship Id="rId25" Type="http://schemas.openxmlformats.org/officeDocument/2006/relationships/slide" Target="slides/slide11.xml"/><Relationship Id="rId46" Type="http://schemas.openxmlformats.org/officeDocument/2006/relationships/slide" Target="slides/slide32.xml"/><Relationship Id="rId67" Type="http://schemas.openxmlformats.org/officeDocument/2006/relationships/slide" Target="slides/slide53.xml"/><Relationship Id="rId116" Type="http://schemas.openxmlformats.org/officeDocument/2006/relationships/slide" Target="slides/slide102.xml"/><Relationship Id="rId137" Type="http://schemas.openxmlformats.org/officeDocument/2006/relationships/slide" Target="slides/slide123.xml"/><Relationship Id="rId20" Type="http://schemas.openxmlformats.org/officeDocument/2006/relationships/slide" Target="slides/slide6.xml"/><Relationship Id="rId41" Type="http://schemas.openxmlformats.org/officeDocument/2006/relationships/slide" Target="slides/slide27.xml"/><Relationship Id="rId62" Type="http://schemas.openxmlformats.org/officeDocument/2006/relationships/slide" Target="slides/slide48.xml"/><Relationship Id="rId83" Type="http://schemas.openxmlformats.org/officeDocument/2006/relationships/slide" Target="slides/slide69.xml"/><Relationship Id="rId88" Type="http://schemas.openxmlformats.org/officeDocument/2006/relationships/slide" Target="slides/slide74.xml"/><Relationship Id="rId111" Type="http://schemas.openxmlformats.org/officeDocument/2006/relationships/slide" Target="slides/slide97.xml"/><Relationship Id="rId132" Type="http://schemas.openxmlformats.org/officeDocument/2006/relationships/slide" Target="slides/slide118.xml"/><Relationship Id="rId15" Type="http://schemas.openxmlformats.org/officeDocument/2006/relationships/slide" Target="slides/slide1.xml"/><Relationship Id="rId36" Type="http://schemas.openxmlformats.org/officeDocument/2006/relationships/slide" Target="slides/slide22.xml"/><Relationship Id="rId57" Type="http://schemas.openxmlformats.org/officeDocument/2006/relationships/slide" Target="slides/slide43.xml"/><Relationship Id="rId106" Type="http://schemas.openxmlformats.org/officeDocument/2006/relationships/slide" Target="slides/slide92.xml"/><Relationship Id="rId127" Type="http://schemas.openxmlformats.org/officeDocument/2006/relationships/slide" Target="slides/slide113.xml"/><Relationship Id="rId10" Type="http://schemas.openxmlformats.org/officeDocument/2006/relationships/slideMaster" Target="slideMasters/slideMaster10.xml"/><Relationship Id="rId31" Type="http://schemas.openxmlformats.org/officeDocument/2006/relationships/slide" Target="slides/slide17.xml"/><Relationship Id="rId52" Type="http://schemas.openxmlformats.org/officeDocument/2006/relationships/slide" Target="slides/slide38.xml"/><Relationship Id="rId73" Type="http://schemas.openxmlformats.org/officeDocument/2006/relationships/slide" Target="slides/slide59.xml"/><Relationship Id="rId78" Type="http://schemas.openxmlformats.org/officeDocument/2006/relationships/slide" Target="slides/slide64.xml"/><Relationship Id="rId94" Type="http://schemas.openxmlformats.org/officeDocument/2006/relationships/slide" Target="slides/slide80.xml"/><Relationship Id="rId99" Type="http://schemas.openxmlformats.org/officeDocument/2006/relationships/slide" Target="slides/slide85.xml"/><Relationship Id="rId101" Type="http://schemas.openxmlformats.org/officeDocument/2006/relationships/slide" Target="slides/slide87.xml"/><Relationship Id="rId122" Type="http://schemas.openxmlformats.org/officeDocument/2006/relationships/slide" Target="slides/slide108.xml"/><Relationship Id="rId143" Type="http://schemas.openxmlformats.org/officeDocument/2006/relationships/presProps" Target="presProps.xml"/><Relationship Id="rId148"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2.xml"/><Relationship Id="rId47" Type="http://schemas.openxmlformats.org/officeDocument/2006/relationships/slide" Target="slides/slide33.xml"/><Relationship Id="rId68" Type="http://schemas.openxmlformats.org/officeDocument/2006/relationships/slide" Target="slides/slide54.xml"/><Relationship Id="rId89" Type="http://schemas.openxmlformats.org/officeDocument/2006/relationships/slide" Target="slides/slide75.xml"/><Relationship Id="rId112" Type="http://schemas.openxmlformats.org/officeDocument/2006/relationships/slide" Target="slides/slide98.xml"/><Relationship Id="rId133" Type="http://schemas.openxmlformats.org/officeDocument/2006/relationships/slide" Target="slides/slide119.xml"/><Relationship Id="rId16" Type="http://schemas.openxmlformats.org/officeDocument/2006/relationships/slide" Target="slides/slide2.xml"/><Relationship Id="rId37" Type="http://schemas.openxmlformats.org/officeDocument/2006/relationships/slide" Target="slides/slide23.xml"/><Relationship Id="rId58" Type="http://schemas.openxmlformats.org/officeDocument/2006/relationships/slide" Target="slides/slide44.xml"/><Relationship Id="rId79" Type="http://schemas.openxmlformats.org/officeDocument/2006/relationships/slide" Target="slides/slide65.xml"/><Relationship Id="rId102" Type="http://schemas.openxmlformats.org/officeDocument/2006/relationships/slide" Target="slides/slide88.xml"/><Relationship Id="rId123" Type="http://schemas.openxmlformats.org/officeDocument/2006/relationships/slide" Target="slides/slide109.xml"/><Relationship Id="rId14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ier Bonaventure" userId="2cfde838-01f0-4cfb-adb8-e4ec77c79c17" providerId="ADAL" clId="{3F77C365-F4E0-F748-B0F4-B4867BE450BD}"/>
    <pc:docChg chg="custSel addSld delSld modSld sldOrd">
      <pc:chgData name="Olivier Bonaventure" userId="2cfde838-01f0-4cfb-adb8-e4ec77c79c17" providerId="ADAL" clId="{3F77C365-F4E0-F748-B0F4-B4867BE450BD}" dt="2025-02-12T20:34:44.427" v="1406" actId="20577"/>
      <pc:docMkLst>
        <pc:docMk/>
      </pc:docMkLst>
      <pc:sldChg chg="add del mod modShow">
        <pc:chgData name="Olivier Bonaventure" userId="2cfde838-01f0-4cfb-adb8-e4ec77c79c17" providerId="ADAL" clId="{3F77C365-F4E0-F748-B0F4-B4867BE450BD}" dt="2025-02-11T20:03:05.123" v="573" actId="2696"/>
        <pc:sldMkLst>
          <pc:docMk/>
          <pc:sldMk cId="0" sldId="374"/>
        </pc:sldMkLst>
      </pc:sldChg>
      <pc:sldChg chg="add ord">
        <pc:chgData name="Olivier Bonaventure" userId="2cfde838-01f0-4cfb-adb8-e4ec77c79c17" providerId="ADAL" clId="{3F77C365-F4E0-F748-B0F4-B4867BE450BD}" dt="2025-02-11T20:03:46.416" v="578" actId="20578"/>
        <pc:sldMkLst>
          <pc:docMk/>
          <pc:sldMk cId="1031409213" sldId="374"/>
        </pc:sldMkLst>
      </pc:sldChg>
      <pc:sldChg chg="delSp modSp add mod delAnim modAnim modShow modNotesTx">
        <pc:chgData name="Olivier Bonaventure" userId="2cfde838-01f0-4cfb-adb8-e4ec77c79c17" providerId="ADAL" clId="{3F77C365-F4E0-F748-B0F4-B4867BE450BD}" dt="2025-02-11T20:17:04.361" v="1119" actId="20577"/>
        <pc:sldMkLst>
          <pc:docMk/>
          <pc:sldMk cId="0" sldId="376"/>
        </pc:sldMkLst>
      </pc:sldChg>
      <pc:sldChg chg="mod modShow">
        <pc:chgData name="Olivier Bonaventure" userId="2cfde838-01f0-4cfb-adb8-e4ec77c79c17" providerId="ADAL" clId="{3F77C365-F4E0-F748-B0F4-B4867BE450BD}" dt="2025-02-12T20:31:13.053" v="1377" actId="729"/>
        <pc:sldMkLst>
          <pc:docMk/>
          <pc:sldMk cId="231121379" sldId="380"/>
        </pc:sldMkLst>
      </pc:sldChg>
      <pc:sldChg chg="add mod modShow">
        <pc:chgData name="Olivier Bonaventure" userId="2cfde838-01f0-4cfb-adb8-e4ec77c79c17" providerId="ADAL" clId="{3F77C365-F4E0-F748-B0F4-B4867BE450BD}" dt="2025-02-11T19:51:08.201" v="526" actId="729"/>
        <pc:sldMkLst>
          <pc:docMk/>
          <pc:sldMk cId="0" sldId="413"/>
        </pc:sldMkLst>
      </pc:sldChg>
      <pc:sldChg chg="add mod modShow">
        <pc:chgData name="Olivier Bonaventure" userId="2cfde838-01f0-4cfb-adb8-e4ec77c79c17" providerId="ADAL" clId="{3F77C365-F4E0-F748-B0F4-B4867BE450BD}" dt="2025-02-11T19:51:08.201" v="526" actId="729"/>
        <pc:sldMkLst>
          <pc:docMk/>
          <pc:sldMk cId="0" sldId="414"/>
        </pc:sldMkLst>
      </pc:sldChg>
      <pc:sldChg chg="add mod modShow">
        <pc:chgData name="Olivier Bonaventure" userId="2cfde838-01f0-4cfb-adb8-e4ec77c79c17" providerId="ADAL" clId="{3F77C365-F4E0-F748-B0F4-B4867BE450BD}" dt="2025-02-11T19:51:08.201" v="526" actId="729"/>
        <pc:sldMkLst>
          <pc:docMk/>
          <pc:sldMk cId="0" sldId="415"/>
        </pc:sldMkLst>
      </pc:sldChg>
      <pc:sldChg chg="add mod modShow">
        <pc:chgData name="Olivier Bonaventure" userId="2cfde838-01f0-4cfb-adb8-e4ec77c79c17" providerId="ADAL" clId="{3F77C365-F4E0-F748-B0F4-B4867BE450BD}" dt="2025-02-11T19:51:08.201" v="526" actId="729"/>
        <pc:sldMkLst>
          <pc:docMk/>
          <pc:sldMk cId="0" sldId="416"/>
        </pc:sldMkLst>
      </pc:sldChg>
      <pc:sldChg chg="modSp mod">
        <pc:chgData name="Olivier Bonaventure" userId="2cfde838-01f0-4cfb-adb8-e4ec77c79c17" providerId="ADAL" clId="{3F77C365-F4E0-F748-B0F4-B4867BE450BD}" dt="2025-02-11T19:46:54.720" v="62" actId="207"/>
        <pc:sldMkLst>
          <pc:docMk/>
          <pc:sldMk cId="3313077651" sldId="487"/>
        </pc:sldMkLst>
        <pc:spChg chg="mod">
          <ac:chgData name="Olivier Bonaventure" userId="2cfde838-01f0-4cfb-adb8-e4ec77c79c17" providerId="ADAL" clId="{3F77C365-F4E0-F748-B0F4-B4867BE450BD}" dt="2025-02-11T19:46:54.720" v="62" actId="207"/>
          <ac:spMkLst>
            <pc:docMk/>
            <pc:sldMk cId="3313077651" sldId="487"/>
            <ac:spMk id="33794" creationId="{429D0EDD-FB4C-4FB4-9B11-2BA100E280E7}"/>
          </ac:spMkLst>
        </pc:spChg>
      </pc:sldChg>
      <pc:sldChg chg="mod modShow">
        <pc:chgData name="Olivier Bonaventure" userId="2cfde838-01f0-4cfb-adb8-e4ec77c79c17" providerId="ADAL" clId="{3F77C365-F4E0-F748-B0F4-B4867BE450BD}" dt="2025-02-12T20:31:24.411" v="1378" actId="729"/>
        <pc:sldMkLst>
          <pc:docMk/>
          <pc:sldMk cId="2591228539" sldId="519"/>
        </pc:sldMkLst>
      </pc:sldChg>
      <pc:sldChg chg="addSp delSp modSp add mod">
        <pc:chgData name="Olivier Bonaventure" userId="2cfde838-01f0-4cfb-adb8-e4ec77c79c17" providerId="ADAL" clId="{3F77C365-F4E0-F748-B0F4-B4867BE450BD}" dt="2025-02-11T20:12:05.208" v="821" actId="207"/>
        <pc:sldMkLst>
          <pc:docMk/>
          <pc:sldMk cId="0" sldId="548"/>
        </pc:sldMkLst>
      </pc:sldChg>
      <pc:sldChg chg="delSp modAnim">
        <pc:chgData name="Olivier Bonaventure" userId="2cfde838-01f0-4cfb-adb8-e4ec77c79c17" providerId="ADAL" clId="{3F77C365-F4E0-F748-B0F4-B4867BE450BD}" dt="2025-02-12T20:26:29.385" v="1375" actId="478"/>
        <pc:sldMkLst>
          <pc:docMk/>
          <pc:sldMk cId="3360848838" sldId="575"/>
        </pc:sldMkLst>
      </pc:sldChg>
      <pc:sldChg chg="modSp modNotesTx">
        <pc:chgData name="Olivier Bonaventure" userId="2cfde838-01f0-4cfb-adb8-e4ec77c79c17" providerId="ADAL" clId="{3F77C365-F4E0-F748-B0F4-B4867BE450BD}" dt="2025-02-12T20:34:44.427" v="1406" actId="20577"/>
        <pc:sldMkLst>
          <pc:docMk/>
          <pc:sldMk cId="3917504046" sldId="587"/>
        </pc:sldMkLst>
        <pc:spChg chg="mod">
          <ac:chgData name="Olivier Bonaventure" userId="2cfde838-01f0-4cfb-adb8-e4ec77c79c17" providerId="ADAL" clId="{3F77C365-F4E0-F748-B0F4-B4867BE450BD}" dt="2025-02-12T20:32:53.562" v="1404" actId="6549"/>
          <ac:spMkLst>
            <pc:docMk/>
            <pc:sldMk cId="3917504046" sldId="587"/>
            <ac:spMk id="24" creationId="{046E74B6-1264-854F-86BC-1BA97B548014}"/>
          </ac:spMkLst>
        </pc:spChg>
      </pc:sldChg>
      <pc:sldChg chg="add">
        <pc:chgData name="Olivier Bonaventure" userId="2cfde838-01f0-4cfb-adb8-e4ec77c79c17" providerId="ADAL" clId="{3F77C365-F4E0-F748-B0F4-B4867BE450BD}" dt="2025-02-11T19:46:19.749" v="13"/>
        <pc:sldMkLst>
          <pc:docMk/>
          <pc:sldMk cId="2751608131" sldId="604"/>
        </pc:sldMkLst>
      </pc:sldChg>
      <pc:sldChg chg="addSp modSp new mod modAnim">
        <pc:chgData name="Olivier Bonaventure" userId="2cfde838-01f0-4cfb-adb8-e4ec77c79c17" providerId="ADAL" clId="{3F77C365-F4E0-F748-B0F4-B4867BE450BD}" dt="2025-02-11T19:58:03.978" v="536"/>
        <pc:sldMkLst>
          <pc:docMk/>
          <pc:sldMk cId="3524544006" sldId="605"/>
        </pc:sldMkLst>
        <pc:spChg chg="mod">
          <ac:chgData name="Olivier Bonaventure" userId="2cfde838-01f0-4cfb-adb8-e4ec77c79c17" providerId="ADAL" clId="{3F77C365-F4E0-F748-B0F4-B4867BE450BD}" dt="2025-02-11T19:47:39.233" v="127" actId="6549"/>
          <ac:spMkLst>
            <pc:docMk/>
            <pc:sldMk cId="3524544006" sldId="605"/>
            <ac:spMk id="2" creationId="{BE22CBA2-98F1-D0AE-82EF-C0827EA6AC5C}"/>
          </ac:spMkLst>
        </pc:spChg>
        <pc:spChg chg="mod">
          <ac:chgData name="Olivier Bonaventure" userId="2cfde838-01f0-4cfb-adb8-e4ec77c79c17" providerId="ADAL" clId="{3F77C365-F4E0-F748-B0F4-B4867BE450BD}" dt="2025-02-11T19:57:34.630" v="529" actId="20577"/>
          <ac:spMkLst>
            <pc:docMk/>
            <pc:sldMk cId="3524544006" sldId="605"/>
            <ac:spMk id="3" creationId="{63A39248-5AAC-9CD0-7956-29F888DE128B}"/>
          </ac:spMkLst>
        </pc:spChg>
        <pc:spChg chg="add mod">
          <ac:chgData name="Olivier Bonaventure" userId="2cfde838-01f0-4cfb-adb8-e4ec77c79c17" providerId="ADAL" clId="{3F77C365-F4E0-F748-B0F4-B4867BE450BD}" dt="2025-02-11T19:57:56.739" v="535" actId="1076"/>
          <ac:spMkLst>
            <pc:docMk/>
            <pc:sldMk cId="3524544006" sldId="605"/>
            <ac:spMk id="6" creationId="{FEF8B4EA-3A50-77C8-192D-CAEC46F4E37A}"/>
          </ac:spMkLst>
        </pc:spChg>
        <pc:picChg chg="add mod">
          <ac:chgData name="Olivier Bonaventure" userId="2cfde838-01f0-4cfb-adb8-e4ec77c79c17" providerId="ADAL" clId="{3F77C365-F4E0-F748-B0F4-B4867BE450BD}" dt="2025-02-11T19:48:35.745" v="211" actId="1076"/>
          <ac:picMkLst>
            <pc:docMk/>
            <pc:sldMk cId="3524544006" sldId="605"/>
            <ac:picMk id="4" creationId="{A5C5B3D8-B9AA-E0CE-C8E0-7EF8F66EC618}"/>
          </ac:picMkLst>
        </pc:picChg>
      </pc:sldChg>
      <pc:sldChg chg="addSp modSp new mod modAnim">
        <pc:chgData name="Olivier Bonaventure" userId="2cfde838-01f0-4cfb-adb8-e4ec77c79c17" providerId="ADAL" clId="{3F77C365-F4E0-F748-B0F4-B4867BE450BD}" dt="2025-02-11T20:04:35.729" v="584" actId="1076"/>
        <pc:sldMkLst>
          <pc:docMk/>
          <pc:sldMk cId="4172478712" sldId="606"/>
        </pc:sldMkLst>
        <pc:spChg chg="mod">
          <ac:chgData name="Olivier Bonaventure" userId="2cfde838-01f0-4cfb-adb8-e4ec77c79c17" providerId="ADAL" clId="{3F77C365-F4E0-F748-B0F4-B4867BE450BD}" dt="2025-02-11T19:49:21.959" v="284" actId="20577"/>
          <ac:spMkLst>
            <pc:docMk/>
            <pc:sldMk cId="4172478712" sldId="606"/>
            <ac:spMk id="2" creationId="{BD82709B-1968-A613-5109-24EC98FF32B0}"/>
          </ac:spMkLst>
        </pc:spChg>
        <pc:spChg chg="mod">
          <ac:chgData name="Olivier Bonaventure" userId="2cfde838-01f0-4cfb-adb8-e4ec77c79c17" providerId="ADAL" clId="{3F77C365-F4E0-F748-B0F4-B4867BE450BD}" dt="2025-02-11T19:50:16.696" v="523" actId="5793"/>
          <ac:spMkLst>
            <pc:docMk/>
            <pc:sldMk cId="4172478712" sldId="606"/>
            <ac:spMk id="3" creationId="{C3020C09-3EB7-BF2F-0891-ADF885464A02}"/>
          </ac:spMkLst>
        </pc:spChg>
      </pc:sldChg>
      <pc:sldChg chg="addSp modSp add mod ord modAnim">
        <pc:chgData name="Olivier Bonaventure" userId="2cfde838-01f0-4cfb-adb8-e4ec77c79c17" providerId="ADAL" clId="{3F77C365-F4E0-F748-B0F4-B4867BE450BD}" dt="2025-02-12T20:18:34" v="1331" actId="20577"/>
        <pc:sldMkLst>
          <pc:docMk/>
          <pc:sldMk cId="1699605803" sldId="607"/>
        </pc:sldMkLst>
        <pc:spChg chg="mod">
          <ac:chgData name="Olivier Bonaventure" userId="2cfde838-01f0-4cfb-adb8-e4ec77c79c17" providerId="ADAL" clId="{3F77C365-F4E0-F748-B0F4-B4867BE450BD}" dt="2025-02-12T20:18:34" v="1331" actId="20577"/>
          <ac:spMkLst>
            <pc:docMk/>
            <pc:sldMk cId="1699605803" sldId="607"/>
            <ac:spMk id="3" creationId="{B944433B-B486-BE9E-6CC1-608F6E77736C}"/>
          </ac:spMkLst>
        </pc:spChg>
        <pc:picChg chg="add mod">
          <ac:chgData name="Olivier Bonaventure" userId="2cfde838-01f0-4cfb-adb8-e4ec77c79c17" providerId="ADAL" clId="{3F77C365-F4E0-F748-B0F4-B4867BE450BD}" dt="2025-02-11T20:08:55.408" v="662"/>
          <ac:picMkLst>
            <pc:docMk/>
            <pc:sldMk cId="1699605803" sldId="607"/>
            <ac:picMk id="4" creationId="{F39F4D55-7AE8-A5DC-546B-3ABEB8655C72}"/>
          </ac:picMkLst>
        </pc:picChg>
      </pc:sldChg>
      <pc:sldChg chg="new del">
        <pc:chgData name="Olivier Bonaventure" userId="2cfde838-01f0-4cfb-adb8-e4ec77c79c17" providerId="ADAL" clId="{3F77C365-F4E0-F748-B0F4-B4867BE450BD}" dt="2025-02-11T19:51:12.309" v="527" actId="2696"/>
        <pc:sldMkLst>
          <pc:docMk/>
          <pc:sldMk cId="2925499687" sldId="607"/>
        </pc:sldMkLst>
      </pc:sldChg>
      <pc:sldChg chg="modSp new del mod">
        <pc:chgData name="Olivier Bonaventure" userId="2cfde838-01f0-4cfb-adb8-e4ec77c79c17" providerId="ADAL" clId="{3F77C365-F4E0-F748-B0F4-B4867BE450BD}" dt="2025-02-11T20:03:05.123" v="573" actId="2696"/>
        <pc:sldMkLst>
          <pc:docMk/>
          <pc:sldMk cId="3422151867" sldId="607"/>
        </pc:sldMkLst>
      </pc:sldChg>
      <pc:sldChg chg="modSp add mod">
        <pc:chgData name="Olivier Bonaventure" userId="2cfde838-01f0-4cfb-adb8-e4ec77c79c17" providerId="ADAL" clId="{3F77C365-F4E0-F748-B0F4-B4867BE450BD}" dt="2025-02-11T20:03:27.034" v="577" actId="207"/>
        <pc:sldMkLst>
          <pc:docMk/>
          <pc:sldMk cId="2784042975" sldId="608"/>
        </pc:sldMkLst>
        <pc:spChg chg="mod">
          <ac:chgData name="Olivier Bonaventure" userId="2cfde838-01f0-4cfb-adb8-e4ec77c79c17" providerId="ADAL" clId="{3F77C365-F4E0-F748-B0F4-B4867BE450BD}" dt="2025-02-11T20:03:27.034" v="577" actId="207"/>
          <ac:spMkLst>
            <pc:docMk/>
            <pc:sldMk cId="2784042975" sldId="608"/>
            <ac:spMk id="33794" creationId="{27C22C2E-E5BA-B733-DE5B-8E30018EBB8B}"/>
          </ac:spMkLst>
        </pc:spChg>
      </pc:sldChg>
      <pc:sldChg chg="add mod modShow">
        <pc:chgData name="Olivier Bonaventure" userId="2cfde838-01f0-4cfb-adb8-e4ec77c79c17" providerId="ADAL" clId="{3F77C365-F4E0-F748-B0F4-B4867BE450BD}" dt="2025-02-12T20:18:43.526" v="1333" actId="729"/>
        <pc:sldMkLst>
          <pc:docMk/>
          <pc:sldMk cId="1716085358" sldId="652"/>
        </pc:sldMkLst>
      </pc:sldChg>
      <pc:sldChg chg="add mod modShow">
        <pc:chgData name="Olivier Bonaventure" userId="2cfde838-01f0-4cfb-adb8-e4ec77c79c17" providerId="ADAL" clId="{3F77C365-F4E0-F748-B0F4-B4867BE450BD}" dt="2025-02-12T20:18:47.260" v="1334" actId="729"/>
        <pc:sldMkLst>
          <pc:docMk/>
          <pc:sldMk cId="1263767187" sldId="653"/>
        </pc:sldMkLst>
      </pc:sldChg>
      <pc:sldChg chg="add mod modShow">
        <pc:chgData name="Olivier Bonaventure" userId="2cfde838-01f0-4cfb-adb8-e4ec77c79c17" providerId="ADAL" clId="{3F77C365-F4E0-F748-B0F4-B4867BE450BD}" dt="2025-02-12T20:18:47.260" v="1334" actId="729"/>
        <pc:sldMkLst>
          <pc:docMk/>
          <pc:sldMk cId="2407447868" sldId="654"/>
        </pc:sldMkLst>
      </pc:sldChg>
      <pc:sldChg chg="add mod modShow">
        <pc:chgData name="Olivier Bonaventure" userId="2cfde838-01f0-4cfb-adb8-e4ec77c79c17" providerId="ADAL" clId="{3F77C365-F4E0-F748-B0F4-B4867BE450BD}" dt="2025-02-12T20:18:47.260" v="1334" actId="729"/>
        <pc:sldMkLst>
          <pc:docMk/>
          <pc:sldMk cId="581087538" sldId="655"/>
        </pc:sldMkLst>
      </pc:sldChg>
      <pc:sldChg chg="modSp add">
        <pc:chgData name="Olivier Bonaventure" userId="2cfde838-01f0-4cfb-adb8-e4ec77c79c17" providerId="ADAL" clId="{3F77C365-F4E0-F748-B0F4-B4867BE450BD}" dt="2025-02-12T20:27:15.186" v="1376" actId="1076"/>
        <pc:sldMkLst>
          <pc:docMk/>
          <pc:sldMk cId="4016898034" sldId="667"/>
        </pc:sldMkLst>
        <pc:spChg chg="mod">
          <ac:chgData name="Olivier Bonaventure" userId="2cfde838-01f0-4cfb-adb8-e4ec77c79c17" providerId="ADAL" clId="{3F77C365-F4E0-F748-B0F4-B4867BE450BD}" dt="2025-02-12T20:27:15.186" v="1376" actId="1076"/>
          <ac:spMkLst>
            <pc:docMk/>
            <pc:sldMk cId="4016898034" sldId="667"/>
            <ac:spMk id="3" creationId="{B392067B-3CAC-57B8-31B3-A5DDF4AC260F}"/>
          </ac:spMkLst>
        </pc:spChg>
      </pc:sldChg>
      <pc:sldChg chg="add">
        <pc:chgData name="Olivier Bonaventure" userId="2cfde838-01f0-4cfb-adb8-e4ec77c79c17" providerId="ADAL" clId="{3F77C365-F4E0-F748-B0F4-B4867BE450BD}" dt="2025-02-11T20:15:09.899" v="822"/>
        <pc:sldMkLst>
          <pc:docMk/>
          <pc:sldMk cId="1594860295" sldId="668"/>
        </pc:sldMkLst>
      </pc:sldChg>
      <pc:sldChg chg="modSp new mod">
        <pc:chgData name="Olivier Bonaventure" userId="2cfde838-01f0-4cfb-adb8-e4ec77c79c17" providerId="ADAL" clId="{3F77C365-F4E0-F748-B0F4-B4867BE450BD}" dt="2025-02-11T20:16:28.021" v="1082" actId="20577"/>
        <pc:sldMkLst>
          <pc:docMk/>
          <pc:sldMk cId="669526598" sldId="669"/>
        </pc:sldMkLst>
        <pc:spChg chg="mod">
          <ac:chgData name="Olivier Bonaventure" userId="2cfde838-01f0-4cfb-adb8-e4ec77c79c17" providerId="ADAL" clId="{3F77C365-F4E0-F748-B0F4-B4867BE450BD}" dt="2025-02-11T20:15:27.922" v="852" actId="20577"/>
          <ac:spMkLst>
            <pc:docMk/>
            <pc:sldMk cId="669526598" sldId="669"/>
            <ac:spMk id="2" creationId="{12C86B96-6EA7-60F1-3BA2-586404EF92B1}"/>
          </ac:spMkLst>
        </pc:spChg>
        <pc:spChg chg="mod">
          <ac:chgData name="Olivier Bonaventure" userId="2cfde838-01f0-4cfb-adb8-e4ec77c79c17" providerId="ADAL" clId="{3F77C365-F4E0-F748-B0F4-B4867BE450BD}" dt="2025-02-11T20:16:28.021" v="1082" actId="20577"/>
          <ac:spMkLst>
            <pc:docMk/>
            <pc:sldMk cId="669526598" sldId="669"/>
            <ac:spMk id="3" creationId="{F31C9D3B-1F7B-8F45-E2BF-9A8FF48486D8}"/>
          </ac:spMkLst>
        </pc:spChg>
      </pc:sldChg>
      <pc:sldChg chg="modSp new mod">
        <pc:chgData name="Olivier Bonaventure" userId="2cfde838-01f0-4cfb-adb8-e4ec77c79c17" providerId="ADAL" clId="{3F77C365-F4E0-F748-B0F4-B4867BE450BD}" dt="2025-02-11T20:19:29.143" v="1300" actId="20577"/>
        <pc:sldMkLst>
          <pc:docMk/>
          <pc:sldMk cId="882904778" sldId="670"/>
        </pc:sldMkLst>
        <pc:spChg chg="mod">
          <ac:chgData name="Olivier Bonaventure" userId="2cfde838-01f0-4cfb-adb8-e4ec77c79c17" providerId="ADAL" clId="{3F77C365-F4E0-F748-B0F4-B4867BE450BD}" dt="2025-02-11T20:17:14.874" v="1131" actId="20577"/>
          <ac:spMkLst>
            <pc:docMk/>
            <pc:sldMk cId="882904778" sldId="670"/>
            <ac:spMk id="2" creationId="{214BAFD8-79B1-890B-AA16-86048AEBC74D}"/>
          </ac:spMkLst>
        </pc:spChg>
        <pc:spChg chg="mod">
          <ac:chgData name="Olivier Bonaventure" userId="2cfde838-01f0-4cfb-adb8-e4ec77c79c17" providerId="ADAL" clId="{3F77C365-F4E0-F748-B0F4-B4867BE450BD}" dt="2025-02-11T20:19:29.143" v="1300" actId="20577"/>
          <ac:spMkLst>
            <pc:docMk/>
            <pc:sldMk cId="882904778" sldId="670"/>
            <ac:spMk id="3" creationId="{59D19C48-FB80-E0C0-C862-61F9C50EC1E6}"/>
          </ac:spMkLst>
        </pc:spChg>
      </pc:sldChg>
      <pc:sldChg chg="modSp add mod">
        <pc:chgData name="Olivier Bonaventure" userId="2cfde838-01f0-4cfb-adb8-e4ec77c79c17" providerId="ADAL" clId="{3F77C365-F4E0-F748-B0F4-B4867BE450BD}" dt="2025-02-11T20:19:54.392" v="1303" actId="207"/>
        <pc:sldMkLst>
          <pc:docMk/>
          <pc:sldMk cId="4012778314" sldId="671"/>
        </pc:sldMkLst>
        <pc:spChg chg="mod">
          <ac:chgData name="Olivier Bonaventure" userId="2cfde838-01f0-4cfb-adb8-e4ec77c79c17" providerId="ADAL" clId="{3F77C365-F4E0-F748-B0F4-B4867BE450BD}" dt="2025-02-11T20:19:54.392" v="1303" actId="207"/>
          <ac:spMkLst>
            <pc:docMk/>
            <pc:sldMk cId="4012778314" sldId="671"/>
            <ac:spMk id="33794" creationId="{4851BBD3-470A-CC5B-CF1F-2D83746A0BD3}"/>
          </ac:spMkLst>
        </pc:spChg>
      </pc:sldChg>
      <pc:sldChg chg="addSp modSp new mod">
        <pc:chgData name="Olivier Bonaventure" userId="2cfde838-01f0-4cfb-adb8-e4ec77c79c17" providerId="ADAL" clId="{3F77C365-F4E0-F748-B0F4-B4867BE450BD}" dt="2025-02-12T20:25:54.636" v="1374" actId="1076"/>
        <pc:sldMkLst>
          <pc:docMk/>
          <pc:sldMk cId="1532833808" sldId="678"/>
        </pc:sldMkLst>
        <pc:spChg chg="mod">
          <ac:chgData name="Olivier Bonaventure" userId="2cfde838-01f0-4cfb-adb8-e4ec77c79c17" providerId="ADAL" clId="{3F77C365-F4E0-F748-B0F4-B4867BE450BD}" dt="2025-02-12T20:25:54.636" v="1374" actId="1076"/>
          <ac:spMkLst>
            <pc:docMk/>
            <pc:sldMk cId="1532833808" sldId="678"/>
            <ac:spMk id="2" creationId="{23B658B9-BF70-7E41-E600-F2B51348274C}"/>
          </ac:spMkLst>
        </pc:spChg>
        <pc:spChg chg="add mod">
          <ac:chgData name="Olivier Bonaventure" userId="2cfde838-01f0-4cfb-adb8-e4ec77c79c17" providerId="ADAL" clId="{3F77C365-F4E0-F748-B0F4-B4867BE450BD}" dt="2025-02-12T20:24:50.484" v="1358" actId="1076"/>
          <ac:spMkLst>
            <pc:docMk/>
            <pc:sldMk cId="1532833808" sldId="678"/>
            <ac:spMk id="5" creationId="{91465735-AC03-12DC-7FED-4AED4B1E5F97}"/>
          </ac:spMkLst>
        </pc:spChg>
        <pc:picChg chg="add mod">
          <ac:chgData name="Olivier Bonaventure" userId="2cfde838-01f0-4cfb-adb8-e4ec77c79c17" providerId="ADAL" clId="{3F77C365-F4E0-F748-B0F4-B4867BE450BD}" dt="2025-02-12T20:25:49.643" v="1372" actId="14100"/>
          <ac:picMkLst>
            <pc:docMk/>
            <pc:sldMk cId="1532833808" sldId="678"/>
            <ac:picMk id="6" creationId="{78E8A56C-C53C-8674-8599-6B1EA9BD2D42}"/>
          </ac:picMkLst>
        </pc:picChg>
      </pc:sldChg>
    </pc:docChg>
  </pc:docChgLst>
  <pc:docChgLst>
    <pc:chgData name="Olivier Bonaventure" userId="2cfde838-01f0-4cfb-adb8-e4ec77c79c17" providerId="ADAL" clId="{F89DFA16-B4B3-EF4A-BDA3-EB3CC80F2EF6}"/>
    <pc:docChg chg="undo custSel addSld delSld modSld">
      <pc:chgData name="Olivier Bonaventure" userId="2cfde838-01f0-4cfb-adb8-e4ec77c79c17" providerId="ADAL" clId="{F89DFA16-B4B3-EF4A-BDA3-EB3CC80F2EF6}" dt="2025-02-19T14:27:32.487" v="787" actId="2696"/>
      <pc:docMkLst>
        <pc:docMk/>
      </pc:docMkLst>
      <pc:sldChg chg="add del">
        <pc:chgData name="Olivier Bonaventure" userId="2cfde838-01f0-4cfb-adb8-e4ec77c79c17" providerId="ADAL" clId="{F89DFA16-B4B3-EF4A-BDA3-EB3CC80F2EF6}" dt="2025-02-12T10:59:15.856" v="580" actId="2696"/>
        <pc:sldMkLst>
          <pc:docMk/>
          <pc:sldMk cId="0" sldId="333"/>
        </pc:sldMkLst>
      </pc:sldChg>
      <pc:sldChg chg="mod modShow">
        <pc:chgData name="Olivier Bonaventure" userId="2cfde838-01f0-4cfb-adb8-e4ec77c79c17" providerId="ADAL" clId="{F89DFA16-B4B3-EF4A-BDA3-EB3CC80F2EF6}" dt="2025-02-12T11:05:40.338" v="649" actId="729"/>
        <pc:sldMkLst>
          <pc:docMk/>
          <pc:sldMk cId="1298211101" sldId="341"/>
        </pc:sldMkLst>
      </pc:sldChg>
      <pc:sldChg chg="mod modShow">
        <pc:chgData name="Olivier Bonaventure" userId="2cfde838-01f0-4cfb-adb8-e4ec77c79c17" providerId="ADAL" clId="{F89DFA16-B4B3-EF4A-BDA3-EB3CC80F2EF6}" dt="2025-02-12T11:05:45.853" v="650" actId="729"/>
        <pc:sldMkLst>
          <pc:docMk/>
          <pc:sldMk cId="3246867334" sldId="342"/>
        </pc:sldMkLst>
      </pc:sldChg>
      <pc:sldChg chg="del">
        <pc:chgData name="Olivier Bonaventure" userId="2cfde838-01f0-4cfb-adb8-e4ec77c79c17" providerId="ADAL" clId="{F89DFA16-B4B3-EF4A-BDA3-EB3CC80F2EF6}" dt="2025-02-19T14:27:32.487" v="787" actId="2696"/>
        <pc:sldMkLst>
          <pc:docMk/>
          <pc:sldMk cId="3730362088" sldId="344"/>
        </pc:sldMkLst>
      </pc:sldChg>
      <pc:sldChg chg="del">
        <pc:chgData name="Olivier Bonaventure" userId="2cfde838-01f0-4cfb-adb8-e4ec77c79c17" providerId="ADAL" clId="{F89DFA16-B4B3-EF4A-BDA3-EB3CC80F2EF6}" dt="2025-02-19T14:27:32.487" v="787" actId="2696"/>
        <pc:sldMkLst>
          <pc:docMk/>
          <pc:sldMk cId="965617863" sldId="348"/>
        </pc:sldMkLst>
      </pc:sldChg>
      <pc:sldChg chg="del">
        <pc:chgData name="Olivier Bonaventure" userId="2cfde838-01f0-4cfb-adb8-e4ec77c79c17" providerId="ADAL" clId="{F89DFA16-B4B3-EF4A-BDA3-EB3CC80F2EF6}" dt="2025-02-12T11:15:01.248" v="691" actId="2696"/>
        <pc:sldMkLst>
          <pc:docMk/>
          <pc:sldMk cId="0" sldId="376"/>
        </pc:sldMkLst>
      </pc:sldChg>
      <pc:sldChg chg="add mod modShow">
        <pc:chgData name="Olivier Bonaventure" userId="2cfde838-01f0-4cfb-adb8-e4ec77c79c17" providerId="ADAL" clId="{F89DFA16-B4B3-EF4A-BDA3-EB3CC80F2EF6}" dt="2025-02-12T11:02:21.138" v="611" actId="729"/>
        <pc:sldMkLst>
          <pc:docMk/>
          <pc:sldMk cId="0" sldId="388"/>
        </pc:sldMkLst>
      </pc:sldChg>
      <pc:sldChg chg="add mod modShow">
        <pc:chgData name="Olivier Bonaventure" userId="2cfde838-01f0-4cfb-adb8-e4ec77c79c17" providerId="ADAL" clId="{F89DFA16-B4B3-EF4A-BDA3-EB3CC80F2EF6}" dt="2025-02-12T11:02:21.138" v="611" actId="729"/>
        <pc:sldMkLst>
          <pc:docMk/>
          <pc:sldMk cId="0" sldId="389"/>
        </pc:sldMkLst>
      </pc:sldChg>
      <pc:sldChg chg="mod modShow">
        <pc:chgData name="Olivier Bonaventure" userId="2cfde838-01f0-4cfb-adb8-e4ec77c79c17" providerId="ADAL" clId="{F89DFA16-B4B3-EF4A-BDA3-EB3CC80F2EF6}" dt="2025-02-12T11:12:49.935" v="685" actId="729"/>
        <pc:sldMkLst>
          <pc:docMk/>
          <pc:sldMk cId="2291171603" sldId="390"/>
        </pc:sldMkLst>
      </pc:sldChg>
      <pc:sldChg chg="mod modShow">
        <pc:chgData name="Olivier Bonaventure" userId="2cfde838-01f0-4cfb-adb8-e4ec77c79c17" providerId="ADAL" clId="{F89DFA16-B4B3-EF4A-BDA3-EB3CC80F2EF6}" dt="2025-02-12T11:12:49.935" v="685" actId="729"/>
        <pc:sldMkLst>
          <pc:docMk/>
          <pc:sldMk cId="2113554966" sldId="391"/>
        </pc:sldMkLst>
      </pc:sldChg>
      <pc:sldChg chg="mod modShow">
        <pc:chgData name="Olivier Bonaventure" userId="2cfde838-01f0-4cfb-adb8-e4ec77c79c17" providerId="ADAL" clId="{F89DFA16-B4B3-EF4A-BDA3-EB3CC80F2EF6}" dt="2025-02-12T11:12:49.935" v="685" actId="729"/>
        <pc:sldMkLst>
          <pc:docMk/>
          <pc:sldMk cId="339818370" sldId="392"/>
        </pc:sldMkLst>
      </pc:sldChg>
      <pc:sldChg chg="mod modShow">
        <pc:chgData name="Olivier Bonaventure" userId="2cfde838-01f0-4cfb-adb8-e4ec77c79c17" providerId="ADAL" clId="{F89DFA16-B4B3-EF4A-BDA3-EB3CC80F2EF6}" dt="2025-02-12T11:12:49.935" v="685" actId="729"/>
        <pc:sldMkLst>
          <pc:docMk/>
          <pc:sldMk cId="952851372" sldId="394"/>
        </pc:sldMkLst>
      </pc:sldChg>
      <pc:sldChg chg="mod modShow">
        <pc:chgData name="Olivier Bonaventure" userId="2cfde838-01f0-4cfb-adb8-e4ec77c79c17" providerId="ADAL" clId="{F89DFA16-B4B3-EF4A-BDA3-EB3CC80F2EF6}" dt="2025-02-12T11:11:18.081" v="681" actId="729"/>
        <pc:sldMkLst>
          <pc:docMk/>
          <pc:sldMk cId="0" sldId="428"/>
        </pc:sldMkLst>
      </pc:sldChg>
      <pc:sldChg chg="mod modShow">
        <pc:chgData name="Olivier Bonaventure" userId="2cfde838-01f0-4cfb-adb8-e4ec77c79c17" providerId="ADAL" clId="{F89DFA16-B4B3-EF4A-BDA3-EB3CC80F2EF6}" dt="2025-02-12T11:11:12.455" v="680" actId="729"/>
        <pc:sldMkLst>
          <pc:docMk/>
          <pc:sldMk cId="0" sldId="429"/>
        </pc:sldMkLst>
      </pc:sldChg>
      <pc:sldChg chg="mod modShow">
        <pc:chgData name="Olivier Bonaventure" userId="2cfde838-01f0-4cfb-adb8-e4ec77c79c17" providerId="ADAL" clId="{F89DFA16-B4B3-EF4A-BDA3-EB3CC80F2EF6}" dt="2025-02-12T11:11:12.455" v="680" actId="729"/>
        <pc:sldMkLst>
          <pc:docMk/>
          <pc:sldMk cId="0" sldId="430"/>
        </pc:sldMkLst>
      </pc:sldChg>
      <pc:sldChg chg="mod modShow">
        <pc:chgData name="Olivier Bonaventure" userId="2cfde838-01f0-4cfb-adb8-e4ec77c79c17" providerId="ADAL" clId="{F89DFA16-B4B3-EF4A-BDA3-EB3CC80F2EF6}" dt="2025-02-12T11:11:12.455" v="680" actId="729"/>
        <pc:sldMkLst>
          <pc:docMk/>
          <pc:sldMk cId="0" sldId="431"/>
        </pc:sldMkLst>
      </pc:sldChg>
      <pc:sldChg chg="delSp modAnim">
        <pc:chgData name="Olivier Bonaventure" userId="2cfde838-01f0-4cfb-adb8-e4ec77c79c17" providerId="ADAL" clId="{F89DFA16-B4B3-EF4A-BDA3-EB3CC80F2EF6}" dt="2025-02-12T11:09:11.933" v="674" actId="478"/>
        <pc:sldMkLst>
          <pc:docMk/>
          <pc:sldMk cId="0" sldId="443"/>
        </pc:sldMkLst>
      </pc:sldChg>
      <pc:sldChg chg="mod modShow">
        <pc:chgData name="Olivier Bonaventure" userId="2cfde838-01f0-4cfb-adb8-e4ec77c79c17" providerId="ADAL" clId="{F89DFA16-B4B3-EF4A-BDA3-EB3CC80F2EF6}" dt="2025-02-12T11:08:57.339" v="672" actId="729"/>
        <pc:sldMkLst>
          <pc:docMk/>
          <pc:sldMk cId="0" sldId="444"/>
        </pc:sldMkLst>
      </pc:sldChg>
      <pc:sldChg chg="delSp modAnim">
        <pc:chgData name="Olivier Bonaventure" userId="2cfde838-01f0-4cfb-adb8-e4ec77c79c17" providerId="ADAL" clId="{F89DFA16-B4B3-EF4A-BDA3-EB3CC80F2EF6}" dt="2025-02-12T11:10:04.861" v="679" actId="478"/>
        <pc:sldMkLst>
          <pc:docMk/>
          <pc:sldMk cId="0" sldId="462"/>
        </pc:sldMkLst>
      </pc:sldChg>
      <pc:sldChg chg="mod modShow">
        <pc:chgData name="Olivier Bonaventure" userId="2cfde838-01f0-4cfb-adb8-e4ec77c79c17" providerId="ADAL" clId="{F89DFA16-B4B3-EF4A-BDA3-EB3CC80F2EF6}" dt="2025-02-12T11:09:46.054" v="676" actId="729"/>
        <pc:sldMkLst>
          <pc:docMk/>
          <pc:sldMk cId="0" sldId="465"/>
        </pc:sldMkLst>
      </pc:sldChg>
      <pc:sldChg chg="mod modShow">
        <pc:chgData name="Olivier Bonaventure" userId="2cfde838-01f0-4cfb-adb8-e4ec77c79c17" providerId="ADAL" clId="{F89DFA16-B4B3-EF4A-BDA3-EB3CC80F2EF6}" dt="2025-02-12T11:09:46.054" v="676" actId="729"/>
        <pc:sldMkLst>
          <pc:docMk/>
          <pc:sldMk cId="0" sldId="466"/>
        </pc:sldMkLst>
      </pc:sldChg>
      <pc:sldChg chg="mod modShow">
        <pc:chgData name="Olivier Bonaventure" userId="2cfde838-01f0-4cfb-adb8-e4ec77c79c17" providerId="ADAL" clId="{F89DFA16-B4B3-EF4A-BDA3-EB3CC80F2EF6}" dt="2025-02-12T11:07:32.885" v="670" actId="729"/>
        <pc:sldMkLst>
          <pc:docMk/>
          <pc:sldMk cId="2368616842" sldId="467"/>
        </pc:sldMkLst>
      </pc:sldChg>
      <pc:sldChg chg="mod modShow">
        <pc:chgData name="Olivier Bonaventure" userId="2cfde838-01f0-4cfb-adb8-e4ec77c79c17" providerId="ADAL" clId="{F89DFA16-B4B3-EF4A-BDA3-EB3CC80F2EF6}" dt="2025-02-12T11:07:32.885" v="670" actId="729"/>
        <pc:sldMkLst>
          <pc:docMk/>
          <pc:sldMk cId="1392879469" sldId="468"/>
        </pc:sldMkLst>
      </pc:sldChg>
      <pc:sldChg chg="mod modShow">
        <pc:chgData name="Olivier Bonaventure" userId="2cfde838-01f0-4cfb-adb8-e4ec77c79c17" providerId="ADAL" clId="{F89DFA16-B4B3-EF4A-BDA3-EB3CC80F2EF6}" dt="2025-02-12T11:07:37.576" v="671" actId="729"/>
        <pc:sldMkLst>
          <pc:docMk/>
          <pc:sldMk cId="1836225730" sldId="470"/>
        </pc:sldMkLst>
      </pc:sldChg>
      <pc:sldChg chg="mod modShow">
        <pc:chgData name="Olivier Bonaventure" userId="2cfde838-01f0-4cfb-adb8-e4ec77c79c17" providerId="ADAL" clId="{F89DFA16-B4B3-EF4A-BDA3-EB3CC80F2EF6}" dt="2025-02-12T11:12:11.014" v="682" actId="729"/>
        <pc:sldMkLst>
          <pc:docMk/>
          <pc:sldMk cId="3328643387" sldId="520"/>
        </pc:sldMkLst>
      </pc:sldChg>
      <pc:sldChg chg="mod modShow">
        <pc:chgData name="Olivier Bonaventure" userId="2cfde838-01f0-4cfb-adb8-e4ec77c79c17" providerId="ADAL" clId="{F89DFA16-B4B3-EF4A-BDA3-EB3CC80F2EF6}" dt="2025-02-12T11:12:11.014" v="682" actId="729"/>
        <pc:sldMkLst>
          <pc:docMk/>
          <pc:sldMk cId="3898119896" sldId="521"/>
        </pc:sldMkLst>
      </pc:sldChg>
      <pc:sldChg chg="mod modShow">
        <pc:chgData name="Olivier Bonaventure" userId="2cfde838-01f0-4cfb-adb8-e4ec77c79c17" providerId="ADAL" clId="{F89DFA16-B4B3-EF4A-BDA3-EB3CC80F2EF6}" dt="2025-02-12T11:12:22.640" v="683" actId="729"/>
        <pc:sldMkLst>
          <pc:docMk/>
          <pc:sldMk cId="2213015078" sldId="523"/>
        </pc:sldMkLst>
      </pc:sldChg>
      <pc:sldChg chg="mod modShow">
        <pc:chgData name="Olivier Bonaventure" userId="2cfde838-01f0-4cfb-adb8-e4ec77c79c17" providerId="ADAL" clId="{F89DFA16-B4B3-EF4A-BDA3-EB3CC80F2EF6}" dt="2025-02-12T11:12:24.056" v="684" actId="729"/>
        <pc:sldMkLst>
          <pc:docMk/>
          <pc:sldMk cId="1529781700" sldId="524"/>
        </pc:sldMkLst>
      </pc:sldChg>
      <pc:sldChg chg="modSp mod modAnim modShow">
        <pc:chgData name="Olivier Bonaventure" userId="2cfde838-01f0-4cfb-adb8-e4ec77c79c17" providerId="ADAL" clId="{F89DFA16-B4B3-EF4A-BDA3-EB3CC80F2EF6}" dt="2025-02-12T11:07:27.953" v="669" actId="20577"/>
        <pc:sldMkLst>
          <pc:docMk/>
          <pc:sldMk cId="138136982" sldId="530"/>
        </pc:sldMkLst>
        <pc:spChg chg="mod">
          <ac:chgData name="Olivier Bonaventure" userId="2cfde838-01f0-4cfb-adb8-e4ec77c79c17" providerId="ADAL" clId="{F89DFA16-B4B3-EF4A-BDA3-EB3CC80F2EF6}" dt="2025-02-12T11:07:27.953" v="669" actId="20577"/>
          <ac:spMkLst>
            <pc:docMk/>
            <pc:sldMk cId="138136982" sldId="530"/>
            <ac:spMk id="2" creationId="{E36634A2-0078-0542-BE23-33916E7AEE58}"/>
          </ac:spMkLst>
        </pc:spChg>
        <pc:spChg chg="mod">
          <ac:chgData name="Olivier Bonaventure" userId="2cfde838-01f0-4cfb-adb8-e4ec77c79c17" providerId="ADAL" clId="{F89DFA16-B4B3-EF4A-BDA3-EB3CC80F2EF6}" dt="2025-02-12T11:07:16.010" v="654" actId="20577"/>
          <ac:spMkLst>
            <pc:docMk/>
            <pc:sldMk cId="138136982" sldId="530"/>
            <ac:spMk id="6" creationId="{DE80E49D-17AA-0042-A0E3-CE9E113572E1}"/>
          </ac:spMkLst>
        </pc:spChg>
      </pc:sldChg>
      <pc:sldChg chg="modSp mod">
        <pc:chgData name="Olivier Bonaventure" userId="2cfde838-01f0-4cfb-adb8-e4ec77c79c17" providerId="ADAL" clId="{F89DFA16-B4B3-EF4A-BDA3-EB3CC80F2EF6}" dt="2025-02-12T11:16:00.922" v="714" actId="207"/>
        <pc:sldMkLst>
          <pc:docMk/>
          <pc:sldMk cId="3035102969" sldId="532"/>
        </pc:sldMkLst>
        <pc:spChg chg="mod">
          <ac:chgData name="Olivier Bonaventure" userId="2cfde838-01f0-4cfb-adb8-e4ec77c79c17" providerId="ADAL" clId="{F89DFA16-B4B3-EF4A-BDA3-EB3CC80F2EF6}" dt="2025-02-12T11:16:00.922" v="714" actId="207"/>
          <ac:spMkLst>
            <pc:docMk/>
            <pc:sldMk cId="3035102969" sldId="532"/>
            <ac:spMk id="17410" creationId="{C5F39B8E-B528-4A9B-9D09-68051D1017E2}"/>
          </ac:spMkLst>
        </pc:spChg>
      </pc:sldChg>
      <pc:sldChg chg="mod modShow">
        <pc:chgData name="Olivier Bonaventure" userId="2cfde838-01f0-4cfb-adb8-e4ec77c79c17" providerId="ADAL" clId="{F89DFA16-B4B3-EF4A-BDA3-EB3CC80F2EF6}" dt="2025-02-12T11:12:49.935" v="685" actId="729"/>
        <pc:sldMkLst>
          <pc:docMk/>
          <pc:sldMk cId="3068995294" sldId="533"/>
        </pc:sldMkLst>
      </pc:sldChg>
      <pc:sldChg chg="mod modShow">
        <pc:chgData name="Olivier Bonaventure" userId="2cfde838-01f0-4cfb-adb8-e4ec77c79c17" providerId="ADAL" clId="{F89DFA16-B4B3-EF4A-BDA3-EB3CC80F2EF6}" dt="2025-02-12T11:12:49.935" v="685" actId="729"/>
        <pc:sldMkLst>
          <pc:docMk/>
          <pc:sldMk cId="1794415227" sldId="534"/>
        </pc:sldMkLst>
      </pc:sldChg>
      <pc:sldChg chg="modSp mod">
        <pc:chgData name="Olivier Bonaventure" userId="2cfde838-01f0-4cfb-adb8-e4ec77c79c17" providerId="ADAL" clId="{F89DFA16-B4B3-EF4A-BDA3-EB3CC80F2EF6}" dt="2025-02-12T11:15:44.922" v="712" actId="207"/>
        <pc:sldMkLst>
          <pc:docMk/>
          <pc:sldMk cId="266181032" sldId="535"/>
        </pc:sldMkLst>
        <pc:spChg chg="mod">
          <ac:chgData name="Olivier Bonaventure" userId="2cfde838-01f0-4cfb-adb8-e4ec77c79c17" providerId="ADAL" clId="{F89DFA16-B4B3-EF4A-BDA3-EB3CC80F2EF6}" dt="2025-02-12T11:15:44.922" v="712" actId="207"/>
          <ac:spMkLst>
            <pc:docMk/>
            <pc:sldMk cId="266181032" sldId="535"/>
            <ac:spMk id="17410" creationId="{C5F39B8E-B528-4A9B-9D09-68051D1017E2}"/>
          </ac:spMkLst>
        </pc:spChg>
      </pc:sldChg>
      <pc:sldChg chg="del">
        <pc:chgData name="Olivier Bonaventure" userId="2cfde838-01f0-4cfb-adb8-e4ec77c79c17" providerId="ADAL" clId="{F89DFA16-B4B3-EF4A-BDA3-EB3CC80F2EF6}" dt="2025-02-12T11:15:01.258" v="692" actId="2696"/>
        <pc:sldMkLst>
          <pc:docMk/>
          <pc:sldMk cId="0" sldId="548"/>
        </pc:sldMkLst>
      </pc:sldChg>
      <pc:sldChg chg="add">
        <pc:chgData name="Olivier Bonaventure" userId="2cfde838-01f0-4cfb-adb8-e4ec77c79c17" providerId="ADAL" clId="{F89DFA16-B4B3-EF4A-BDA3-EB3CC80F2EF6}" dt="2025-02-12T11:13:56.182" v="687"/>
        <pc:sldMkLst>
          <pc:docMk/>
          <pc:sldMk cId="300189824" sldId="574"/>
        </pc:sldMkLst>
      </pc:sldChg>
      <pc:sldChg chg="del">
        <pc:chgData name="Olivier Bonaventure" userId="2cfde838-01f0-4cfb-adb8-e4ec77c79c17" providerId="ADAL" clId="{F89DFA16-B4B3-EF4A-BDA3-EB3CC80F2EF6}" dt="2025-02-12T11:13:43.620" v="686" actId="2696"/>
        <pc:sldMkLst>
          <pc:docMk/>
          <pc:sldMk cId="2884931369" sldId="574"/>
        </pc:sldMkLst>
      </pc:sldChg>
      <pc:sldChg chg="add">
        <pc:chgData name="Olivier Bonaventure" userId="2cfde838-01f0-4cfb-adb8-e4ec77c79c17" providerId="ADAL" clId="{F89DFA16-B4B3-EF4A-BDA3-EB3CC80F2EF6}" dt="2025-02-12T11:13:56.182" v="687"/>
        <pc:sldMkLst>
          <pc:docMk/>
          <pc:sldMk cId="3360848838" sldId="575"/>
        </pc:sldMkLst>
      </pc:sldChg>
      <pc:sldChg chg="del">
        <pc:chgData name="Olivier Bonaventure" userId="2cfde838-01f0-4cfb-adb8-e4ec77c79c17" providerId="ADAL" clId="{F89DFA16-B4B3-EF4A-BDA3-EB3CC80F2EF6}" dt="2025-02-12T11:13:43.620" v="686" actId="2696"/>
        <pc:sldMkLst>
          <pc:docMk/>
          <pc:sldMk cId="3709383721" sldId="575"/>
        </pc:sldMkLst>
      </pc:sldChg>
      <pc:sldChg chg="del">
        <pc:chgData name="Olivier Bonaventure" userId="2cfde838-01f0-4cfb-adb8-e4ec77c79c17" providerId="ADAL" clId="{F89DFA16-B4B3-EF4A-BDA3-EB3CC80F2EF6}" dt="2025-02-12T11:13:43.620" v="686" actId="2696"/>
        <pc:sldMkLst>
          <pc:docMk/>
          <pc:sldMk cId="387604591" sldId="577"/>
        </pc:sldMkLst>
      </pc:sldChg>
      <pc:sldChg chg="addSp modSp add mod modAnim">
        <pc:chgData name="Olivier Bonaventure" userId="2cfde838-01f0-4cfb-adb8-e4ec77c79c17" providerId="ADAL" clId="{F89DFA16-B4B3-EF4A-BDA3-EB3CC80F2EF6}" dt="2025-02-12T17:50:43.848" v="783"/>
        <pc:sldMkLst>
          <pc:docMk/>
          <pc:sldMk cId="1305539712" sldId="577"/>
        </pc:sldMkLst>
        <pc:spChg chg="add mod">
          <ac:chgData name="Olivier Bonaventure" userId="2cfde838-01f0-4cfb-adb8-e4ec77c79c17" providerId="ADAL" clId="{F89DFA16-B4B3-EF4A-BDA3-EB3CC80F2EF6}" dt="2025-02-12T17:50:31.667" v="781" actId="1076"/>
          <ac:spMkLst>
            <pc:docMk/>
            <pc:sldMk cId="1305539712" sldId="577"/>
            <ac:spMk id="16" creationId="{F4905B61-E207-B87A-9A24-422C15BC03FD}"/>
          </ac:spMkLst>
        </pc:spChg>
        <pc:spChg chg="mod">
          <ac:chgData name="Olivier Bonaventure" userId="2cfde838-01f0-4cfb-adb8-e4ec77c79c17" providerId="ADAL" clId="{F89DFA16-B4B3-EF4A-BDA3-EB3CC80F2EF6}" dt="2025-02-12T17:50:14.078" v="760" actId="1076"/>
          <ac:spMkLst>
            <pc:docMk/>
            <pc:sldMk cId="1305539712" sldId="577"/>
            <ac:spMk id="44" creationId="{D9C7A265-355E-7C48-B092-DA43F01B553A}"/>
          </ac:spMkLst>
        </pc:spChg>
      </pc:sldChg>
      <pc:sldChg chg="del">
        <pc:chgData name="Olivier Bonaventure" userId="2cfde838-01f0-4cfb-adb8-e4ec77c79c17" providerId="ADAL" clId="{F89DFA16-B4B3-EF4A-BDA3-EB3CC80F2EF6}" dt="2025-02-12T11:13:43.620" v="686" actId="2696"/>
        <pc:sldMkLst>
          <pc:docMk/>
          <pc:sldMk cId="273665541" sldId="578"/>
        </pc:sldMkLst>
      </pc:sldChg>
      <pc:sldChg chg="add mod modShow">
        <pc:chgData name="Olivier Bonaventure" userId="2cfde838-01f0-4cfb-adb8-e4ec77c79c17" providerId="ADAL" clId="{F89DFA16-B4B3-EF4A-BDA3-EB3CC80F2EF6}" dt="2025-02-12T11:14:23.570" v="688" actId="729"/>
        <pc:sldMkLst>
          <pc:docMk/>
          <pc:sldMk cId="1537738551" sldId="578"/>
        </pc:sldMkLst>
      </pc:sldChg>
      <pc:sldChg chg="del">
        <pc:chgData name="Olivier Bonaventure" userId="2cfde838-01f0-4cfb-adb8-e4ec77c79c17" providerId="ADAL" clId="{F89DFA16-B4B3-EF4A-BDA3-EB3CC80F2EF6}" dt="2025-02-12T11:13:43.620" v="686" actId="2696"/>
        <pc:sldMkLst>
          <pc:docMk/>
          <pc:sldMk cId="458759185" sldId="587"/>
        </pc:sldMkLst>
      </pc:sldChg>
      <pc:sldChg chg="modSp add del">
        <pc:chgData name="Olivier Bonaventure" userId="2cfde838-01f0-4cfb-adb8-e4ec77c79c17" providerId="ADAL" clId="{F89DFA16-B4B3-EF4A-BDA3-EB3CC80F2EF6}" dt="2025-02-12T11:15:10.056" v="693" actId="2696"/>
        <pc:sldMkLst>
          <pc:docMk/>
          <pc:sldMk cId="3747230058" sldId="587"/>
        </pc:sldMkLst>
      </pc:sldChg>
      <pc:sldChg chg="add">
        <pc:chgData name="Olivier Bonaventure" userId="2cfde838-01f0-4cfb-adb8-e4ec77c79c17" providerId="ADAL" clId="{F89DFA16-B4B3-EF4A-BDA3-EB3CC80F2EF6}" dt="2025-02-12T11:15:17.696" v="694"/>
        <pc:sldMkLst>
          <pc:docMk/>
          <pc:sldMk cId="3917504046" sldId="587"/>
        </pc:sldMkLst>
      </pc:sldChg>
      <pc:sldChg chg="del">
        <pc:chgData name="Olivier Bonaventure" userId="2cfde838-01f0-4cfb-adb8-e4ec77c79c17" providerId="ADAL" clId="{F89DFA16-B4B3-EF4A-BDA3-EB3CC80F2EF6}" dt="2025-02-12T11:13:43.620" v="686" actId="2696"/>
        <pc:sldMkLst>
          <pc:docMk/>
          <pc:sldMk cId="550457475" sldId="589"/>
        </pc:sldMkLst>
      </pc:sldChg>
      <pc:sldChg chg="add">
        <pc:chgData name="Olivier Bonaventure" userId="2cfde838-01f0-4cfb-adb8-e4ec77c79c17" providerId="ADAL" clId="{F89DFA16-B4B3-EF4A-BDA3-EB3CC80F2EF6}" dt="2025-02-12T11:13:56.182" v="687"/>
        <pc:sldMkLst>
          <pc:docMk/>
          <pc:sldMk cId="1898312558" sldId="589"/>
        </pc:sldMkLst>
      </pc:sldChg>
      <pc:sldChg chg="add">
        <pc:chgData name="Olivier Bonaventure" userId="2cfde838-01f0-4cfb-adb8-e4ec77c79c17" providerId="ADAL" clId="{F89DFA16-B4B3-EF4A-BDA3-EB3CC80F2EF6}" dt="2025-02-12T11:13:56.182" v="687"/>
        <pc:sldMkLst>
          <pc:docMk/>
          <pc:sldMk cId="1324895270" sldId="590"/>
        </pc:sldMkLst>
      </pc:sldChg>
      <pc:sldChg chg="del">
        <pc:chgData name="Olivier Bonaventure" userId="2cfde838-01f0-4cfb-adb8-e4ec77c79c17" providerId="ADAL" clId="{F89DFA16-B4B3-EF4A-BDA3-EB3CC80F2EF6}" dt="2025-02-12T11:13:43.620" v="686" actId="2696"/>
        <pc:sldMkLst>
          <pc:docMk/>
          <pc:sldMk cId="2607832563" sldId="590"/>
        </pc:sldMkLst>
      </pc:sldChg>
      <pc:sldChg chg="del">
        <pc:chgData name="Olivier Bonaventure" userId="2cfde838-01f0-4cfb-adb8-e4ec77c79c17" providerId="ADAL" clId="{F89DFA16-B4B3-EF4A-BDA3-EB3CC80F2EF6}" dt="2025-02-12T11:13:43.620" v="686" actId="2696"/>
        <pc:sldMkLst>
          <pc:docMk/>
          <pc:sldMk cId="441498407" sldId="591"/>
        </pc:sldMkLst>
      </pc:sldChg>
      <pc:sldChg chg="add del">
        <pc:chgData name="Olivier Bonaventure" userId="2cfde838-01f0-4cfb-adb8-e4ec77c79c17" providerId="ADAL" clId="{F89DFA16-B4B3-EF4A-BDA3-EB3CC80F2EF6}" dt="2025-02-12T11:15:10.056" v="693" actId="2696"/>
        <pc:sldMkLst>
          <pc:docMk/>
          <pc:sldMk cId="1092007429" sldId="591"/>
        </pc:sldMkLst>
      </pc:sldChg>
      <pc:sldChg chg="add">
        <pc:chgData name="Olivier Bonaventure" userId="2cfde838-01f0-4cfb-adb8-e4ec77c79c17" providerId="ADAL" clId="{F89DFA16-B4B3-EF4A-BDA3-EB3CC80F2EF6}" dt="2025-02-12T11:15:17.696" v="694"/>
        <pc:sldMkLst>
          <pc:docMk/>
          <pc:sldMk cId="3975292702" sldId="591"/>
        </pc:sldMkLst>
      </pc:sldChg>
      <pc:sldChg chg="modSp mod">
        <pc:chgData name="Olivier Bonaventure" userId="2cfde838-01f0-4cfb-adb8-e4ec77c79c17" providerId="ADAL" clId="{F89DFA16-B4B3-EF4A-BDA3-EB3CC80F2EF6}" dt="2025-02-12T11:06:27.557" v="653" actId="1076"/>
        <pc:sldMkLst>
          <pc:docMk/>
          <pc:sldMk cId="2463131945" sldId="593"/>
        </pc:sldMkLst>
        <pc:spChg chg="mod">
          <ac:chgData name="Olivier Bonaventure" userId="2cfde838-01f0-4cfb-adb8-e4ec77c79c17" providerId="ADAL" clId="{F89DFA16-B4B3-EF4A-BDA3-EB3CC80F2EF6}" dt="2025-02-12T11:06:27.557" v="653" actId="1076"/>
          <ac:spMkLst>
            <pc:docMk/>
            <pc:sldMk cId="2463131945" sldId="593"/>
            <ac:spMk id="33794" creationId="{429D0EDD-FB4C-4FB4-9B11-2BA100E280E7}"/>
          </ac:spMkLst>
        </pc:spChg>
      </pc:sldChg>
      <pc:sldChg chg="modSp mod">
        <pc:chgData name="Olivier Bonaventure" userId="2cfde838-01f0-4cfb-adb8-e4ec77c79c17" providerId="ADAL" clId="{F89DFA16-B4B3-EF4A-BDA3-EB3CC80F2EF6}" dt="2025-02-12T11:15:28.655" v="710" actId="20577"/>
        <pc:sldMkLst>
          <pc:docMk/>
          <pc:sldMk cId="1313687318" sldId="595"/>
        </pc:sldMkLst>
        <pc:spChg chg="mod">
          <ac:chgData name="Olivier Bonaventure" userId="2cfde838-01f0-4cfb-adb8-e4ec77c79c17" providerId="ADAL" clId="{F89DFA16-B4B3-EF4A-BDA3-EB3CC80F2EF6}" dt="2025-02-12T11:15:28.655" v="710" actId="20577"/>
          <ac:spMkLst>
            <pc:docMk/>
            <pc:sldMk cId="1313687318" sldId="595"/>
            <ac:spMk id="17410" creationId="{C5F39B8E-B528-4A9B-9D09-68051D1017E2}"/>
          </ac:spMkLst>
        </pc:spChg>
      </pc:sldChg>
      <pc:sldChg chg="add del">
        <pc:chgData name="Olivier Bonaventure" userId="2cfde838-01f0-4cfb-adb8-e4ec77c79c17" providerId="ADAL" clId="{F89DFA16-B4B3-EF4A-BDA3-EB3CC80F2EF6}" dt="2025-02-19T14:24:35.472" v="786"/>
        <pc:sldMkLst>
          <pc:docMk/>
          <pc:sldMk cId="1234211742" sldId="596"/>
        </pc:sldMkLst>
      </pc:sldChg>
      <pc:sldChg chg="del mod modShow">
        <pc:chgData name="Olivier Bonaventure" userId="2cfde838-01f0-4cfb-adb8-e4ec77c79c17" providerId="ADAL" clId="{F89DFA16-B4B3-EF4A-BDA3-EB3CC80F2EF6}" dt="2025-02-19T14:24:31.186" v="784" actId="2696"/>
        <pc:sldMkLst>
          <pc:docMk/>
          <pc:sldMk cId="1873383234" sldId="596"/>
        </pc:sldMkLst>
      </pc:sldChg>
      <pc:sldChg chg="add del">
        <pc:chgData name="Olivier Bonaventure" userId="2cfde838-01f0-4cfb-adb8-e4ec77c79c17" providerId="ADAL" clId="{F89DFA16-B4B3-EF4A-BDA3-EB3CC80F2EF6}" dt="2025-02-19T14:24:35.472" v="786"/>
        <pc:sldMkLst>
          <pc:docMk/>
          <pc:sldMk cId="979695415" sldId="597"/>
        </pc:sldMkLst>
      </pc:sldChg>
      <pc:sldChg chg="del mod modShow">
        <pc:chgData name="Olivier Bonaventure" userId="2cfde838-01f0-4cfb-adb8-e4ec77c79c17" providerId="ADAL" clId="{F89DFA16-B4B3-EF4A-BDA3-EB3CC80F2EF6}" dt="2025-02-19T14:24:31.186" v="784" actId="2696"/>
        <pc:sldMkLst>
          <pc:docMk/>
          <pc:sldMk cId="3247724556" sldId="597"/>
        </pc:sldMkLst>
      </pc:sldChg>
      <pc:sldChg chg="mod modShow">
        <pc:chgData name="Olivier Bonaventure" userId="2cfde838-01f0-4cfb-adb8-e4ec77c79c17" providerId="ADAL" clId="{F89DFA16-B4B3-EF4A-BDA3-EB3CC80F2EF6}" dt="2025-02-12T11:05:40.338" v="649" actId="729"/>
        <pc:sldMkLst>
          <pc:docMk/>
          <pc:sldMk cId="2147930913" sldId="598"/>
        </pc:sldMkLst>
      </pc:sldChg>
      <pc:sldChg chg="del mod modShow">
        <pc:chgData name="Olivier Bonaventure" userId="2cfde838-01f0-4cfb-adb8-e4ec77c79c17" providerId="ADAL" clId="{F89DFA16-B4B3-EF4A-BDA3-EB3CC80F2EF6}" dt="2025-02-19T14:24:31.186" v="784" actId="2696"/>
        <pc:sldMkLst>
          <pc:docMk/>
          <pc:sldMk cId="1836413156" sldId="599"/>
        </pc:sldMkLst>
      </pc:sldChg>
      <pc:sldChg chg="add del">
        <pc:chgData name="Olivier Bonaventure" userId="2cfde838-01f0-4cfb-adb8-e4ec77c79c17" providerId="ADAL" clId="{F89DFA16-B4B3-EF4A-BDA3-EB3CC80F2EF6}" dt="2025-02-19T14:24:35.472" v="786"/>
        <pc:sldMkLst>
          <pc:docMk/>
          <pc:sldMk cId="4283884199" sldId="599"/>
        </pc:sldMkLst>
      </pc:sldChg>
      <pc:sldChg chg="del mod modShow">
        <pc:chgData name="Olivier Bonaventure" userId="2cfde838-01f0-4cfb-adb8-e4ec77c79c17" providerId="ADAL" clId="{F89DFA16-B4B3-EF4A-BDA3-EB3CC80F2EF6}" dt="2025-02-19T14:24:31.186" v="784" actId="2696"/>
        <pc:sldMkLst>
          <pc:docMk/>
          <pc:sldMk cId="2063062178" sldId="600"/>
        </pc:sldMkLst>
      </pc:sldChg>
      <pc:sldChg chg="add del">
        <pc:chgData name="Olivier Bonaventure" userId="2cfde838-01f0-4cfb-adb8-e4ec77c79c17" providerId="ADAL" clId="{F89DFA16-B4B3-EF4A-BDA3-EB3CC80F2EF6}" dt="2025-02-19T14:24:35.472" v="786"/>
        <pc:sldMkLst>
          <pc:docMk/>
          <pc:sldMk cId="2768778874" sldId="600"/>
        </pc:sldMkLst>
      </pc:sldChg>
      <pc:sldChg chg="mod modShow">
        <pc:chgData name="Olivier Bonaventure" userId="2cfde838-01f0-4cfb-adb8-e4ec77c79c17" providerId="ADAL" clId="{F89DFA16-B4B3-EF4A-BDA3-EB3CC80F2EF6}" dt="2025-02-12T11:12:49.935" v="685" actId="729"/>
        <pc:sldMkLst>
          <pc:docMk/>
          <pc:sldMk cId="1950288814" sldId="601"/>
        </pc:sldMkLst>
      </pc:sldChg>
      <pc:sldChg chg="add mod modShow">
        <pc:chgData name="Olivier Bonaventure" userId="2cfde838-01f0-4cfb-adb8-e4ec77c79c17" providerId="ADAL" clId="{F89DFA16-B4B3-EF4A-BDA3-EB3CC80F2EF6}" dt="2025-02-12T11:14:49.568" v="690" actId="729"/>
        <pc:sldMkLst>
          <pc:docMk/>
          <pc:sldMk cId="3439844632" sldId="602"/>
        </pc:sldMkLst>
      </pc:sldChg>
      <pc:sldChg chg="del">
        <pc:chgData name="Olivier Bonaventure" userId="2cfde838-01f0-4cfb-adb8-e4ec77c79c17" providerId="ADAL" clId="{F89DFA16-B4B3-EF4A-BDA3-EB3CC80F2EF6}" dt="2025-02-12T11:13:43.620" v="686" actId="2696"/>
        <pc:sldMkLst>
          <pc:docMk/>
          <pc:sldMk cId="3473079995" sldId="602"/>
        </pc:sldMkLst>
      </pc:sldChg>
      <pc:sldChg chg="add mod modShow">
        <pc:chgData name="Olivier Bonaventure" userId="2cfde838-01f0-4cfb-adb8-e4ec77c79c17" providerId="ADAL" clId="{F89DFA16-B4B3-EF4A-BDA3-EB3CC80F2EF6}" dt="2025-02-12T11:14:49.568" v="690" actId="729"/>
        <pc:sldMkLst>
          <pc:docMk/>
          <pc:sldMk cId="2031684280" sldId="603"/>
        </pc:sldMkLst>
      </pc:sldChg>
      <pc:sldChg chg="del">
        <pc:chgData name="Olivier Bonaventure" userId="2cfde838-01f0-4cfb-adb8-e4ec77c79c17" providerId="ADAL" clId="{F89DFA16-B4B3-EF4A-BDA3-EB3CC80F2EF6}" dt="2025-02-12T11:13:43.620" v="686" actId="2696"/>
        <pc:sldMkLst>
          <pc:docMk/>
          <pc:sldMk cId="3538204713" sldId="603"/>
        </pc:sldMkLst>
      </pc:sldChg>
      <pc:sldChg chg="modSp mod">
        <pc:chgData name="Olivier Bonaventure" userId="2cfde838-01f0-4cfb-adb8-e4ec77c79c17" providerId="ADAL" clId="{F89DFA16-B4B3-EF4A-BDA3-EB3CC80F2EF6}" dt="2025-02-12T11:06:09.554" v="651"/>
        <pc:sldMkLst>
          <pc:docMk/>
          <pc:sldMk cId="2751608131" sldId="604"/>
        </pc:sldMkLst>
        <pc:spChg chg="mod">
          <ac:chgData name="Olivier Bonaventure" userId="2cfde838-01f0-4cfb-adb8-e4ec77c79c17" providerId="ADAL" clId="{F89DFA16-B4B3-EF4A-BDA3-EB3CC80F2EF6}" dt="2025-02-12T11:06:09.554" v="651"/>
          <ac:spMkLst>
            <pc:docMk/>
            <pc:sldMk cId="2751608131" sldId="604"/>
            <ac:spMk id="33794" creationId="{71F9F50B-D37B-B815-856E-C4C31DBE50F4}"/>
          </ac:spMkLst>
        </pc:spChg>
      </pc:sldChg>
      <pc:sldChg chg="modNotesTx">
        <pc:chgData name="Olivier Bonaventure" userId="2cfde838-01f0-4cfb-adb8-e4ec77c79c17" providerId="ADAL" clId="{F89DFA16-B4B3-EF4A-BDA3-EB3CC80F2EF6}" dt="2025-02-12T17:47:14.677" v="726" actId="20577"/>
        <pc:sldMkLst>
          <pc:docMk/>
          <pc:sldMk cId="3524544006" sldId="605"/>
        </pc:sldMkLst>
      </pc:sldChg>
      <pc:sldChg chg="delSp modAnim">
        <pc:chgData name="Olivier Bonaventure" userId="2cfde838-01f0-4cfb-adb8-e4ec77c79c17" providerId="ADAL" clId="{F89DFA16-B4B3-EF4A-BDA3-EB3CC80F2EF6}" dt="2025-02-12T17:47:30.737" v="727" actId="478"/>
        <pc:sldMkLst>
          <pc:docMk/>
          <pc:sldMk cId="4172478712" sldId="606"/>
        </pc:sldMkLst>
      </pc:sldChg>
      <pc:sldChg chg="modSp mod">
        <pc:chgData name="Olivier Bonaventure" userId="2cfde838-01f0-4cfb-adb8-e4ec77c79c17" providerId="ADAL" clId="{F89DFA16-B4B3-EF4A-BDA3-EB3CC80F2EF6}" dt="2025-02-12T17:48:39.481" v="754" actId="20577"/>
        <pc:sldMkLst>
          <pc:docMk/>
          <pc:sldMk cId="1699605803" sldId="607"/>
        </pc:sldMkLst>
        <pc:spChg chg="mod">
          <ac:chgData name="Olivier Bonaventure" userId="2cfde838-01f0-4cfb-adb8-e4ec77c79c17" providerId="ADAL" clId="{F89DFA16-B4B3-EF4A-BDA3-EB3CC80F2EF6}" dt="2025-02-12T17:48:39.481" v="754" actId="20577"/>
          <ac:spMkLst>
            <pc:docMk/>
            <pc:sldMk cId="1699605803" sldId="607"/>
            <ac:spMk id="3" creationId="{B944433B-B486-BE9E-6CC1-608F6E77736C}"/>
          </ac:spMkLst>
        </pc:spChg>
      </pc:sldChg>
      <pc:sldChg chg="modSp mod">
        <pc:chgData name="Olivier Bonaventure" userId="2cfde838-01f0-4cfb-adb8-e4ec77c79c17" providerId="ADAL" clId="{F89DFA16-B4B3-EF4A-BDA3-EB3CC80F2EF6}" dt="2025-02-12T17:50:00.990" v="759" actId="20577"/>
        <pc:sldMkLst>
          <pc:docMk/>
          <pc:sldMk cId="1594860295" sldId="668"/>
        </pc:sldMkLst>
        <pc:spChg chg="mod">
          <ac:chgData name="Olivier Bonaventure" userId="2cfde838-01f0-4cfb-adb8-e4ec77c79c17" providerId="ADAL" clId="{F89DFA16-B4B3-EF4A-BDA3-EB3CC80F2EF6}" dt="2025-02-12T17:50:00.990" v="759" actId="20577"/>
          <ac:spMkLst>
            <pc:docMk/>
            <pc:sldMk cId="1594860295" sldId="668"/>
            <ac:spMk id="2" creationId="{FF21530E-40FC-A4B5-B2AC-BCEE6E6ED8A1}"/>
          </ac:spMkLst>
        </pc:spChg>
      </pc:sldChg>
      <pc:sldChg chg="mod modShow">
        <pc:chgData name="Olivier Bonaventure" userId="2cfde838-01f0-4cfb-adb8-e4ec77c79c17" providerId="ADAL" clId="{F89DFA16-B4B3-EF4A-BDA3-EB3CC80F2EF6}" dt="2025-02-12T17:49:56.937" v="755" actId="729"/>
        <pc:sldMkLst>
          <pc:docMk/>
          <pc:sldMk cId="669526598" sldId="669"/>
        </pc:sldMkLst>
      </pc:sldChg>
      <pc:sldChg chg="addSp modSp new mod">
        <pc:chgData name="Olivier Bonaventure" userId="2cfde838-01f0-4cfb-adb8-e4ec77c79c17" providerId="ADAL" clId="{F89DFA16-B4B3-EF4A-BDA3-EB3CC80F2EF6}" dt="2025-02-12T11:04:44.325" v="648" actId="20577"/>
        <pc:sldMkLst>
          <pc:docMk/>
          <pc:sldMk cId="3913407310" sldId="672"/>
        </pc:sldMkLst>
        <pc:spChg chg="mod">
          <ac:chgData name="Olivier Bonaventure" userId="2cfde838-01f0-4cfb-adb8-e4ec77c79c17" providerId="ADAL" clId="{F89DFA16-B4B3-EF4A-BDA3-EB3CC80F2EF6}" dt="2025-02-12T11:04:44.325" v="648" actId="20577"/>
          <ac:spMkLst>
            <pc:docMk/>
            <pc:sldMk cId="3913407310" sldId="672"/>
            <ac:spMk id="2" creationId="{33EB606D-46A6-B12F-4239-9104FA01A7C8}"/>
          </ac:spMkLst>
        </pc:spChg>
        <pc:spChg chg="mod">
          <ac:chgData name="Olivier Bonaventure" userId="2cfde838-01f0-4cfb-adb8-e4ec77c79c17" providerId="ADAL" clId="{F89DFA16-B4B3-EF4A-BDA3-EB3CC80F2EF6}" dt="2025-02-12T11:00:12.509" v="602" actId="20577"/>
          <ac:spMkLst>
            <pc:docMk/>
            <pc:sldMk cId="3913407310" sldId="672"/>
            <ac:spMk id="3" creationId="{C427E255-057F-1F64-0734-476B4A576ECF}"/>
          </ac:spMkLst>
        </pc:spChg>
        <pc:spChg chg="add mod">
          <ac:chgData name="Olivier Bonaventure" userId="2cfde838-01f0-4cfb-adb8-e4ec77c79c17" providerId="ADAL" clId="{F89DFA16-B4B3-EF4A-BDA3-EB3CC80F2EF6}" dt="2025-02-12T08:44:33.557" v="111" actId="1076"/>
          <ac:spMkLst>
            <pc:docMk/>
            <pc:sldMk cId="3913407310" sldId="672"/>
            <ac:spMk id="5" creationId="{ACE8092D-49B2-B80D-7272-DD517CB3EB96}"/>
          </ac:spMkLst>
        </pc:spChg>
      </pc:sldChg>
      <pc:sldChg chg="addSp delSp modSp new mod">
        <pc:chgData name="Olivier Bonaventure" userId="2cfde838-01f0-4cfb-adb8-e4ec77c79c17" providerId="ADAL" clId="{F89DFA16-B4B3-EF4A-BDA3-EB3CC80F2EF6}" dt="2025-02-12T11:04:39.691" v="644" actId="20577"/>
        <pc:sldMkLst>
          <pc:docMk/>
          <pc:sldMk cId="1699230518" sldId="673"/>
        </pc:sldMkLst>
        <pc:spChg chg="mod">
          <ac:chgData name="Olivier Bonaventure" userId="2cfde838-01f0-4cfb-adb8-e4ec77c79c17" providerId="ADAL" clId="{F89DFA16-B4B3-EF4A-BDA3-EB3CC80F2EF6}" dt="2025-02-12T11:04:39.691" v="644" actId="20577"/>
          <ac:spMkLst>
            <pc:docMk/>
            <pc:sldMk cId="1699230518" sldId="673"/>
            <ac:spMk id="2" creationId="{70820354-5FC5-8272-DB0E-81BB827BEFE3}"/>
          </ac:spMkLst>
        </pc:spChg>
        <pc:spChg chg="add mod">
          <ac:chgData name="Olivier Bonaventure" userId="2cfde838-01f0-4cfb-adb8-e4ec77c79c17" providerId="ADAL" clId="{F89DFA16-B4B3-EF4A-BDA3-EB3CC80F2EF6}" dt="2025-02-12T08:44:35.918" v="112"/>
          <ac:spMkLst>
            <pc:docMk/>
            <pc:sldMk cId="1699230518" sldId="673"/>
            <ac:spMk id="4" creationId="{C0B001ED-321C-1B85-8A4F-D86E7145CE4C}"/>
          </ac:spMkLst>
        </pc:spChg>
        <pc:spChg chg="add mod">
          <ac:chgData name="Olivier Bonaventure" userId="2cfde838-01f0-4cfb-adb8-e4ec77c79c17" providerId="ADAL" clId="{F89DFA16-B4B3-EF4A-BDA3-EB3CC80F2EF6}" dt="2025-02-12T11:04:33.870" v="640" actId="20577"/>
          <ac:spMkLst>
            <pc:docMk/>
            <pc:sldMk cId="1699230518" sldId="673"/>
            <ac:spMk id="5" creationId="{A9DDFFEE-56CC-0832-2FBE-41B2D53C9BAB}"/>
          </ac:spMkLst>
        </pc:spChg>
      </pc:sldChg>
      <pc:sldChg chg="addSp modSp new mod modAnim">
        <pc:chgData name="Olivier Bonaventure" userId="2cfde838-01f0-4cfb-adb8-e4ec77c79c17" providerId="ADAL" clId="{F89DFA16-B4B3-EF4A-BDA3-EB3CC80F2EF6}" dt="2025-02-12T08:48:48.114" v="324" actId="1076"/>
        <pc:sldMkLst>
          <pc:docMk/>
          <pc:sldMk cId="759883350" sldId="674"/>
        </pc:sldMkLst>
        <pc:spChg chg="mod">
          <ac:chgData name="Olivier Bonaventure" userId="2cfde838-01f0-4cfb-adb8-e4ec77c79c17" providerId="ADAL" clId="{F89DFA16-B4B3-EF4A-BDA3-EB3CC80F2EF6}" dt="2025-02-12T08:47:57.604" v="176" actId="20577"/>
          <ac:spMkLst>
            <pc:docMk/>
            <pc:sldMk cId="759883350" sldId="674"/>
            <ac:spMk id="2" creationId="{DC3838A2-F948-8651-F451-3C19A3EAB83B}"/>
          </ac:spMkLst>
        </pc:spChg>
        <pc:spChg chg="mod">
          <ac:chgData name="Olivier Bonaventure" userId="2cfde838-01f0-4cfb-adb8-e4ec77c79c17" providerId="ADAL" clId="{F89DFA16-B4B3-EF4A-BDA3-EB3CC80F2EF6}" dt="2025-02-12T08:48:34.384" v="322" actId="20577"/>
          <ac:spMkLst>
            <pc:docMk/>
            <pc:sldMk cId="759883350" sldId="674"/>
            <ac:spMk id="3" creationId="{C2B4C493-EDA4-E273-6F55-C2DE7B575EB1}"/>
          </ac:spMkLst>
        </pc:spChg>
        <pc:picChg chg="add mod">
          <ac:chgData name="Olivier Bonaventure" userId="2cfde838-01f0-4cfb-adb8-e4ec77c79c17" providerId="ADAL" clId="{F89DFA16-B4B3-EF4A-BDA3-EB3CC80F2EF6}" dt="2025-02-12T08:48:48.114" v="324" actId="1076"/>
          <ac:picMkLst>
            <pc:docMk/>
            <pc:sldMk cId="759883350" sldId="674"/>
            <ac:picMk id="4" creationId="{78DF77EF-5C53-CD12-24D1-D0D7B9C15495}"/>
          </ac:picMkLst>
        </pc:picChg>
      </pc:sldChg>
      <pc:sldChg chg="addSp delSp modSp new mod modAnim">
        <pc:chgData name="Olivier Bonaventure" userId="2cfde838-01f0-4cfb-adb8-e4ec77c79c17" providerId="ADAL" clId="{F89DFA16-B4B3-EF4A-BDA3-EB3CC80F2EF6}" dt="2025-02-12T10:59:40.550" v="583" actId="20577"/>
        <pc:sldMkLst>
          <pc:docMk/>
          <pc:sldMk cId="2258127760" sldId="675"/>
        </pc:sldMkLst>
        <pc:spChg chg="mod">
          <ac:chgData name="Olivier Bonaventure" userId="2cfde838-01f0-4cfb-adb8-e4ec77c79c17" providerId="ADAL" clId="{F89DFA16-B4B3-EF4A-BDA3-EB3CC80F2EF6}" dt="2025-02-12T08:49:48.158" v="421" actId="20577"/>
          <ac:spMkLst>
            <pc:docMk/>
            <pc:sldMk cId="2258127760" sldId="675"/>
            <ac:spMk id="2" creationId="{CA2755A4-7A99-7BB3-E46C-0CA5E5E1E3D4}"/>
          </ac:spMkLst>
        </pc:spChg>
        <pc:spChg chg="add mod">
          <ac:chgData name="Olivier Bonaventure" userId="2cfde838-01f0-4cfb-adb8-e4ec77c79c17" providerId="ADAL" clId="{F89DFA16-B4B3-EF4A-BDA3-EB3CC80F2EF6}" dt="2025-02-12T09:49:08.793" v="550" actId="20577"/>
          <ac:spMkLst>
            <pc:docMk/>
            <pc:sldMk cId="2258127760" sldId="675"/>
            <ac:spMk id="4" creationId="{47C17501-899D-3F1A-06FA-F7070A5A6097}"/>
          </ac:spMkLst>
        </pc:spChg>
        <pc:spChg chg="add mod">
          <ac:chgData name="Olivier Bonaventure" userId="2cfde838-01f0-4cfb-adb8-e4ec77c79c17" providerId="ADAL" clId="{F89DFA16-B4B3-EF4A-BDA3-EB3CC80F2EF6}" dt="2025-02-12T09:46:12.338" v="502" actId="1076"/>
          <ac:spMkLst>
            <pc:docMk/>
            <pc:sldMk cId="2258127760" sldId="675"/>
            <ac:spMk id="7" creationId="{3B543CCE-FC04-BE8A-F6D1-9ABB6C364955}"/>
          </ac:spMkLst>
        </pc:spChg>
        <pc:spChg chg="add mod">
          <ac:chgData name="Olivier Bonaventure" userId="2cfde838-01f0-4cfb-adb8-e4ec77c79c17" providerId="ADAL" clId="{F89DFA16-B4B3-EF4A-BDA3-EB3CC80F2EF6}" dt="2025-02-12T09:46:12.338" v="502" actId="1076"/>
          <ac:spMkLst>
            <pc:docMk/>
            <pc:sldMk cId="2258127760" sldId="675"/>
            <ac:spMk id="8" creationId="{EBC99F2B-BEAE-34AC-DFA5-33916EB8AF69}"/>
          </ac:spMkLst>
        </pc:spChg>
        <pc:spChg chg="mod">
          <ac:chgData name="Olivier Bonaventure" userId="2cfde838-01f0-4cfb-adb8-e4ec77c79c17" providerId="ADAL" clId="{F89DFA16-B4B3-EF4A-BDA3-EB3CC80F2EF6}" dt="2025-02-12T09:49:02.885" v="549" actId="478"/>
          <ac:spMkLst>
            <pc:docMk/>
            <pc:sldMk cId="2258127760" sldId="675"/>
            <ac:spMk id="10" creationId="{AB8FBD96-7EFF-3837-E867-8937FFDDFE14}"/>
          </ac:spMkLst>
        </pc:spChg>
        <pc:spChg chg="mod">
          <ac:chgData name="Olivier Bonaventure" userId="2cfde838-01f0-4cfb-adb8-e4ec77c79c17" providerId="ADAL" clId="{F89DFA16-B4B3-EF4A-BDA3-EB3CC80F2EF6}" dt="2025-02-12T09:49:02.885" v="549" actId="478"/>
          <ac:spMkLst>
            <pc:docMk/>
            <pc:sldMk cId="2258127760" sldId="675"/>
            <ac:spMk id="11" creationId="{1688C3E9-CE33-6719-A9D1-D61DA1989F7B}"/>
          </ac:spMkLst>
        </pc:spChg>
        <pc:spChg chg="mod">
          <ac:chgData name="Olivier Bonaventure" userId="2cfde838-01f0-4cfb-adb8-e4ec77c79c17" providerId="ADAL" clId="{F89DFA16-B4B3-EF4A-BDA3-EB3CC80F2EF6}" dt="2025-02-12T09:50:31.766" v="577" actId="478"/>
          <ac:spMkLst>
            <pc:docMk/>
            <pc:sldMk cId="2258127760" sldId="675"/>
            <ac:spMk id="15" creationId="{FCA0DA55-5855-4A9C-3BC3-EBB02E4EBDA6}"/>
          </ac:spMkLst>
        </pc:spChg>
        <pc:spChg chg="mod">
          <ac:chgData name="Olivier Bonaventure" userId="2cfde838-01f0-4cfb-adb8-e4ec77c79c17" providerId="ADAL" clId="{F89DFA16-B4B3-EF4A-BDA3-EB3CC80F2EF6}" dt="2025-02-12T10:59:40.550" v="583" actId="20577"/>
          <ac:spMkLst>
            <pc:docMk/>
            <pc:sldMk cId="2258127760" sldId="675"/>
            <ac:spMk id="17" creationId="{B81F1200-28BE-4103-9C0F-0039B048C9D9}"/>
          </ac:spMkLst>
        </pc:spChg>
        <pc:spChg chg="add mod">
          <ac:chgData name="Olivier Bonaventure" userId="2cfde838-01f0-4cfb-adb8-e4ec77c79c17" providerId="ADAL" clId="{F89DFA16-B4B3-EF4A-BDA3-EB3CC80F2EF6}" dt="2025-02-12T09:46:35.485" v="508" actId="14100"/>
          <ac:spMkLst>
            <pc:docMk/>
            <pc:sldMk cId="2258127760" sldId="675"/>
            <ac:spMk id="19" creationId="{AC446CB5-6526-F7B5-DB64-FBEB2C8B83DA}"/>
          </ac:spMkLst>
        </pc:spChg>
        <pc:grpChg chg="mod">
          <ac:chgData name="Olivier Bonaventure" userId="2cfde838-01f0-4cfb-adb8-e4ec77c79c17" providerId="ADAL" clId="{F89DFA16-B4B3-EF4A-BDA3-EB3CC80F2EF6}" dt="2025-02-12T09:49:02.885" v="549" actId="478"/>
          <ac:grpSpMkLst>
            <pc:docMk/>
            <pc:sldMk cId="2258127760" sldId="675"/>
            <ac:grpSpMk id="9" creationId="{94285C4E-C61E-8385-2C2D-6AD71E61F412}"/>
          </ac:grpSpMkLst>
        </pc:grpChg>
        <pc:grpChg chg="mod">
          <ac:chgData name="Olivier Bonaventure" userId="2cfde838-01f0-4cfb-adb8-e4ec77c79c17" providerId="ADAL" clId="{F89DFA16-B4B3-EF4A-BDA3-EB3CC80F2EF6}" dt="2025-02-12T09:50:31.766" v="577" actId="478"/>
          <ac:grpSpMkLst>
            <pc:docMk/>
            <pc:sldMk cId="2258127760" sldId="675"/>
            <ac:grpSpMk id="14" creationId="{DC2AF2A3-8125-AA59-2447-5CE69FDB0CFC}"/>
          </ac:grpSpMkLst>
        </pc:grpChg>
      </pc:sldChg>
      <pc:sldChg chg="modSp new del mod">
        <pc:chgData name="Olivier Bonaventure" userId="2cfde838-01f0-4cfb-adb8-e4ec77c79c17" providerId="ADAL" clId="{F89DFA16-B4B3-EF4A-BDA3-EB3CC80F2EF6}" dt="2025-02-12T11:02:15.191" v="610" actId="2696"/>
        <pc:sldMkLst>
          <pc:docMk/>
          <pc:sldMk cId="248713964" sldId="676"/>
        </pc:sldMkLst>
      </pc:sldChg>
      <pc:sldChg chg="add mod modShow">
        <pc:chgData name="Olivier Bonaventure" userId="2cfde838-01f0-4cfb-adb8-e4ec77c79c17" providerId="ADAL" clId="{F89DFA16-B4B3-EF4A-BDA3-EB3CC80F2EF6}" dt="2025-02-12T11:09:15.117" v="675" actId="729"/>
        <pc:sldMkLst>
          <pc:docMk/>
          <pc:sldMk cId="1428760855" sldId="676"/>
        </pc:sldMkLst>
      </pc:sldChg>
      <pc:sldChg chg="add mod modShow">
        <pc:chgData name="Olivier Bonaventure" userId="2cfde838-01f0-4cfb-adb8-e4ec77c79c17" providerId="ADAL" clId="{F89DFA16-B4B3-EF4A-BDA3-EB3CC80F2EF6}" dt="2025-02-12T11:10:02.337" v="678" actId="729"/>
        <pc:sldMkLst>
          <pc:docMk/>
          <pc:sldMk cId="4130637835" sldId="6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D0767F52-B50A-4306-9B88-A838BF9ECA2B}"/>
              </a:ext>
            </a:extLst>
          </p:cNvPr>
          <p:cNvSpPr>
            <a:spLocks noGrp="1" noRot="1" noChangeAspect="1" noChangeArrowheads="1" noTextEdit="1"/>
          </p:cNvSpPr>
          <p:nvPr>
            <p:ph type="sldImg"/>
          </p:nvPr>
        </p:nvSpPr>
        <p:spPr bwMode="auto">
          <a:xfrm>
            <a:off x="952500" y="685800"/>
            <a:ext cx="4953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Rectangle 2">
            <a:extLst>
              <a:ext uri="{FF2B5EF4-FFF2-40B4-BE49-F238E27FC236}">
                <a16:creationId xmlns:a16="http://schemas.microsoft.com/office/drawing/2014/main" id="{BB50BC9E-7C9F-E040-9BEF-B9752C0B1964}"/>
              </a:ext>
            </a:extLst>
          </p:cNvPr>
          <p:cNvSpPr>
            <a:spLocks noGrp="1" noChangeArrowheads="1"/>
          </p:cNvSpPr>
          <p:nvPr>
            <p:ph type="body" sz="quarter" idx="1"/>
          </p:nvPr>
        </p:nvSpPr>
        <p:spPr bwMode="auto">
          <a:xfrm>
            <a:off x="685800" y="4343400"/>
            <a:ext cx="5486400" cy="4114800"/>
          </a:xfrm>
          <a:prstGeom prst="rect">
            <a:avLst/>
          </a:prstGeom>
          <a:noFill/>
          <a:ln>
            <a:noFill/>
          </a:ln>
          <a:effectLst/>
          <a:extLst>
            <a:ext uri="{909E8E84-426E-40dd-AFC4-6F175D3DCCD1}"/>
            <a:ext uri="{91240B29-F687-4f45-9708-019B960494DF}"/>
            <a:ext uri="{AF507438-7753-43e0-B8FC-AC1667EBCBE1}"/>
            <a:ext uri="{53640926-AAD7-44d8-BBD7-CCE9431645EC}"/>
            <a:ext uri="{FAA26D3D-D897-4be2-8F04-BA451C77F1D7}"/>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900" kern="1200">
        <a:solidFill>
          <a:schemeClr val="tx1"/>
        </a:solidFill>
        <a:latin typeface="Gill Sans" charset="0"/>
        <a:ea typeface="ＭＳ Ｐゴシック" charset="0"/>
        <a:cs typeface="ＭＳ Ｐゴシック" charset="0"/>
      </a:defRPr>
    </a:lvl1pPr>
    <a:lvl2pPr marL="336550" algn="l" rtl="0" eaLnBrk="0" fontAlgn="base" hangingPunct="0">
      <a:spcBef>
        <a:spcPct val="0"/>
      </a:spcBef>
      <a:spcAft>
        <a:spcPct val="0"/>
      </a:spcAft>
      <a:defRPr sz="900" kern="1200">
        <a:solidFill>
          <a:schemeClr val="tx1"/>
        </a:solidFill>
        <a:latin typeface="Gill Sans" charset="0"/>
        <a:ea typeface="ＭＳ Ｐゴシック" charset="0"/>
        <a:cs typeface="+mn-cs"/>
      </a:defRPr>
    </a:lvl2pPr>
    <a:lvl3pPr marL="673100" algn="l" rtl="0" eaLnBrk="0" fontAlgn="base" hangingPunct="0">
      <a:spcBef>
        <a:spcPct val="0"/>
      </a:spcBef>
      <a:spcAft>
        <a:spcPct val="0"/>
      </a:spcAft>
      <a:defRPr sz="900" kern="1200">
        <a:solidFill>
          <a:schemeClr val="tx1"/>
        </a:solidFill>
        <a:latin typeface="Gill Sans" charset="0"/>
        <a:ea typeface="ＭＳ Ｐゴシック" charset="0"/>
        <a:cs typeface="+mn-cs"/>
      </a:defRPr>
    </a:lvl3pPr>
    <a:lvl4pPr marL="1009650" algn="l" rtl="0" eaLnBrk="0" fontAlgn="base" hangingPunct="0">
      <a:spcBef>
        <a:spcPct val="0"/>
      </a:spcBef>
      <a:spcAft>
        <a:spcPct val="0"/>
      </a:spcAft>
      <a:defRPr sz="900" kern="1200">
        <a:solidFill>
          <a:schemeClr val="tx1"/>
        </a:solidFill>
        <a:latin typeface="Gill Sans" charset="0"/>
        <a:ea typeface="ＭＳ Ｐゴシック" charset="0"/>
        <a:cs typeface="+mn-cs"/>
      </a:defRPr>
    </a:lvl4pPr>
    <a:lvl5pPr marL="1346200" algn="l" rtl="0" eaLnBrk="0" fontAlgn="base" hangingPunct="0">
      <a:spcBef>
        <a:spcPct val="0"/>
      </a:spcBef>
      <a:spcAft>
        <a:spcPct val="0"/>
      </a:spcAft>
      <a:defRPr sz="900" kern="1200">
        <a:solidFill>
          <a:schemeClr val="tx1"/>
        </a:solidFill>
        <a:latin typeface="Gill Sans" charset="0"/>
        <a:ea typeface="ＭＳ Ｐゴシック" charset="0"/>
        <a:cs typeface="+mn-cs"/>
      </a:defRPr>
    </a:lvl5pPr>
    <a:lvl6pPr marL="1683868" algn="l" defTabSz="336774" rtl="0" eaLnBrk="1" latinLnBrk="0" hangingPunct="1">
      <a:defRPr sz="900" kern="1200">
        <a:solidFill>
          <a:schemeClr val="tx1"/>
        </a:solidFill>
        <a:latin typeface="+mn-lt"/>
        <a:ea typeface="+mn-ea"/>
        <a:cs typeface="+mn-cs"/>
      </a:defRPr>
    </a:lvl6pPr>
    <a:lvl7pPr marL="2020641" algn="l" defTabSz="336774" rtl="0" eaLnBrk="1" latinLnBrk="0" hangingPunct="1">
      <a:defRPr sz="900" kern="1200">
        <a:solidFill>
          <a:schemeClr val="tx1"/>
        </a:solidFill>
        <a:latin typeface="+mn-lt"/>
        <a:ea typeface="+mn-ea"/>
        <a:cs typeface="+mn-cs"/>
      </a:defRPr>
    </a:lvl7pPr>
    <a:lvl8pPr marL="2357415" algn="l" defTabSz="336774" rtl="0" eaLnBrk="1" latinLnBrk="0" hangingPunct="1">
      <a:defRPr sz="900" kern="1200">
        <a:solidFill>
          <a:schemeClr val="tx1"/>
        </a:solidFill>
        <a:latin typeface="+mn-lt"/>
        <a:ea typeface="+mn-ea"/>
        <a:cs typeface="+mn-cs"/>
      </a:defRPr>
    </a:lvl8pPr>
    <a:lvl9pPr marL="2694188" algn="l" defTabSz="33677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log.cloudflare.com/ddos-threat-report-for-2024-q3/" TargetMode="External"/><Relationship Id="rId2" Type="http://schemas.openxmlformats.org/officeDocument/2006/relationships/slide" Target="../slides/slide126.xml"/><Relationship Id="rId1" Type="http://schemas.openxmlformats.org/officeDocument/2006/relationships/notesMaster" Target="../notesMasters/notesMaster1.xml"/><Relationship Id="rId5" Type="http://schemas.openxmlformats.org/officeDocument/2006/relationships/hyperlink" Target="https://www.cloudflare.com/en-gb/learning/ddos/glossary/ip-spoofing?utm_referrer=https://www.cloudflare.com/learning/ddos/famous-ddos-attacks/" TargetMode="External"/><Relationship Id="rId4" Type="http://schemas.openxmlformats.org/officeDocument/2006/relationships/hyperlink" Target="https://www.zdnet.com/article/google-says-it-mitigated-a-2-54-tbps-ddos-attack-in-2017-largest-known-to-date/?utm_referrer=https://www.cloudflare.com/learning/ddos/famous-ddos-attack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Lower better</a:t>
            </a:r>
          </a:p>
        </p:txBody>
      </p:sp>
    </p:spTree>
    <p:extLst>
      <p:ext uri="{BB962C8B-B14F-4D97-AF65-F5344CB8AC3E}">
        <p14:creationId xmlns:p14="http://schemas.microsoft.com/office/powerpoint/2010/main" val="2503690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a:extLst>
              <a:ext uri="{FF2B5EF4-FFF2-40B4-BE49-F238E27FC236}">
                <a16:creationId xmlns:a16="http://schemas.microsoft.com/office/drawing/2014/main" id="{10E58E54-CB62-455C-B861-DF3918655C93}"/>
              </a:ext>
            </a:extLst>
          </p:cNvPr>
          <p:cNvSpPr>
            <a:spLocks noGrp="1" noRot="1" noChangeAspect="1" noChangeArrowheads="1" noTextEdit="1"/>
          </p:cNvSpPr>
          <p:nvPr>
            <p:ph type="sldImg"/>
          </p:nvPr>
        </p:nvSpPr>
        <p:spPr>
          <a:solidFill>
            <a:srgbClr val="FFFFFF"/>
          </a:solidFill>
          <a:ln/>
        </p:spPr>
      </p:sp>
      <p:sp>
        <p:nvSpPr>
          <p:cNvPr id="65538" name="Rectangle 2">
            <a:extLst>
              <a:ext uri="{FF2B5EF4-FFF2-40B4-BE49-F238E27FC236}">
                <a16:creationId xmlns:a16="http://schemas.microsoft.com/office/drawing/2014/main" id="{953849AA-AA43-436D-8A10-C0A700F6EF8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A Man in the Middle or Woman in the Middle attack is possible in this case as Terrence can easily intercept  the messages sent by Alice and replace them with fake messages that contain her public key and signature.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a:extLst>
              <a:ext uri="{FF2B5EF4-FFF2-40B4-BE49-F238E27FC236}">
                <a16:creationId xmlns:a16="http://schemas.microsoft.com/office/drawing/2014/main" id="{C5D7CE58-1EAE-45D9-86AF-4D4E58A2E8BC}"/>
              </a:ext>
            </a:extLst>
          </p:cNvPr>
          <p:cNvSpPr>
            <a:spLocks noGrp="1" noRot="1" noChangeAspect="1" noChangeArrowheads="1" noTextEdit="1"/>
          </p:cNvSpPr>
          <p:nvPr>
            <p:ph type="sldImg"/>
          </p:nvPr>
        </p:nvSpPr>
        <p:spPr>
          <a:solidFill>
            <a:srgbClr val="FFFFFF"/>
          </a:solidFill>
          <a:ln/>
        </p:spPr>
      </p:sp>
      <p:sp>
        <p:nvSpPr>
          <p:cNvPr id="67586" name="Rectangle 2">
            <a:extLst>
              <a:ext uri="{FF2B5EF4-FFF2-40B4-BE49-F238E27FC236}">
                <a16:creationId xmlns:a16="http://schemas.microsoft.com/office/drawing/2014/main" id="{5AF8A4F0-1E85-433A-874E-62AD4DDAD6E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In the example above, we use </a:t>
            </a:r>
            <a:r>
              <a:rPr lang="en-US" altLang="en-US">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S(Pub</a:t>
            </a:r>
            <a:r>
              <a:rPr lang="en-US" altLang="en-US" baseline="-33000">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Bob</a:t>
            </a: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 , </a:t>
            </a:r>
            <a:r>
              <a:rPr lang="en-US" altLang="en-US">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Priv</a:t>
            </a:r>
            <a:r>
              <a:rPr lang="en-US" altLang="en-US" baseline="-33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C</a:t>
            </a: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 to indicate a certificate for Bob's key issued by Charles.</a:t>
            </a:r>
          </a:p>
          <a:p>
            <a:pPr>
              <a:lnSpc>
                <a:spcPct val="83000"/>
              </a:lnSpc>
              <a:tabLst>
                <a:tab pos="723900" algn="l"/>
                <a:tab pos="1447800" algn="l"/>
                <a:tab pos="2171700" algn="l"/>
                <a:tab pos="2895600" algn="l"/>
                <a:tab pos="3619500" algn="l"/>
                <a:tab pos="4343400" algn="l"/>
                <a:tab pos="5067300" algn="l"/>
                <a:tab pos="5753100" algn="l"/>
              </a:tabLst>
            </a:pPr>
            <a:endPar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endParaRPr>
          </a:p>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Charles usually checks the identity of Bob offline and then creates the certificate. Charles is sometimes referred to as a Trusted Third Party (TTP).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9BF70-5EB8-EDB2-4E39-F5954B094CF2}"/>
            </a:ext>
          </a:extLst>
        </p:cNvPr>
        <p:cNvGrpSpPr/>
        <p:nvPr/>
      </p:nvGrpSpPr>
      <p:grpSpPr>
        <a:xfrm>
          <a:off x="0" y="0"/>
          <a:ext cx="0" cy="0"/>
          <a:chOff x="0" y="0"/>
          <a:chExt cx="0" cy="0"/>
        </a:xfrm>
      </p:grpSpPr>
      <p:sp>
        <p:nvSpPr>
          <p:cNvPr id="67585" name="Rectangle 1">
            <a:extLst>
              <a:ext uri="{FF2B5EF4-FFF2-40B4-BE49-F238E27FC236}">
                <a16:creationId xmlns:a16="http://schemas.microsoft.com/office/drawing/2014/main" id="{E373D2B8-8A08-DBD9-A2AC-E7C19E0103EE}"/>
              </a:ext>
            </a:extLst>
          </p:cNvPr>
          <p:cNvSpPr>
            <a:spLocks noGrp="1" noRot="1" noChangeAspect="1" noChangeArrowheads="1" noTextEdit="1"/>
          </p:cNvSpPr>
          <p:nvPr>
            <p:ph type="sldImg"/>
          </p:nvPr>
        </p:nvSpPr>
        <p:spPr>
          <a:solidFill>
            <a:srgbClr val="FFFFFF"/>
          </a:solidFill>
          <a:ln/>
        </p:spPr>
      </p:sp>
      <p:sp>
        <p:nvSpPr>
          <p:cNvPr id="67586" name="Rectangle 2">
            <a:extLst>
              <a:ext uri="{FF2B5EF4-FFF2-40B4-BE49-F238E27FC236}">
                <a16:creationId xmlns:a16="http://schemas.microsoft.com/office/drawing/2014/main" id="{4F127B28-9020-A0B9-45ED-34EAC6C994B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In the example above, we use </a:t>
            </a:r>
            <a:r>
              <a:rPr lang="en-US" altLang="en-US">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S(Pub</a:t>
            </a:r>
            <a:r>
              <a:rPr lang="en-US" altLang="en-US" baseline="-33000">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Bob</a:t>
            </a: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 , </a:t>
            </a:r>
            <a:r>
              <a:rPr lang="en-US" altLang="en-US">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Priv</a:t>
            </a:r>
            <a:r>
              <a:rPr lang="en-US" altLang="en-US" baseline="-33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C</a:t>
            </a: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 to indicate a certificate for Bob's key issued by Charles.</a:t>
            </a:r>
          </a:p>
          <a:p>
            <a:pPr>
              <a:lnSpc>
                <a:spcPct val="83000"/>
              </a:lnSpc>
              <a:tabLst>
                <a:tab pos="723900" algn="l"/>
                <a:tab pos="1447800" algn="l"/>
                <a:tab pos="2171700" algn="l"/>
                <a:tab pos="2895600" algn="l"/>
                <a:tab pos="3619500" algn="l"/>
                <a:tab pos="4343400" algn="l"/>
                <a:tab pos="5067300" algn="l"/>
                <a:tab pos="5753100" algn="l"/>
              </a:tabLst>
            </a:pPr>
            <a:endPar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endParaRPr>
          </a:p>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Charles usually checks the identity of Bob offline and then creates the certificate. Charles is sometimes referred to as a Trusted Third Party (TTP).</a:t>
            </a:r>
          </a:p>
        </p:txBody>
      </p:sp>
    </p:spTree>
    <p:extLst>
      <p:ext uri="{BB962C8B-B14F-4D97-AF65-F5344CB8AC3E}">
        <p14:creationId xmlns:p14="http://schemas.microsoft.com/office/powerpoint/2010/main" val="975440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C27BA768-AEFC-4DF7-9311-4BAE7116A1FD}"/>
              </a:ext>
            </a:extLst>
          </p:cNvPr>
          <p:cNvSpPr>
            <a:spLocks noGrp="1" noRot="1" noChangeAspect="1" noChangeArrowheads="1" noTextEdit="1"/>
          </p:cNvSpPr>
          <p:nvPr>
            <p:ph type="sldImg"/>
          </p:nvPr>
        </p:nvSpPr>
        <p:spPr>
          <a:solidFill>
            <a:srgbClr val="FFFFFF"/>
          </a:solidFill>
          <a:ln/>
        </p:spPr>
      </p:sp>
      <p:sp>
        <p:nvSpPr>
          <p:cNvPr id="69634" name="Rectangle 2">
            <a:extLst>
              <a:ext uri="{FF2B5EF4-FFF2-40B4-BE49-F238E27FC236}">
                <a16:creationId xmlns:a16="http://schemas.microsoft.com/office/drawing/2014/main" id="{2177A3D5-0500-48D7-AC33-1CD538AB431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Replay attacks are common threats to security protocols.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a:extLst>
              <a:ext uri="{FF2B5EF4-FFF2-40B4-BE49-F238E27FC236}">
                <a16:creationId xmlns:a16="http://schemas.microsoft.com/office/drawing/2014/main" id="{6925077F-DB49-4B6C-8920-F79FBC24A3B5}"/>
              </a:ext>
            </a:extLst>
          </p:cNvPr>
          <p:cNvSpPr>
            <a:spLocks noGrp="1" noRot="1" noChangeAspect="1" noChangeArrowheads="1" noTextEdit="1"/>
          </p:cNvSpPr>
          <p:nvPr>
            <p:ph type="sldImg"/>
          </p:nvPr>
        </p:nvSpPr>
        <p:spPr>
          <a:solidFill>
            <a:srgbClr val="FFFFFF"/>
          </a:solidFill>
          <a:ln/>
        </p:spPr>
      </p:sp>
      <p:sp>
        <p:nvSpPr>
          <p:cNvPr id="71682" name="Rectangle 2">
            <a:extLst>
              <a:ext uri="{FF2B5EF4-FFF2-40B4-BE49-F238E27FC236}">
                <a16:creationId xmlns:a16="http://schemas.microsoft.com/office/drawing/2014/main" id="{826C5773-572C-4CE7-A7D0-9FE6A78266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The nonce is a random number. Note that to be secure, this nonce should be truly random. In practice, generating random numbers is not easy, For a detailed discussion, see :</a:t>
            </a:r>
          </a:p>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RFC1750 Randomness Recommendations for Security. D. Eastlake, S. Crocker,      J. Schiller. December 1994.</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222222"/>
                </a:solidFill>
                <a:effectLst/>
                <a:latin typeface="-apple-system"/>
              </a:rPr>
              <a:t>In 2024, Cloudflare mitigated the largest distributed denial-of-service (DDoS) attack ever reported, an attack that reached 5.6 terabits per second (</a:t>
            </a:r>
            <a:r>
              <a:rPr lang="en-US" b="0" i="0" u="none" strike="noStrike" err="1">
                <a:solidFill>
                  <a:srgbClr val="222222"/>
                </a:solidFill>
                <a:effectLst/>
                <a:latin typeface="-apple-system"/>
              </a:rPr>
              <a:t>Tbps</a:t>
            </a:r>
            <a:r>
              <a:rPr lang="en-US" b="0" i="0" u="none" strike="noStrike">
                <a:solidFill>
                  <a:srgbClr val="222222"/>
                </a:solidFill>
                <a:effectLst/>
                <a:latin typeface="-apple-system"/>
              </a:rPr>
              <a:t>) and 666 million packets per second at its peak. The attack lasted about 80 seconds and was part of a </a:t>
            </a:r>
            <a:r>
              <a:rPr lang="en-US" b="0" i="0" u="none" strike="noStrike">
                <a:effectLst/>
                <a:latin typeface="-apple-system"/>
                <a:hlinkClick r:id="rId3"/>
              </a:rPr>
              <a:t>larger ongoing campaign of hyper-volumetric DDoS attacks</a:t>
            </a:r>
            <a:r>
              <a:rPr lang="en-US" b="0" i="0" u="none" strike="noStrike">
                <a:solidFill>
                  <a:srgbClr val="222222"/>
                </a:solidFill>
                <a:effectLst/>
                <a:latin typeface="-apple-system"/>
              </a:rPr>
              <a:t>. The Cloudflare network automatically mitigated the 5.6 </a:t>
            </a:r>
            <a:r>
              <a:rPr lang="en-US" b="0" i="0" u="none" strike="noStrike" err="1">
                <a:solidFill>
                  <a:srgbClr val="222222"/>
                </a:solidFill>
                <a:effectLst/>
                <a:latin typeface="-apple-system"/>
              </a:rPr>
              <a:t>Tbps</a:t>
            </a:r>
            <a:r>
              <a:rPr lang="en-US" b="0" i="0" u="none" strike="noStrike">
                <a:solidFill>
                  <a:srgbClr val="222222"/>
                </a:solidFill>
                <a:effectLst/>
                <a:latin typeface="-apple-system"/>
              </a:rPr>
              <a:t> attack and all other attacks that were part of the campaign, protecting Cloudflare customers.</a:t>
            </a:r>
          </a:p>
          <a:p>
            <a:r>
              <a:rPr lang="en-GB" sz="900" b="0" i="0" u="none" strike="noStrike" kern="1200">
                <a:solidFill>
                  <a:schemeClr val="tx1"/>
                </a:solidFill>
                <a:effectLst/>
                <a:latin typeface="Gill Sans" charset="0"/>
                <a:ea typeface="ＭＳ Ｐゴシック" charset="0"/>
                <a:cs typeface="+mn-cs"/>
              </a:rPr>
              <a:t>The biggest DDoS attack to date took place in September of 2017. The attack targeted Google services and reached a size of 2.54 </a:t>
            </a:r>
            <a:r>
              <a:rPr lang="en-GB" sz="900" b="0" i="0" u="none" strike="noStrike" kern="1200" err="1">
                <a:solidFill>
                  <a:schemeClr val="tx1"/>
                </a:solidFill>
                <a:effectLst/>
                <a:latin typeface="Gill Sans" charset="0"/>
                <a:ea typeface="ＭＳ Ｐゴシック" charset="0"/>
                <a:cs typeface="+mn-cs"/>
              </a:rPr>
              <a:t>Tbps</a:t>
            </a:r>
            <a:r>
              <a:rPr lang="en-GB" sz="900" b="0" i="0" u="none" strike="noStrike" kern="1200">
                <a:solidFill>
                  <a:schemeClr val="tx1"/>
                </a:solidFill>
                <a:effectLst/>
                <a:latin typeface="Gill Sans" charset="0"/>
                <a:ea typeface="ＭＳ Ｐゴシック" charset="0"/>
                <a:cs typeface="+mn-cs"/>
              </a:rPr>
              <a:t>. Google Cloud </a:t>
            </a:r>
            <a:r>
              <a:rPr lang="en-GB" sz="900" b="0" i="0" u="sng" strike="noStrike" kern="1200">
                <a:solidFill>
                  <a:schemeClr val="tx1"/>
                </a:solidFill>
                <a:effectLst/>
                <a:latin typeface="Gill Sans" charset="0"/>
                <a:ea typeface="ＭＳ Ｐゴシック" charset="0"/>
                <a:cs typeface="+mn-cs"/>
                <a:hlinkClick r:id="rId4"/>
              </a:rPr>
              <a:t>disclosed the attack</a:t>
            </a:r>
            <a:r>
              <a:rPr lang="en-GB" sz="900" b="0" i="0" u="none" strike="noStrike" kern="1200">
                <a:solidFill>
                  <a:schemeClr val="tx1"/>
                </a:solidFill>
                <a:effectLst/>
                <a:latin typeface="Gill Sans" charset="0"/>
                <a:ea typeface="ＭＳ Ｐゴシック" charset="0"/>
                <a:cs typeface="+mn-cs"/>
              </a:rPr>
              <a:t> in October 2020.</a:t>
            </a:r>
          </a:p>
          <a:p>
            <a:r>
              <a:rPr lang="en-GB" sz="900" b="0" i="0" u="none" strike="noStrike" kern="1200">
                <a:solidFill>
                  <a:schemeClr val="tx1"/>
                </a:solidFill>
                <a:effectLst/>
                <a:latin typeface="Gill Sans" charset="0"/>
                <a:ea typeface="ＭＳ Ｐゴシック" charset="0"/>
                <a:cs typeface="+mn-cs"/>
              </a:rPr>
              <a:t>The attackers sent </a:t>
            </a:r>
            <a:r>
              <a:rPr lang="en-GB" sz="900" b="0" i="0" u="sng" strike="noStrike" kern="1200">
                <a:solidFill>
                  <a:schemeClr val="tx1"/>
                </a:solidFill>
                <a:effectLst/>
                <a:latin typeface="Gill Sans" charset="0"/>
                <a:ea typeface="ＭＳ Ｐゴシック" charset="0"/>
                <a:cs typeface="+mn-cs"/>
                <a:hlinkClick r:id="rId5"/>
              </a:rPr>
              <a:t>spoofed</a:t>
            </a:r>
            <a:r>
              <a:rPr lang="en-GB" sz="900" b="0" i="0" u="none" strike="noStrike" kern="1200">
                <a:solidFill>
                  <a:schemeClr val="tx1"/>
                </a:solidFill>
                <a:effectLst/>
                <a:latin typeface="Gill Sans" charset="0"/>
                <a:ea typeface="ＭＳ Ｐゴシック" charset="0"/>
                <a:cs typeface="+mn-cs"/>
              </a:rPr>
              <a:t> packets to 180,000 web servers, which in turn sent responses to Google. The attack was not an isolated incident: the attackers had directed multiple DDoS attacks at Google's infrastructure over the previous six months.</a:t>
            </a:r>
          </a:p>
          <a:p>
            <a:endParaRPr lang="en-BE"/>
          </a:p>
        </p:txBody>
      </p:sp>
    </p:spTree>
    <p:extLst>
      <p:ext uri="{BB962C8B-B14F-4D97-AF65-F5344CB8AC3E}">
        <p14:creationId xmlns:p14="http://schemas.microsoft.com/office/powerpoint/2010/main" val="3715489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68789E98-9D7A-418D-8250-FA56094F9986}"/>
              </a:ext>
            </a:extLst>
          </p:cNvPr>
          <p:cNvSpPr>
            <a:spLocks noGrp="1" noRot="1" noChangeAspect="1" noChangeArrowheads="1" noTextEdit="1"/>
          </p:cNvSpPr>
          <p:nvPr>
            <p:ph type="sldImg"/>
          </p:nvPr>
        </p:nvSpPr>
        <p:spPr>
          <a:solidFill>
            <a:srgbClr val="FFFFFF"/>
          </a:solidFill>
          <a:ln/>
        </p:spPr>
      </p:sp>
      <p:sp>
        <p:nvSpPr>
          <p:cNvPr id="114690" name="Rectangle 2">
            <a:extLst>
              <a:ext uri="{FF2B5EF4-FFF2-40B4-BE49-F238E27FC236}">
                <a16:creationId xmlns:a16="http://schemas.microsoft.com/office/drawing/2014/main" id="{453C08DB-09A1-4F35-B3BE-A824596F24C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sz="1400">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Exemple de message MIME</a:t>
            </a:r>
          </a:p>
          <a:p>
            <a:pPr eaLnBrk="1" hangingPunct="1">
              <a:lnSpc>
                <a:spcPct val="84000"/>
              </a:lnSpc>
              <a:tabLst>
                <a:tab pos="939800" algn="l"/>
                <a:tab pos="1866900" algn="l"/>
                <a:tab pos="2806700" algn="l"/>
                <a:tab pos="3733800" algn="l"/>
                <a:tab pos="4673600" algn="l"/>
                <a:tab pos="5600700" algn="l"/>
                <a:tab pos="6540500" algn="l"/>
                <a:tab pos="7416800" algn="l"/>
              </a:tabLst>
            </a:pPr>
            <a:endParaRPr lang="en-US" altLang="en-US" sz="1400">
              <a:solidFill>
                <a:srgbClr val="000000"/>
              </a:solidFill>
              <a:latin typeface="Helvetica" panose="020B0604020202020204" pitchFamily="34" charset="0"/>
              <a:ea typeface="ＭＳ Ｐゴシック" panose="020B0600070205080204" pitchFamily="34" charset="-128"/>
              <a:sym typeface="Helvetica" panose="020B0604020202020204" pitchFamily="34" charset="0"/>
            </a:endParaRP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Received: from loriot.info.fundp.ac.be (loriot.info.fundp.ac.be [138.48.32.96])</a:t>
            </a: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        by leibniz.info.fundp.ac.be (8.9.1/8.9.1) with SMTP id QAA19679;</a:t>
            </a: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        Mon, 20 Sep 1999 16:37:25 +0200 (MET DST)</a:t>
            </a: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Message-Id: &lt;3.0.5.32.19990920163316.00866340@info.fundp.ac.be&gt;</a:t>
            </a: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Date: Mon, 20 Sep 1999 16:33:16 +0200</a:t>
            </a: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To: pers-aca, pers-sci</a:t>
            </a: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From: Gysele HENRARD &lt;ghe@info.fundp.ac.be&gt;</a:t>
            </a: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Subject: listes</a:t>
            </a: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Mime-Version: 1.0</a:t>
            </a: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Content-Type: multipart/mixed; </a:t>
            </a: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boundary=</a:t>
            </a: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a:t>
            </a:r>
            <a:r>
              <a:rPr lang="en-US" altLang="en-US">
                <a:solidFill>
                  <a:srgbClr val="0000FF"/>
                </a:solidFill>
                <a:latin typeface="Courier New" panose="02070309020205020404" pitchFamily="49" charset="0"/>
                <a:ea typeface="ＭＳ Ｐゴシック" panose="020B0600070205080204" pitchFamily="34" charset="-128"/>
                <a:sym typeface="Courier New" panose="02070309020205020404" pitchFamily="49" charset="0"/>
              </a:rPr>
              <a:t>=====================_937830796==_</a:t>
            </a: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a:t>
            </a:r>
          </a:p>
          <a:p>
            <a:pPr eaLnBrk="1" hangingPunct="1">
              <a:lnSpc>
                <a:spcPct val="84000"/>
              </a:lnSpc>
              <a:tabLst>
                <a:tab pos="939800" algn="l"/>
                <a:tab pos="1866900" algn="l"/>
                <a:tab pos="2806700" algn="l"/>
                <a:tab pos="3733800" algn="l"/>
                <a:tab pos="4673600" algn="l"/>
                <a:tab pos="5600700" algn="l"/>
                <a:tab pos="6540500" algn="l"/>
                <a:tab pos="7416800" algn="l"/>
              </a:tabLst>
            </a:pPr>
            <a:endPar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endParaRP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a:t>
            </a:r>
            <a:r>
              <a:rPr lang="en-US" altLang="en-US">
                <a:solidFill>
                  <a:srgbClr val="0000FF"/>
                </a:solidFill>
                <a:latin typeface="Courier New" panose="02070309020205020404" pitchFamily="49" charset="0"/>
                <a:ea typeface="ＭＳ Ｐゴシック" panose="020B0600070205080204" pitchFamily="34" charset="-128"/>
                <a:sym typeface="Courier New" panose="02070309020205020404" pitchFamily="49" charset="0"/>
              </a:rPr>
              <a:t>=====================_937830796==_</a:t>
            </a: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Content-Type: text/plain; charset="iso-8859-1"</a:t>
            </a: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Content-Transfer-Encoding: quoted-printable</a:t>
            </a:r>
          </a:p>
          <a:p>
            <a:pPr eaLnBrk="1" hangingPunct="1">
              <a:lnSpc>
                <a:spcPct val="84000"/>
              </a:lnSpc>
              <a:tabLst>
                <a:tab pos="939800" algn="l"/>
                <a:tab pos="1866900" algn="l"/>
                <a:tab pos="2806700" algn="l"/>
                <a:tab pos="3733800" algn="l"/>
                <a:tab pos="4673600" algn="l"/>
                <a:tab pos="5600700" algn="l"/>
                <a:tab pos="6540500" algn="l"/>
                <a:tab pos="7416800" algn="l"/>
              </a:tabLst>
            </a:pPr>
            <a:endPar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endParaRP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Bonjour,</a:t>
            </a:r>
          </a:p>
          <a:p>
            <a:pPr eaLnBrk="1" hangingPunct="1">
              <a:lnSpc>
                <a:spcPct val="84000"/>
              </a:lnSpc>
              <a:tabLst>
                <a:tab pos="939800" algn="l"/>
                <a:tab pos="1866900" algn="l"/>
                <a:tab pos="2806700" algn="l"/>
                <a:tab pos="3733800" algn="l"/>
                <a:tab pos="4673600" algn="l"/>
                <a:tab pos="5600700" algn="l"/>
                <a:tab pos="6540500" algn="l"/>
                <a:tab pos="7416800" algn="l"/>
              </a:tabLst>
            </a:pPr>
            <a:endPar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endParaRP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Voici des listes de 1M-1L, 2M-2L et ERASMUS mises </a:t>
            </a:r>
            <a:r>
              <a:rPr lang="en-US" altLang="en-US">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=E0</a:t>
            </a: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 jour ce lundi 20</a:t>
            </a: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septembre.</a:t>
            </a:r>
          </a:p>
          <a:p>
            <a:pPr eaLnBrk="1" hangingPunct="1">
              <a:lnSpc>
                <a:spcPct val="84000"/>
              </a:lnSpc>
              <a:tabLst>
                <a:tab pos="939800" algn="l"/>
                <a:tab pos="1866900" algn="l"/>
                <a:tab pos="2806700" algn="l"/>
                <a:tab pos="3733800" algn="l"/>
                <a:tab pos="4673600" algn="l"/>
                <a:tab pos="5600700" algn="l"/>
                <a:tab pos="6540500" algn="l"/>
                <a:tab pos="7416800" algn="l"/>
              </a:tabLst>
            </a:pPr>
            <a:endPar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endParaRP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Gyselle</a:t>
            </a: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a:t>
            </a:r>
            <a:r>
              <a:rPr lang="en-US" altLang="en-US">
                <a:solidFill>
                  <a:srgbClr val="0000FF"/>
                </a:solidFill>
                <a:latin typeface="Courier New" panose="02070309020205020404" pitchFamily="49" charset="0"/>
                <a:ea typeface="ＭＳ Ｐゴシック" panose="020B0600070205080204" pitchFamily="34" charset="-128"/>
                <a:sym typeface="Courier New" panose="02070309020205020404" pitchFamily="49" charset="0"/>
              </a:rPr>
              <a:t>=====================_937830796==_</a:t>
            </a: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Content-Type: application/octet-stream; name="1M_99_00.xls";</a:t>
            </a: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 x-mac-type="584C5334"; x-mac-creator="5843454C"</a:t>
            </a:r>
            <a:br>
              <a:rPr lang="en-US" altLang="en-US">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br>
            <a:endParaRPr lang="en-US" altLang="en-US">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endParaRPr>
          </a:p>
          <a:p>
            <a:pPr eaLnBrk="1" hangingPunct="1">
              <a:lnSpc>
                <a:spcPct val="84000"/>
              </a:lnSpc>
              <a:tabLst>
                <a:tab pos="939800" algn="l"/>
                <a:tab pos="1866900" algn="l"/>
                <a:tab pos="2806700" algn="l"/>
                <a:tab pos="3733800" algn="l"/>
                <a:tab pos="4673600" algn="l"/>
                <a:tab pos="5600700" algn="l"/>
                <a:tab pos="6540500" algn="l"/>
                <a:tab pos="7416800" algn="l"/>
              </a:tabLst>
            </a:pPr>
            <a:r>
              <a:rPr lang="en-US" altLang="en-US">
                <a:solidFill>
                  <a:srgbClr val="000000"/>
                </a:solidFill>
                <a:latin typeface="Courier New" panose="02070309020205020404" pitchFamily="49" charset="0"/>
                <a:ea typeface="ＭＳ Ｐゴシック" panose="020B0600070205080204" pitchFamily="34" charset="-128"/>
                <a:sym typeface="Courier New" panose="02070309020205020404" pitchFamily="49" charset="0"/>
              </a:rPr>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Tree>
    <p:extLst>
      <p:ext uri="{BB962C8B-B14F-4D97-AF65-F5344CB8AC3E}">
        <p14:creationId xmlns:p14="http://schemas.microsoft.com/office/powerpoint/2010/main" val="920875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E368A712-47A3-4E7B-A722-8BE95581E3EC}"/>
              </a:ext>
            </a:extLst>
          </p:cNvPr>
          <p:cNvSpPr>
            <a:spLocks noGrp="1" noRot="1" noChangeAspect="1" noChangeArrowheads="1" noTextEdit="1"/>
          </p:cNvSpPr>
          <p:nvPr>
            <p:ph type="sldImg"/>
          </p:nvPr>
        </p:nvSpPr>
        <p:spPr>
          <a:solidFill>
            <a:srgbClr val="FFFFFF"/>
          </a:solidFill>
          <a:ln/>
        </p:spPr>
      </p:sp>
      <p:sp>
        <p:nvSpPr>
          <p:cNvPr id="53250" name="Rectangle 2">
            <a:extLst>
              <a:ext uri="{FF2B5EF4-FFF2-40B4-BE49-F238E27FC236}">
                <a16:creationId xmlns:a16="http://schemas.microsoft.com/office/drawing/2014/main" id="{E09A7FA7-9B48-453E-9814-11822369A76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An implementation of this scheme is described in :</a:t>
            </a:r>
          </a:p>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N. Haller, C. Metz, P. </a:t>
            </a:r>
            <a:r>
              <a:rPr lang="en-US" altLang="en-US" err="1">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Nesser</a:t>
            </a: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 M.  Straw.  A One-Time Password System. RFC 2289.February 1998.</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76CA91AE-1AD8-4474-AD1B-72FDD07B0BD0}"/>
              </a:ext>
            </a:extLst>
          </p:cNvPr>
          <p:cNvSpPr>
            <a:spLocks noGrp="1" noRot="1" noChangeAspect="1" noChangeArrowheads="1" noTextEdit="1"/>
          </p:cNvSpPr>
          <p:nvPr>
            <p:ph type="sldImg"/>
          </p:nvPr>
        </p:nvSpPr>
        <p:spPr>
          <a:solidFill>
            <a:srgbClr val="FFFFFF"/>
          </a:solidFill>
          <a:ln/>
        </p:spPr>
      </p:sp>
      <p:sp>
        <p:nvSpPr>
          <p:cNvPr id="56322" name="Rectangle 2">
            <a:extLst>
              <a:ext uri="{FF2B5EF4-FFF2-40B4-BE49-F238E27FC236}">
                <a16:creationId xmlns:a16="http://schemas.microsoft.com/office/drawing/2014/main" id="{4C51BEA8-9D92-44D5-8B7F-A597AEA7FFF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29200" algn="l"/>
              </a:tabLst>
            </a:pPr>
            <a:r>
              <a:rPr lang="en-US" altLang="en-US" sz="1300">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In the example above, hash(VVBG)=ZROK</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C0A23-D4BD-336C-0062-4721FFD8E4DF}"/>
            </a:ext>
          </a:extLst>
        </p:cNvPr>
        <p:cNvGrpSpPr/>
        <p:nvPr/>
      </p:nvGrpSpPr>
      <p:grpSpPr>
        <a:xfrm>
          <a:off x="0" y="0"/>
          <a:ext cx="0" cy="0"/>
          <a:chOff x="0" y="0"/>
          <a:chExt cx="0" cy="0"/>
        </a:xfrm>
      </p:grpSpPr>
      <p:sp>
        <p:nvSpPr>
          <p:cNvPr id="56321" name="Rectangle 1">
            <a:extLst>
              <a:ext uri="{FF2B5EF4-FFF2-40B4-BE49-F238E27FC236}">
                <a16:creationId xmlns:a16="http://schemas.microsoft.com/office/drawing/2014/main" id="{D03D1587-514B-B3F1-3F5D-94342B131182}"/>
              </a:ext>
            </a:extLst>
          </p:cNvPr>
          <p:cNvSpPr>
            <a:spLocks noGrp="1" noRot="1" noChangeAspect="1" noChangeArrowheads="1" noTextEdit="1"/>
          </p:cNvSpPr>
          <p:nvPr>
            <p:ph type="sldImg"/>
          </p:nvPr>
        </p:nvSpPr>
        <p:spPr>
          <a:solidFill>
            <a:srgbClr val="FFFFFF"/>
          </a:solidFill>
          <a:ln/>
        </p:spPr>
      </p:sp>
      <p:sp>
        <p:nvSpPr>
          <p:cNvPr id="56322" name="Rectangle 2">
            <a:extLst>
              <a:ext uri="{FF2B5EF4-FFF2-40B4-BE49-F238E27FC236}">
                <a16:creationId xmlns:a16="http://schemas.microsoft.com/office/drawing/2014/main" id="{118B34B4-94C5-D1C8-122E-2A9F02BD267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29200" algn="l"/>
              </a:tabLst>
            </a:pPr>
            <a:r>
              <a:rPr lang="en-US" altLang="en-US" sz="1300">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In the example above, hash(VVBG)=ZROK</a:t>
            </a:r>
          </a:p>
        </p:txBody>
      </p:sp>
    </p:spTree>
    <p:extLst>
      <p:ext uri="{BB962C8B-B14F-4D97-AF65-F5344CB8AC3E}">
        <p14:creationId xmlns:p14="http://schemas.microsoft.com/office/powerpoint/2010/main" val="3433587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C34D49AF-1675-4F8F-A7D3-3604FBEAA738}"/>
              </a:ext>
            </a:extLst>
          </p:cNvPr>
          <p:cNvSpPr>
            <a:spLocks noGrp="1" noRot="1" noChangeAspect="1" noChangeArrowheads="1" noTextEdit="1"/>
          </p:cNvSpPr>
          <p:nvPr>
            <p:ph type="sldImg"/>
          </p:nvPr>
        </p:nvSpPr>
        <p:spPr>
          <a:solidFill>
            <a:srgbClr val="FFFFFF"/>
          </a:solidFill>
          <a:ln/>
        </p:spPr>
      </p:sp>
      <p:sp>
        <p:nvSpPr>
          <p:cNvPr id="58370" name="Rectangle 2">
            <a:extLst>
              <a:ext uri="{FF2B5EF4-FFF2-40B4-BE49-F238E27FC236}">
                <a16:creationId xmlns:a16="http://schemas.microsoft.com/office/drawing/2014/main" id="{F4E90953-DA05-4BFF-9E2A-91AFC7D43F0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292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To avoid this Problem, Alice must remember the last value of n used by each server with whom she is communicating and should be warned when </a:t>
            </a:r>
          </a:p>
          <a:p>
            <a:pPr>
              <a:lnSpc>
                <a:spcPct val="83000"/>
              </a:lnSpc>
              <a:tabLst>
                <a:tab pos="723900" algn="l"/>
                <a:tab pos="1447800" algn="l"/>
                <a:tab pos="2171700" algn="l"/>
                <a:tab pos="2895600" algn="l"/>
                <a:tab pos="3619500" algn="l"/>
                <a:tab pos="4343400" algn="l"/>
                <a:tab pos="50292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the server requests a different value of n that the previous value.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992BA458-7716-48AB-99E4-32D0169C83A0}"/>
              </a:ext>
            </a:extLst>
          </p:cNvPr>
          <p:cNvSpPr>
            <a:spLocks noGrp="1" noRot="1" noChangeAspect="1" noChangeArrowheads="1" noTextEdit="1"/>
          </p:cNvSpPr>
          <p:nvPr>
            <p:ph type="sldImg"/>
          </p:nvPr>
        </p:nvSpPr>
        <p:spPr>
          <a:solidFill>
            <a:srgbClr val="FFFFFF"/>
          </a:solidFill>
          <a:ln/>
        </p:spPr>
      </p:sp>
      <p:sp>
        <p:nvSpPr>
          <p:cNvPr id="61442" name="Rectangle 2">
            <a:extLst>
              <a:ext uri="{FF2B5EF4-FFF2-40B4-BE49-F238E27FC236}">
                <a16:creationId xmlns:a16="http://schemas.microsoft.com/office/drawing/2014/main" id="{078764A2-BBB8-4D5F-AE3F-F95EF1FD7E9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The public-private key pair can be a RSA key-pair for example.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A0F1E1D8-8665-4AB8-9E85-61D666D85315}"/>
              </a:ext>
            </a:extLst>
          </p:cNvPr>
          <p:cNvSpPr>
            <a:spLocks noGrp="1" noRot="1" noChangeAspect="1" noChangeArrowheads="1" noTextEdit="1"/>
          </p:cNvSpPr>
          <p:nvPr>
            <p:ph type="sldImg"/>
          </p:nvPr>
        </p:nvSpPr>
        <p:spPr>
          <a:solidFill>
            <a:srgbClr val="FFFFFF"/>
          </a:solidFill>
          <a:ln/>
        </p:spPr>
      </p:sp>
      <p:sp>
        <p:nvSpPr>
          <p:cNvPr id="63490" name="Rectangle 2">
            <a:extLst>
              <a:ext uri="{FF2B5EF4-FFF2-40B4-BE49-F238E27FC236}">
                <a16:creationId xmlns:a16="http://schemas.microsoft.com/office/drawing/2014/main" id="{19F54B86-176A-4725-B36B-DFCF929411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In this slide and the subsequent ones,S(Yes,</a:t>
            </a:r>
            <a:r>
              <a:rPr lang="en-US" altLang="en-US">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Priv</a:t>
            </a:r>
            <a:r>
              <a:rPr lang="en-US" altLang="en-US" baseline="-33000">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Bob</a:t>
            </a:r>
            <a:r>
              <a:rPr lang="en-US" altLang="en-US">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  is a signed message that contains </a:t>
            </a:r>
            <a:r>
              <a:rPr lang="ja-JP" altLang="en-US">
                <a:solidFill>
                  <a:srgbClr val="000000"/>
                </a:solidFill>
                <a:latin typeface="Arial" panose="020B0604020202020204" pitchFamily="34" charset="0"/>
                <a:ea typeface="ＭＳ Ｐゴシック" panose="020B0600070205080204" pitchFamily="34" charset="-128"/>
                <a:sym typeface="Helvetica" panose="020B0604020202020204" pitchFamily="34" charset="0"/>
              </a:rPr>
              <a:t>“</a:t>
            </a:r>
            <a:r>
              <a:rPr lang="en-US" altLang="ja-JP">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Yes</a:t>
            </a:r>
            <a:r>
              <a:rPr lang="ja-JP" altLang="en-US">
                <a:solidFill>
                  <a:srgbClr val="000000"/>
                </a:solidFill>
                <a:latin typeface="Arial" panose="020B0604020202020204" pitchFamily="34" charset="0"/>
                <a:ea typeface="ＭＳ Ｐゴシック" panose="020B0600070205080204" pitchFamily="34" charset="-128"/>
                <a:sym typeface="Helvetica" panose="020B0604020202020204" pitchFamily="34" charset="0"/>
              </a:rPr>
              <a:t>”</a:t>
            </a:r>
            <a:r>
              <a:rPr lang="en-US" altLang="ja-JP">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 and is signed by using the ,</a:t>
            </a:r>
            <a:r>
              <a:rPr lang="en-US" altLang="ja-JP">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Priv</a:t>
            </a:r>
            <a:r>
              <a:rPr lang="en-US" altLang="ja-JP" baseline="-33000">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Bob </a:t>
            </a:r>
            <a:r>
              <a:rPr lang="en-US" altLang="ja-JP">
                <a:solidFill>
                  <a:srgbClr val="000000"/>
                </a:solidFill>
                <a:latin typeface="Helvetica" panose="020B0604020202020204" pitchFamily="34" charset="0"/>
                <a:ea typeface="ＭＳ Ｐゴシック" panose="020B0600070205080204" pitchFamily="34" charset="-128"/>
                <a:sym typeface="Helvetica" panose="020B0604020202020204" pitchFamily="34" charset="0"/>
              </a:rPr>
              <a:t>private key  . The validity of this signature can be checked by using ,</a:t>
            </a:r>
            <a:r>
              <a:rPr lang="en-US" altLang="ja-JP">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Pub</a:t>
            </a:r>
            <a:r>
              <a:rPr lang="en-US" altLang="ja-JP" baseline="-33000">
                <a:solidFill>
                  <a:srgbClr val="008000"/>
                </a:solidFill>
                <a:latin typeface="Helvetica" panose="020B0604020202020204" pitchFamily="34" charset="0"/>
                <a:ea typeface="ＭＳ Ｐゴシック" panose="020B0600070205080204" pitchFamily="34" charset="-128"/>
                <a:sym typeface="Helvetica" panose="020B0604020202020204" pitchFamily="34" charset="0"/>
              </a:rPr>
              <a:t>Bob</a:t>
            </a:r>
            <a:endParaRPr lang="en-US" altLang="en-US" baseline="-33000">
              <a:solidFill>
                <a:srgbClr val="008000"/>
              </a:solidFill>
              <a:latin typeface="Helvetica" panose="020B0604020202020204" pitchFamily="34" charset="0"/>
              <a:ea typeface="ＭＳ Ｐゴシック" panose="020B0600070205080204" pitchFamily="34" charset="-128"/>
              <a:sym typeface="Helvetica"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20210178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510857176"/>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a:prstGeom prst="rect">
            <a:avLst/>
          </a:prstGeom>
        </p:spPr>
        <p:txBody>
          <a:bodyPr vert="horz" lIns="67355" tIns="33677" rIns="67355" bIns="33677"/>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a:prstGeom prst="rect">
            <a:avLst/>
          </a:prstGeom>
        </p:spPr>
        <p:txBody>
          <a:bodyPr vert="horz" lIns="67355" tIns="33677" rIns="67355" bIns="33677"/>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2038665265"/>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p>
            <a:r>
              <a:rPr lang="nl-BE"/>
              <a:t>Cliquez et modifiez le titre</a:t>
            </a:r>
            <a:endParaRPr lang="en-GB"/>
          </a:p>
        </p:txBody>
      </p:sp>
      <p:sp>
        <p:nvSpPr>
          <p:cNvPr id="3" name="Espace réservé du contenu 2"/>
          <p:cNvSpPr>
            <a:spLocks noGrp="1"/>
          </p:cNvSpPr>
          <p:nvPr>
            <p:ph idx="1"/>
          </p:nvPr>
        </p:nvSpPr>
        <p:spPr>
          <a:xfrm>
            <a:off x="495784" y="1600647"/>
            <a:ext cx="8914433" cy="4525119"/>
          </a:xfrm>
          <a:prstGeom prst="rect">
            <a:avLst/>
          </a:prstGeom>
        </p:spPr>
        <p:txBody>
          <a:bodyPr vert="horz"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384287524"/>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a:prstGeom prst="rect">
            <a:avLst/>
          </a:prstGeom>
        </p:spPr>
        <p:txBody>
          <a:bodyPr vert="horz" lIns="67355" tIns="33677" rIns="67355" bIns="33677"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a:prstGeom prst="rect">
            <a:avLst/>
          </a:prstGeom>
        </p:spPr>
        <p:txBody>
          <a:bodyPr vert="horz" lIns="67355" tIns="33677" rIns="67355" bIns="33677"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3370182889"/>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p>
            <a:r>
              <a:rPr lang="nl-BE"/>
              <a:t>Cliquez et modifiez le titre</a:t>
            </a:r>
            <a:endParaRPr lang="en-GB"/>
          </a:p>
        </p:txBody>
      </p:sp>
      <p:sp>
        <p:nvSpPr>
          <p:cNvPr id="3" name="Espace réservé du contenu 2"/>
          <p:cNvSpPr>
            <a:spLocks noGrp="1"/>
          </p:cNvSpPr>
          <p:nvPr>
            <p:ph sz="half" idx="1"/>
          </p:nvPr>
        </p:nvSpPr>
        <p:spPr>
          <a:xfrm>
            <a:off x="49578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641233231"/>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92265058"/>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p>
            <a:r>
              <a:rPr lang="nl-BE"/>
              <a:t>Cliquez et modifiez le titre</a:t>
            </a:r>
            <a:endParaRPr lang="en-GB"/>
          </a:p>
        </p:txBody>
      </p:sp>
    </p:spTree>
    <p:extLst>
      <p:ext uri="{BB962C8B-B14F-4D97-AF65-F5344CB8AC3E}">
        <p14:creationId xmlns:p14="http://schemas.microsoft.com/office/powerpoint/2010/main" val="1935475260"/>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552031"/>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a:prstGeom prst="rect">
            <a:avLst/>
          </a:prstGeom>
        </p:spPr>
        <p:txBody>
          <a:bodyPr vert="horz" lIns="67355" tIns="33677" rIns="67355" bIns="33677"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a:prstGeom prst="rect">
            <a:avLst/>
          </a:prstGeom>
        </p:spPr>
        <p:txBody>
          <a:bodyPr vert="horz" lIns="67355" tIns="33677" rIns="67355" bIns="33677"/>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2353496165"/>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a:prstGeom prst="rect">
            <a:avLst/>
          </a:prstGeom>
        </p:spPr>
        <p:txBody>
          <a:bodyPr vert="horz" lIns="67355" tIns="33677" rIns="67355" bIns="33677"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a:prstGeom prst="rect">
            <a:avLst/>
          </a:prstGeom>
        </p:spPr>
        <p:txBody>
          <a:bodyPr vert="horz" lIns="67355" tIns="33677" rIns="67355" bIns="33677"/>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3394159630"/>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p>
            <a:r>
              <a:rPr lang="nl-BE"/>
              <a:t>Cliquez et modifiez le titre</a:t>
            </a:r>
            <a:endParaRPr lang="en-GB"/>
          </a:p>
        </p:txBody>
      </p:sp>
      <p:sp>
        <p:nvSpPr>
          <p:cNvPr id="3" name="Espace réservé du texte vertical 2"/>
          <p:cNvSpPr>
            <a:spLocks noGrp="1"/>
          </p:cNvSpPr>
          <p:nvPr>
            <p:ph type="body" orient="vert" idx="1"/>
          </p:nvPr>
        </p:nvSpPr>
        <p:spPr>
          <a:xfrm>
            <a:off x="495784" y="1600647"/>
            <a:ext cx="8914433" cy="4525119"/>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1441516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45808" y="1151930"/>
            <a:ext cx="1992809" cy="3178969"/>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967383" y="1151930"/>
            <a:ext cx="5862340" cy="3178969"/>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656291611"/>
      </p:ext>
    </p:extLst>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608" y="274588"/>
            <a:ext cx="2228608" cy="5851178"/>
          </a:xfrm>
          <a:prstGeom prst="rect">
            <a:avLst/>
          </a:prstGeom>
        </p:spPr>
        <p:txBody>
          <a:bodyPr vert="eaVert" lIns="67355" tIns="33677" rIns="67355" bIns="33677"/>
          <a:lstStyle/>
          <a:p>
            <a:r>
              <a:rPr lang="nl-BE"/>
              <a:t>Cliquez et modifiez le titre</a:t>
            </a:r>
            <a:endParaRPr lang="en-GB"/>
          </a:p>
        </p:txBody>
      </p:sp>
      <p:sp>
        <p:nvSpPr>
          <p:cNvPr id="3" name="Espace réservé du texte vertical 2"/>
          <p:cNvSpPr>
            <a:spLocks noGrp="1"/>
          </p:cNvSpPr>
          <p:nvPr>
            <p:ph type="body" orient="vert" idx="1"/>
          </p:nvPr>
        </p:nvSpPr>
        <p:spPr>
          <a:xfrm>
            <a:off x="495784" y="274588"/>
            <a:ext cx="6569739" cy="5851178"/>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641857156"/>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3390385171"/>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292646560"/>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3145324957"/>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967383" y="1946672"/>
            <a:ext cx="1862212"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2945681" y="1946672"/>
            <a:ext cx="1862212"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624120325"/>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20761289"/>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3697824599"/>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41907"/>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483107511"/>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81884645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503421652"/>
      </p:ext>
    </p:extLst>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50380678"/>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45808" y="178594"/>
            <a:ext cx="1992809" cy="5786438"/>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967383" y="178594"/>
            <a:ext cx="5862340" cy="5786438"/>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760362118"/>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1945688377"/>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330623942"/>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3012530057"/>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967383" y="1946672"/>
            <a:ext cx="3927574"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3" y="1946672"/>
            <a:ext cx="3927574"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594199614"/>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434924939"/>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551387677"/>
      </p:ext>
    </p:extLst>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620458"/>
      </p:ext>
    </p:extLst>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23506411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550822850"/>
      </p:ext>
    </p:extLst>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447360679"/>
      </p:ext>
    </p:extLst>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108791429"/>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45808" y="178594"/>
            <a:ext cx="1992809" cy="5786438"/>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967383" y="178594"/>
            <a:ext cx="5862340" cy="5786438"/>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143638282"/>
      </p:ext>
    </p:extLst>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11049608"/>
      </p:ext>
    </p:extLst>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00337462"/>
      </p:ext>
    </p:extLst>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910045237"/>
      </p:ext>
    </p:extLst>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5920383" y="1946672"/>
            <a:ext cx="1451074"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7487543" y="1946672"/>
            <a:ext cx="1451074"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182286809"/>
      </p:ext>
    </p:extLst>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96788018"/>
      </p:ext>
    </p:extLst>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3734002564"/>
      </p:ext>
    </p:extLst>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7282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1762873790"/>
      </p:ext>
    </p:extLst>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3996492315"/>
      </p:ext>
    </p:extLst>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3841588312"/>
      </p:ext>
    </p:extLst>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338007616"/>
      </p:ext>
    </p:extLst>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45808" y="178594"/>
            <a:ext cx="1992809" cy="5786438"/>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967383" y="178594"/>
            <a:ext cx="5862340" cy="5786438"/>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995097990"/>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2730874886"/>
      </p:ext>
    </p:extLst>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627579333"/>
      </p:ext>
    </p:extLst>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309634737"/>
      </p:ext>
    </p:extLst>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967383" y="1946672"/>
            <a:ext cx="1862212"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2945681" y="1946672"/>
            <a:ext cx="1862212"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535928004"/>
      </p:ext>
    </p:extLst>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527202163"/>
      </p:ext>
    </p:extLst>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368627373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967383" y="1946672"/>
            <a:ext cx="3927574"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3" y="1946672"/>
            <a:ext cx="3927574" cy="401835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878176136"/>
      </p:ext>
    </p:extLst>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956284"/>
      </p:ext>
    </p:extLst>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707631730"/>
      </p:ext>
    </p:extLst>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08428632"/>
      </p:ext>
    </p:extLst>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506181952"/>
      </p:ext>
    </p:extLst>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45808" y="178594"/>
            <a:ext cx="1992809" cy="5786438"/>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967383" y="178594"/>
            <a:ext cx="5862340" cy="5786438"/>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63256381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40340042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290633121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17765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53887947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65890879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370072757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8272701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45808" y="178594"/>
            <a:ext cx="1992809" cy="5786438"/>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967383" y="178594"/>
            <a:ext cx="5862340" cy="5786438"/>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51184360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a:prstGeom prst="rect">
            <a:avLst/>
          </a:prstGeom>
        </p:spPr>
        <p:txBody>
          <a:bodyPr vert="horz" lIns="67355" tIns="33677" rIns="67355" bIns="33677"/>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329498100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a:xfrm>
            <a:off x="495784" y="1600647"/>
            <a:ext cx="8914433" cy="4525119"/>
          </a:xfrm>
          <a:prstGeom prst="rect">
            <a:avLst/>
          </a:prstGeom>
        </p:spPr>
        <p:txBody>
          <a:bodyPr vert="horz"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76008271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a:prstGeom prst="rect">
            <a:avLst/>
          </a:prstGeom>
        </p:spPr>
        <p:txBody>
          <a:bodyPr vert="horz" lIns="67355" tIns="33677" rIns="67355" bIns="33677"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321550599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49578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6625218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1841025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536960198"/>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47269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186091945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a:prstGeom prst="rect">
            <a:avLst/>
          </a:prstGeom>
        </p:spPr>
        <p:txBody>
          <a:bodyPr vert="horz" lIns="67355" tIns="33677" rIns="67355" bIns="33677"/>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14983093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a:prstGeom prst="rect">
            <a:avLst/>
          </a:prstGeom>
        </p:spPr>
        <p:txBody>
          <a:bodyPr vert="horz" lIns="67355" tIns="33677" rIns="67355" bIns="33677"/>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86995810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a:xfrm>
            <a:off x="495784" y="1600647"/>
            <a:ext cx="8914433" cy="4525119"/>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15271804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608" y="1600647"/>
            <a:ext cx="2228608" cy="4525119"/>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495784" y="1600647"/>
            <a:ext cx="6569739" cy="4525119"/>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18207942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a:prstGeom prst="rect">
            <a:avLst/>
          </a:prstGeom>
        </p:spPr>
        <p:txBody>
          <a:bodyPr vert="horz" lIns="67355" tIns="33677" rIns="67355" bIns="33677"/>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111630443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56735957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a:prstGeom prst="rect">
            <a:avLst/>
          </a:prstGeom>
        </p:spPr>
        <p:txBody>
          <a:bodyPr vert="horz" lIns="67355" tIns="33677" rIns="67355" bIns="33677"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1004208833"/>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p>
            <a:r>
              <a:rPr lang="nl-BE"/>
              <a:t>Cliquez et modifiez le titre</a:t>
            </a:r>
            <a:endParaRPr lang="en-GB"/>
          </a:p>
        </p:txBody>
      </p:sp>
      <p:sp>
        <p:nvSpPr>
          <p:cNvPr id="3" name="Espace réservé du contenu 2"/>
          <p:cNvSpPr>
            <a:spLocks noGrp="1"/>
          </p:cNvSpPr>
          <p:nvPr>
            <p:ph sz="half" idx="1"/>
          </p:nvPr>
        </p:nvSpPr>
        <p:spPr>
          <a:xfrm>
            <a:off x="967383" y="892969"/>
            <a:ext cx="3927574" cy="5072063"/>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3" y="892969"/>
            <a:ext cx="3927574" cy="5072063"/>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8783630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38547861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p>
            <a:r>
              <a:rPr lang="nl-BE"/>
              <a:t>Cliquez et modifiez le titre</a:t>
            </a:r>
            <a:endParaRPr lang="en-GB"/>
          </a:p>
        </p:txBody>
      </p:sp>
    </p:spTree>
    <p:extLst>
      <p:ext uri="{BB962C8B-B14F-4D97-AF65-F5344CB8AC3E}">
        <p14:creationId xmlns:p14="http://schemas.microsoft.com/office/powerpoint/2010/main" val="117550773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967383" y="3536156"/>
            <a:ext cx="3927574" cy="79474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3" y="3536156"/>
            <a:ext cx="3927574" cy="79474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494851461"/>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52359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a:prstGeom prst="rect">
            <a:avLst/>
          </a:prstGeom>
        </p:spPr>
        <p:txBody>
          <a:bodyPr vert="horz" lIns="67355" tIns="33677" rIns="67355" bIns="33677"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42563562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a:prstGeom prst="rect">
            <a:avLst/>
          </a:prstGeom>
        </p:spPr>
        <p:txBody>
          <a:bodyPr vert="horz" lIns="67355" tIns="33677" rIns="67355" bIns="33677"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419228244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a:prstGeom prst="rect">
            <a:avLst/>
          </a:prstGeom>
        </p:spPr>
        <p:txBody>
          <a:bodyPr vert="horz" lIns="67355" tIns="33677" rIns="67355" bIns="33677"/>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45205778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608" y="274588"/>
            <a:ext cx="2228608" cy="5690443"/>
          </a:xfrm>
          <a:prstGeom prst="rect">
            <a:avLst/>
          </a:prstGeom>
        </p:spPr>
        <p:txBody>
          <a:bodyPr vert="eaVert" lIns="67355" tIns="33677" rIns="67355" bIns="33677"/>
          <a:lstStyle/>
          <a:p>
            <a:r>
              <a:rPr lang="nl-BE"/>
              <a:t>Cliquez et modifiez le titre</a:t>
            </a:r>
            <a:endParaRPr lang="en-GB"/>
          </a:p>
        </p:txBody>
      </p:sp>
      <p:sp>
        <p:nvSpPr>
          <p:cNvPr id="3" name="Espace réservé du texte vertical 2"/>
          <p:cNvSpPr>
            <a:spLocks noGrp="1"/>
          </p:cNvSpPr>
          <p:nvPr>
            <p:ph type="body" orient="vert" idx="1"/>
          </p:nvPr>
        </p:nvSpPr>
        <p:spPr>
          <a:xfrm>
            <a:off x="495784" y="274588"/>
            <a:ext cx="6569739" cy="5690443"/>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22070720"/>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a:prstGeom prst="rect">
            <a:avLst/>
          </a:prstGeom>
        </p:spPr>
        <p:txBody>
          <a:bodyPr vert="horz" lIns="67355" tIns="33677" rIns="67355" bIns="33677"/>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1897944489"/>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a:xfrm>
            <a:off x="495784" y="1600647"/>
            <a:ext cx="8914433" cy="4525119"/>
          </a:xfrm>
          <a:prstGeom prst="rect">
            <a:avLst/>
          </a:prstGeom>
        </p:spPr>
        <p:txBody>
          <a:bodyPr vert="horz"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57110882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a:prstGeom prst="rect">
            <a:avLst/>
          </a:prstGeom>
        </p:spPr>
        <p:txBody>
          <a:bodyPr vert="horz" lIns="67355" tIns="33677" rIns="67355" bIns="33677"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75377088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49578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912091125"/>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6023459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38778849"/>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1067870876"/>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886021"/>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a:prstGeom prst="rect">
            <a:avLst/>
          </a:prstGeom>
        </p:spPr>
        <p:txBody>
          <a:bodyPr vert="horz" lIns="67355" tIns="33677" rIns="67355" bIns="33677"/>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3056811763"/>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a:prstGeom prst="rect">
            <a:avLst/>
          </a:prstGeom>
        </p:spPr>
        <p:txBody>
          <a:bodyPr vert="horz" lIns="67355" tIns="33677" rIns="67355" bIns="33677"/>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081753516"/>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a:xfrm>
            <a:off x="495784" y="1600647"/>
            <a:ext cx="8914433" cy="4525119"/>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407299382"/>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608" y="1600647"/>
            <a:ext cx="2228608" cy="4775150"/>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495784" y="1600647"/>
            <a:ext cx="6569739" cy="4775150"/>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858787220"/>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a:prstGeom prst="rect">
            <a:avLst/>
          </a:prstGeom>
        </p:spPr>
        <p:txBody>
          <a:bodyPr vert="horz" lIns="67355" tIns="33677" rIns="67355" bIns="33677"/>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4011463135"/>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a:xfrm>
            <a:off x="495784" y="1600647"/>
            <a:ext cx="8914433" cy="4525119"/>
          </a:xfrm>
          <a:prstGeom prst="rect">
            <a:avLst/>
          </a:prstGeom>
        </p:spPr>
        <p:txBody>
          <a:bodyPr vert="horz"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249820826"/>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a:prstGeom prst="rect">
            <a:avLst/>
          </a:prstGeom>
        </p:spPr>
        <p:txBody>
          <a:bodyPr vert="horz" lIns="67355" tIns="33677" rIns="67355" bIns="33677"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80416482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49578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67808255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657298006"/>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75095967"/>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322472445"/>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934446"/>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a:prstGeom prst="rect">
            <a:avLst/>
          </a:prstGeom>
        </p:spPr>
        <p:txBody>
          <a:bodyPr vert="horz" lIns="67355" tIns="33677" rIns="67355" bIns="33677"/>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3751911759"/>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a:prstGeom prst="rect">
            <a:avLst/>
          </a:prstGeom>
        </p:spPr>
        <p:txBody>
          <a:bodyPr vert="horz" lIns="67355" tIns="33677" rIns="67355" bIns="33677"/>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2977759909"/>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a:xfrm>
            <a:off x="495784" y="1600647"/>
            <a:ext cx="8914433" cy="4525119"/>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145202176"/>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608" y="1600647"/>
            <a:ext cx="2228608" cy="4775150"/>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495784" y="1600647"/>
            <a:ext cx="6569739" cy="4775150"/>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729331746"/>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1564555805"/>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65880711"/>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237531713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627351"/>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483692" y="3366492"/>
            <a:ext cx="2176611" cy="232171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2776389" y="3366492"/>
            <a:ext cx="2176611" cy="232171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443132016"/>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665443211"/>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1736774274"/>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474909"/>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3075232805"/>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2283403865"/>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062034586"/>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3835673" y="991195"/>
            <a:ext cx="1117327" cy="4697016"/>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483691" y="991195"/>
            <a:ext cx="3235896" cy="4697016"/>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912449059"/>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p:spPr>
        <p:txBody>
          <a:bodyPr/>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294209916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p:txBody>
          <a:body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811844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67925625"/>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p:spPr>
        <p:txBody>
          <a:bodyPr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1262176004"/>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483692" y="3366492"/>
            <a:ext cx="2176611" cy="232171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2776389" y="3366492"/>
            <a:ext cx="2176611" cy="2321719"/>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854418283"/>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p:spPr>
        <p:txBody>
          <a:bodyPr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244249171"/>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2362683550"/>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48051"/>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674958892"/>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177253186"/>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1518885168"/>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3835673" y="991195"/>
            <a:ext cx="1117327" cy="4697016"/>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483691" y="991195"/>
            <a:ext cx="3235896" cy="4697016"/>
          </a:xfrm>
        </p:spPr>
        <p:txBody>
          <a:bodyPr vert="eaVert"/>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191053937"/>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42467" y="2130848"/>
            <a:ext cx="8421067" cy="1470049"/>
          </a:xfrm>
        </p:spPr>
        <p:txBody>
          <a:bodyPr/>
          <a:lstStyle/>
          <a:p>
            <a:r>
              <a:rPr lang="nl-BE"/>
              <a:t>Cliquez et modifiez le titre</a:t>
            </a:r>
            <a:endParaRPr lang="en-GB"/>
          </a:p>
        </p:txBody>
      </p:sp>
      <p:sp>
        <p:nvSpPr>
          <p:cNvPr id="3" name="Sous-titre 2"/>
          <p:cNvSpPr>
            <a:spLocks noGrp="1"/>
          </p:cNvSpPr>
          <p:nvPr>
            <p:ph type="subTitle" idx="1"/>
          </p:nvPr>
        </p:nvSpPr>
        <p:spPr>
          <a:xfrm>
            <a:off x="1486143" y="3886647"/>
            <a:ext cx="6933716" cy="1752451"/>
          </a:xfrm>
          <a:prstGeom prst="rect">
            <a:avLst/>
          </a:prstGeom>
        </p:spPr>
        <p:txBody>
          <a:bodyPr vert="horz" lIns="67355" tIns="33677" rIns="67355" bIns="33677"/>
          <a:lstStyle>
            <a:lvl1pPr marL="0" indent="0" algn="ctr">
              <a:buNone/>
              <a:defRPr/>
            </a:lvl1pPr>
            <a:lvl2pPr marL="336774" indent="0" algn="ctr">
              <a:buNone/>
              <a:defRPr/>
            </a:lvl2pPr>
            <a:lvl3pPr marL="673547" indent="0" algn="ctr">
              <a:buNone/>
              <a:defRPr/>
            </a:lvl3pPr>
            <a:lvl4pPr marL="1010321" indent="0" algn="ctr">
              <a:buNone/>
              <a:defRPr/>
            </a:lvl4pPr>
            <a:lvl5pPr marL="1347094" indent="0" algn="ctr">
              <a:buNone/>
              <a:defRPr/>
            </a:lvl5pPr>
            <a:lvl6pPr marL="1683868" indent="0" algn="ctr">
              <a:buNone/>
              <a:defRPr/>
            </a:lvl6pPr>
            <a:lvl7pPr marL="2020641" indent="0" algn="ctr">
              <a:buNone/>
              <a:defRPr/>
            </a:lvl7pPr>
            <a:lvl8pPr marL="2357415" indent="0" algn="ctr">
              <a:buNone/>
              <a:defRPr/>
            </a:lvl8pPr>
            <a:lvl9pPr marL="2694188" indent="0" algn="ctr">
              <a:buNone/>
              <a:defRPr/>
            </a:lvl9pPr>
          </a:lstStyle>
          <a:p>
            <a:r>
              <a:rPr lang="nl-BE"/>
              <a:t>Cliquez pour modifier le style des sous-titres du masque</a:t>
            </a:r>
            <a:endParaRPr lang="en-GB"/>
          </a:p>
        </p:txBody>
      </p:sp>
    </p:spTree>
    <p:extLst>
      <p:ext uri="{BB962C8B-B14F-4D97-AF65-F5344CB8AC3E}">
        <p14:creationId xmlns:p14="http://schemas.microsoft.com/office/powerpoint/2010/main" val="3695058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p:spPr>
        <p:txBody>
          <a:bodyPr/>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p:spPr>
        <p:txBody>
          <a:bodyPr/>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2934073899"/>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idx="1"/>
          </p:nvPr>
        </p:nvSpPr>
        <p:spPr>
          <a:xfrm>
            <a:off x="495784" y="1600647"/>
            <a:ext cx="8914433" cy="4525119"/>
          </a:xfrm>
          <a:prstGeom prst="rect">
            <a:avLst/>
          </a:prstGeom>
        </p:spPr>
        <p:txBody>
          <a:bodyPr vert="horz"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532620596"/>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82371" y="4406801"/>
            <a:ext cx="8419858" cy="1361777"/>
          </a:xfrm>
        </p:spPr>
        <p:txBody>
          <a:bodyPr anchor="t"/>
          <a:lstStyle>
            <a:lvl1pPr algn="l">
              <a:defRPr sz="2900" b="1" cap="all"/>
            </a:lvl1pPr>
          </a:lstStyle>
          <a:p>
            <a:r>
              <a:rPr lang="nl-BE"/>
              <a:t>Cliquez et modifiez le titre</a:t>
            </a:r>
            <a:endParaRPr lang="en-GB"/>
          </a:p>
        </p:txBody>
      </p:sp>
      <p:sp>
        <p:nvSpPr>
          <p:cNvPr id="3" name="Espace réservé du texte 2"/>
          <p:cNvSpPr>
            <a:spLocks noGrp="1"/>
          </p:cNvSpPr>
          <p:nvPr>
            <p:ph type="body" idx="1"/>
          </p:nvPr>
        </p:nvSpPr>
        <p:spPr>
          <a:xfrm>
            <a:off x="782371" y="2906613"/>
            <a:ext cx="8419858" cy="1500188"/>
          </a:xfrm>
          <a:prstGeom prst="rect">
            <a:avLst/>
          </a:prstGeom>
        </p:spPr>
        <p:txBody>
          <a:bodyPr vert="horz" lIns="67355" tIns="33677" rIns="67355" bIns="33677" anchor="b"/>
          <a:lstStyle>
            <a:lvl1pPr marL="0" indent="0">
              <a:buNone/>
              <a:defRPr sz="1500"/>
            </a:lvl1pPr>
            <a:lvl2pPr marL="336774" indent="0">
              <a:buNone/>
              <a:defRPr sz="1300"/>
            </a:lvl2pPr>
            <a:lvl3pPr marL="673547" indent="0">
              <a:buNone/>
              <a:defRPr sz="1200"/>
            </a:lvl3pPr>
            <a:lvl4pPr marL="1010321" indent="0">
              <a:buNone/>
              <a:defRPr sz="1000"/>
            </a:lvl4pPr>
            <a:lvl5pPr marL="1347094" indent="0">
              <a:buNone/>
              <a:defRPr sz="1000"/>
            </a:lvl5pPr>
            <a:lvl6pPr marL="1683868" indent="0">
              <a:buNone/>
              <a:defRPr sz="1000"/>
            </a:lvl6pPr>
            <a:lvl7pPr marL="2020641" indent="0">
              <a:buNone/>
              <a:defRPr sz="1000"/>
            </a:lvl7pPr>
            <a:lvl8pPr marL="2357415" indent="0">
              <a:buNone/>
              <a:defRPr sz="1000"/>
            </a:lvl8pPr>
            <a:lvl9pPr marL="2694188" indent="0">
              <a:buNone/>
              <a:defRPr sz="1000"/>
            </a:lvl9pPr>
          </a:lstStyle>
          <a:p>
            <a:pPr lvl="0"/>
            <a:r>
              <a:rPr lang="nl-BE"/>
              <a:t>Cliquez pour modifier les styles du texte du masque</a:t>
            </a:r>
          </a:p>
        </p:txBody>
      </p:sp>
    </p:spTree>
    <p:extLst>
      <p:ext uri="{BB962C8B-B14F-4D97-AF65-F5344CB8AC3E}">
        <p14:creationId xmlns:p14="http://schemas.microsoft.com/office/powerpoint/2010/main" val="3983806725"/>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contenu 2"/>
          <p:cNvSpPr>
            <a:spLocks noGrp="1"/>
          </p:cNvSpPr>
          <p:nvPr>
            <p:ph sz="half" idx="1"/>
          </p:nvPr>
        </p:nvSpPr>
        <p:spPr>
          <a:xfrm>
            <a:off x="49578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contenu 3"/>
          <p:cNvSpPr>
            <a:spLocks noGrp="1"/>
          </p:cNvSpPr>
          <p:nvPr>
            <p:ph sz="half" idx="2"/>
          </p:nvPr>
        </p:nvSpPr>
        <p:spPr>
          <a:xfrm>
            <a:off x="5011044" y="1600647"/>
            <a:ext cx="4399173" cy="4525119"/>
          </a:xfrm>
          <a:prstGeom prst="rect">
            <a:avLst/>
          </a:prstGeom>
        </p:spPr>
        <p:txBody>
          <a:bodyPr vert="horz" lIns="67355" tIns="33677" rIns="67355" bIns="33677"/>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770022997"/>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784" y="274588"/>
            <a:ext cx="8914433" cy="1143000"/>
          </a:xfrm>
        </p:spPr>
        <p:txBody>
          <a:bodyPr/>
          <a:lstStyle>
            <a:lvl1pPr>
              <a:defRPr/>
            </a:lvl1pPr>
          </a:lstStyle>
          <a:p>
            <a:r>
              <a:rPr lang="nl-BE"/>
              <a:t>Cliquez et modifiez le titre</a:t>
            </a:r>
            <a:endParaRPr lang="en-GB"/>
          </a:p>
        </p:txBody>
      </p:sp>
      <p:sp>
        <p:nvSpPr>
          <p:cNvPr id="3" name="Espace réservé du texte 2"/>
          <p:cNvSpPr>
            <a:spLocks noGrp="1"/>
          </p:cNvSpPr>
          <p:nvPr>
            <p:ph type="body" idx="1"/>
          </p:nvPr>
        </p:nvSpPr>
        <p:spPr>
          <a:xfrm>
            <a:off x="495784" y="1534791"/>
            <a:ext cx="4376198"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4" name="Espace réservé du contenu 3"/>
          <p:cNvSpPr>
            <a:spLocks noGrp="1"/>
          </p:cNvSpPr>
          <p:nvPr>
            <p:ph sz="half" idx="2"/>
          </p:nvPr>
        </p:nvSpPr>
        <p:spPr>
          <a:xfrm>
            <a:off x="495784" y="2174379"/>
            <a:ext cx="4376198"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5" name="Espace réservé du texte 4"/>
          <p:cNvSpPr>
            <a:spLocks noGrp="1"/>
          </p:cNvSpPr>
          <p:nvPr>
            <p:ph type="body" sz="quarter" idx="3"/>
          </p:nvPr>
        </p:nvSpPr>
        <p:spPr>
          <a:xfrm>
            <a:off x="5031601" y="1534791"/>
            <a:ext cx="4378616" cy="639589"/>
          </a:xfrm>
          <a:prstGeom prst="rect">
            <a:avLst/>
          </a:prstGeom>
        </p:spPr>
        <p:txBody>
          <a:bodyPr vert="horz" lIns="67355" tIns="33677" rIns="67355" bIns="33677" anchor="b"/>
          <a:lstStyle>
            <a:lvl1pPr marL="0" indent="0">
              <a:buNone/>
              <a:defRPr sz="1800" b="1"/>
            </a:lvl1pPr>
            <a:lvl2pPr marL="336774" indent="0">
              <a:buNone/>
              <a:defRPr sz="1500" b="1"/>
            </a:lvl2pPr>
            <a:lvl3pPr marL="673547" indent="0">
              <a:buNone/>
              <a:defRPr sz="1300" b="1"/>
            </a:lvl3pPr>
            <a:lvl4pPr marL="1010321" indent="0">
              <a:buNone/>
              <a:defRPr sz="1200" b="1"/>
            </a:lvl4pPr>
            <a:lvl5pPr marL="1347094" indent="0">
              <a:buNone/>
              <a:defRPr sz="1200" b="1"/>
            </a:lvl5pPr>
            <a:lvl6pPr marL="1683868" indent="0">
              <a:buNone/>
              <a:defRPr sz="1200" b="1"/>
            </a:lvl6pPr>
            <a:lvl7pPr marL="2020641" indent="0">
              <a:buNone/>
              <a:defRPr sz="1200" b="1"/>
            </a:lvl7pPr>
            <a:lvl8pPr marL="2357415" indent="0">
              <a:buNone/>
              <a:defRPr sz="1200" b="1"/>
            </a:lvl8pPr>
            <a:lvl9pPr marL="2694188" indent="0">
              <a:buNone/>
              <a:defRPr sz="1200" b="1"/>
            </a:lvl9pPr>
          </a:lstStyle>
          <a:p>
            <a:pPr lvl="0"/>
            <a:r>
              <a:rPr lang="nl-BE"/>
              <a:t>Cliquez pour modifier les styles du texte du masque</a:t>
            </a:r>
          </a:p>
        </p:txBody>
      </p:sp>
      <p:sp>
        <p:nvSpPr>
          <p:cNvPr id="6" name="Espace réservé du contenu 5"/>
          <p:cNvSpPr>
            <a:spLocks noGrp="1"/>
          </p:cNvSpPr>
          <p:nvPr>
            <p:ph sz="quarter" idx="4"/>
          </p:nvPr>
        </p:nvSpPr>
        <p:spPr>
          <a:xfrm>
            <a:off x="5031601" y="2174379"/>
            <a:ext cx="4378616" cy="3951387"/>
          </a:xfrm>
          <a:prstGeom prst="rect">
            <a:avLst/>
          </a:prstGeom>
        </p:spPr>
        <p:txBody>
          <a:bodyPr vert="horz" lIns="67355" tIns="33677" rIns="67355" bIns="33677"/>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367872516"/>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Tree>
    <p:extLst>
      <p:ext uri="{BB962C8B-B14F-4D97-AF65-F5344CB8AC3E}">
        <p14:creationId xmlns:p14="http://schemas.microsoft.com/office/powerpoint/2010/main" val="2488537884"/>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542958"/>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784" y="273473"/>
            <a:ext cx="3258871" cy="1161975"/>
          </a:xfrm>
        </p:spPr>
        <p:txBody>
          <a:bodyPr anchor="b"/>
          <a:lstStyle>
            <a:lvl1pPr algn="l">
              <a:defRPr sz="1500" b="1"/>
            </a:lvl1pPr>
          </a:lstStyle>
          <a:p>
            <a:r>
              <a:rPr lang="nl-BE"/>
              <a:t>Cliquez et modifiez le titre</a:t>
            </a:r>
            <a:endParaRPr lang="en-GB"/>
          </a:p>
        </p:txBody>
      </p:sp>
      <p:sp>
        <p:nvSpPr>
          <p:cNvPr id="3" name="Espace réservé du contenu 2"/>
          <p:cNvSpPr>
            <a:spLocks noGrp="1"/>
          </p:cNvSpPr>
          <p:nvPr>
            <p:ph idx="1"/>
          </p:nvPr>
        </p:nvSpPr>
        <p:spPr>
          <a:xfrm>
            <a:off x="3873159" y="273472"/>
            <a:ext cx="5537057" cy="5852294"/>
          </a:xfrm>
          <a:prstGeom prst="rect">
            <a:avLst/>
          </a:prstGeom>
        </p:spPr>
        <p:txBody>
          <a:bodyPr vert="horz" lIns="67355" tIns="33677" rIns="67355" bIns="33677"/>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
        <p:nvSpPr>
          <p:cNvPr id="4" name="Espace réservé du texte 3"/>
          <p:cNvSpPr>
            <a:spLocks noGrp="1"/>
          </p:cNvSpPr>
          <p:nvPr>
            <p:ph type="body" sz="half" idx="2"/>
          </p:nvPr>
        </p:nvSpPr>
        <p:spPr>
          <a:xfrm>
            <a:off x="495784" y="1435448"/>
            <a:ext cx="3258871" cy="469031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2857474150"/>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42021" y="4800824"/>
            <a:ext cx="5943359" cy="567035"/>
          </a:xfrm>
        </p:spPr>
        <p:txBody>
          <a:bodyPr anchor="b"/>
          <a:lstStyle>
            <a:lvl1pPr algn="l">
              <a:defRPr sz="1500" b="1"/>
            </a:lvl1pPr>
          </a:lstStyle>
          <a:p>
            <a:r>
              <a:rPr lang="nl-BE"/>
              <a:t>Cliquez et modifiez le titre</a:t>
            </a:r>
            <a:endParaRPr lang="en-GB"/>
          </a:p>
        </p:txBody>
      </p:sp>
      <p:sp>
        <p:nvSpPr>
          <p:cNvPr id="3" name="Espace réservé pour une image  2"/>
          <p:cNvSpPr>
            <a:spLocks noGrp="1"/>
          </p:cNvSpPr>
          <p:nvPr>
            <p:ph type="pic" idx="1"/>
          </p:nvPr>
        </p:nvSpPr>
        <p:spPr>
          <a:xfrm>
            <a:off x="1942021" y="612800"/>
            <a:ext cx="5943359" cy="4114354"/>
          </a:xfrm>
          <a:prstGeom prst="rect">
            <a:avLst/>
          </a:prstGeom>
        </p:spPr>
        <p:txBody>
          <a:bodyPr vert="horz" lIns="67355" tIns="33677" rIns="67355" bIns="33677"/>
          <a:lstStyle>
            <a:lvl1pPr marL="0" indent="0">
              <a:buNone/>
              <a:defRPr sz="2400"/>
            </a:lvl1pPr>
            <a:lvl2pPr marL="336774" indent="0">
              <a:buNone/>
              <a:defRPr sz="2100"/>
            </a:lvl2pPr>
            <a:lvl3pPr marL="673547" indent="0">
              <a:buNone/>
              <a:defRPr sz="1800"/>
            </a:lvl3pPr>
            <a:lvl4pPr marL="1010321" indent="0">
              <a:buNone/>
              <a:defRPr sz="1500"/>
            </a:lvl4pPr>
            <a:lvl5pPr marL="1347094" indent="0">
              <a:buNone/>
              <a:defRPr sz="1500"/>
            </a:lvl5pPr>
            <a:lvl6pPr marL="1683868" indent="0">
              <a:buNone/>
              <a:defRPr sz="1500"/>
            </a:lvl6pPr>
            <a:lvl7pPr marL="2020641" indent="0">
              <a:buNone/>
              <a:defRPr sz="1500"/>
            </a:lvl7pPr>
            <a:lvl8pPr marL="2357415" indent="0">
              <a:buNone/>
              <a:defRPr sz="1500"/>
            </a:lvl8pPr>
            <a:lvl9pPr marL="2694188" indent="0">
              <a:buNone/>
              <a:defRPr sz="1500"/>
            </a:lvl9pPr>
          </a:lstStyle>
          <a:p>
            <a:pPr lvl="0"/>
            <a:endParaRPr lang="en-GB" noProof="0">
              <a:sym typeface="Gill Sans" charset="0"/>
            </a:endParaRPr>
          </a:p>
        </p:txBody>
      </p:sp>
      <p:sp>
        <p:nvSpPr>
          <p:cNvPr id="4" name="Espace réservé du texte 3"/>
          <p:cNvSpPr>
            <a:spLocks noGrp="1"/>
          </p:cNvSpPr>
          <p:nvPr>
            <p:ph type="body" sz="half" idx="2"/>
          </p:nvPr>
        </p:nvSpPr>
        <p:spPr>
          <a:xfrm>
            <a:off x="1942021" y="5367859"/>
            <a:ext cx="5943359" cy="804788"/>
          </a:xfrm>
          <a:prstGeom prst="rect">
            <a:avLst/>
          </a:prstGeom>
        </p:spPr>
        <p:txBody>
          <a:bodyPr vert="horz" lIns="67355" tIns="33677" rIns="67355" bIns="33677"/>
          <a:lstStyle>
            <a:lvl1pPr marL="0" indent="0">
              <a:buNone/>
              <a:defRPr sz="1000"/>
            </a:lvl1pPr>
            <a:lvl2pPr marL="336774" indent="0">
              <a:buNone/>
              <a:defRPr sz="900"/>
            </a:lvl2pPr>
            <a:lvl3pPr marL="673547" indent="0">
              <a:buNone/>
              <a:defRPr sz="700"/>
            </a:lvl3pPr>
            <a:lvl4pPr marL="1010321" indent="0">
              <a:buNone/>
              <a:defRPr sz="700"/>
            </a:lvl4pPr>
            <a:lvl5pPr marL="1347094" indent="0">
              <a:buNone/>
              <a:defRPr sz="700"/>
            </a:lvl5pPr>
            <a:lvl6pPr marL="1683868" indent="0">
              <a:buNone/>
              <a:defRPr sz="700"/>
            </a:lvl6pPr>
            <a:lvl7pPr marL="2020641" indent="0">
              <a:buNone/>
              <a:defRPr sz="700"/>
            </a:lvl7pPr>
            <a:lvl8pPr marL="2357415" indent="0">
              <a:buNone/>
              <a:defRPr sz="700"/>
            </a:lvl8pPr>
            <a:lvl9pPr marL="2694188" indent="0">
              <a:buNone/>
              <a:defRPr sz="700"/>
            </a:lvl9pPr>
          </a:lstStyle>
          <a:p>
            <a:pPr lvl="0"/>
            <a:r>
              <a:rPr lang="nl-BE"/>
              <a:t>Cliquez pour modifier les styles du texte du masque</a:t>
            </a:r>
          </a:p>
        </p:txBody>
      </p:sp>
    </p:spTree>
    <p:extLst>
      <p:ext uri="{BB962C8B-B14F-4D97-AF65-F5344CB8AC3E}">
        <p14:creationId xmlns:p14="http://schemas.microsoft.com/office/powerpoint/2010/main" val="485159070"/>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nl-BE"/>
              <a:t>Cliquez et modifiez le titre</a:t>
            </a:r>
            <a:endParaRPr lang="en-GB"/>
          </a:p>
        </p:txBody>
      </p:sp>
      <p:sp>
        <p:nvSpPr>
          <p:cNvPr id="3" name="Espace réservé du texte vertical 2"/>
          <p:cNvSpPr>
            <a:spLocks noGrp="1"/>
          </p:cNvSpPr>
          <p:nvPr>
            <p:ph type="body" orient="vert" idx="1"/>
          </p:nvPr>
        </p:nvSpPr>
        <p:spPr>
          <a:xfrm>
            <a:off x="495784" y="1600647"/>
            <a:ext cx="8914433" cy="4525119"/>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4119970387"/>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608" y="178594"/>
            <a:ext cx="2228608" cy="5947172"/>
          </a:xfrm>
        </p:spPr>
        <p:txBody>
          <a:bodyPr vert="eaVert"/>
          <a:lstStyle/>
          <a:p>
            <a:r>
              <a:rPr lang="nl-BE"/>
              <a:t>Cliquez et modifiez le titre</a:t>
            </a:r>
            <a:endParaRPr lang="en-GB"/>
          </a:p>
        </p:txBody>
      </p:sp>
      <p:sp>
        <p:nvSpPr>
          <p:cNvPr id="3" name="Espace réservé du texte vertical 2"/>
          <p:cNvSpPr>
            <a:spLocks noGrp="1"/>
          </p:cNvSpPr>
          <p:nvPr>
            <p:ph type="body" orient="vert" idx="1"/>
          </p:nvPr>
        </p:nvSpPr>
        <p:spPr>
          <a:xfrm>
            <a:off x="495784" y="178594"/>
            <a:ext cx="6569739" cy="5947172"/>
          </a:xfrm>
          <a:prstGeom prst="rect">
            <a:avLst/>
          </a:prstGeom>
        </p:spPr>
        <p:txBody>
          <a:bodyPr vert="eaVert" lIns="67355" tIns="33677" rIns="67355" bIns="33677"/>
          <a:lstStyle/>
          <a:p>
            <a:pPr lvl="0"/>
            <a:r>
              <a:rPr lang="nl-BE"/>
              <a:t>Cliquez pour modifier les styles du texte du masque</a:t>
            </a:r>
          </a:p>
          <a:p>
            <a:pPr lvl="1"/>
            <a:r>
              <a:rPr lang="nl-BE"/>
              <a:t>Deuxième niveau</a:t>
            </a:r>
          </a:p>
          <a:p>
            <a:pPr lvl="2"/>
            <a:r>
              <a:rPr lang="nl-BE"/>
              <a:t>Troisième niveau</a:t>
            </a:r>
          </a:p>
          <a:p>
            <a:pPr lvl="3"/>
            <a:r>
              <a:rPr lang="nl-BE"/>
              <a:t>Quatrième niveau</a:t>
            </a:r>
          </a:p>
          <a:p>
            <a:pPr lvl="4"/>
            <a:r>
              <a:rPr lang="nl-BE"/>
              <a:t>Cinquième niveau</a:t>
            </a:r>
            <a:endParaRPr lang="en-GB"/>
          </a:p>
        </p:txBody>
      </p:sp>
    </p:spTree>
    <p:extLst>
      <p:ext uri="{BB962C8B-B14F-4D97-AF65-F5344CB8AC3E}">
        <p14:creationId xmlns:p14="http://schemas.microsoft.com/office/powerpoint/2010/main" val="228175676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D454964E-97F7-4735-9AD8-ED28997AEEE3}"/>
              </a:ext>
            </a:extLst>
          </p:cNvPr>
          <p:cNvSpPr>
            <a:spLocks noGrp="1" noChangeArrowheads="1"/>
          </p:cNvSpPr>
          <p:nvPr>
            <p:ph type="body" idx="1"/>
          </p:nvPr>
        </p:nvSpPr>
        <p:spPr bwMode="auto">
          <a:xfrm>
            <a:off x="966788" y="3535363"/>
            <a:ext cx="797242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t"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
        <p:nvSpPr>
          <p:cNvPr id="1027" name="Rectangle 2">
            <a:extLst>
              <a:ext uri="{FF2B5EF4-FFF2-40B4-BE49-F238E27FC236}">
                <a16:creationId xmlns:a16="http://schemas.microsoft.com/office/drawing/2014/main" id="{2275D167-8373-43CD-B4A4-2B4DC773DABB}"/>
              </a:ext>
            </a:extLst>
          </p:cNvPr>
          <p:cNvSpPr>
            <a:spLocks noGrp="1" noChangeArrowheads="1"/>
          </p:cNvSpPr>
          <p:nvPr>
            <p:ph type="title"/>
          </p:nvPr>
        </p:nvSpPr>
        <p:spPr bwMode="auto">
          <a:xfrm>
            <a:off x="966788" y="1152525"/>
            <a:ext cx="7972425"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b" anchorCtr="0" compatLnSpc="1">
            <a:prstTxWarp prst="textNoShape">
              <a:avLst/>
            </a:prstTxWarp>
          </a:bodyPr>
          <a:lstStyle/>
          <a:p>
            <a:pPr lvl="0"/>
            <a:r>
              <a:rPr lang="en-US" altLang="en-US">
                <a:sym typeface="Gill Sans" pitchFamily="6" charset="0"/>
              </a:rPr>
              <a:t>Click to edit Master title style</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252413" indent="-252413" algn="ctr" rtl="0" eaLnBrk="0" fontAlgn="base" hangingPunct="0">
        <a:spcBef>
          <a:spcPct val="0"/>
        </a:spcBef>
        <a:spcAft>
          <a:spcPct val="0"/>
        </a:spcAft>
        <a:defRPr sz="2700">
          <a:solidFill>
            <a:schemeClr val="tx1"/>
          </a:solidFill>
          <a:latin typeface="+mn-lt"/>
          <a:ea typeface="+mn-ea"/>
          <a:cs typeface="+mn-cs"/>
          <a:sym typeface="Gill Sans" pitchFamily="6" charset="0"/>
        </a:defRPr>
      </a:lvl1pPr>
      <a:lvl2pPr marL="546100" indent="-209550" algn="ctr" rtl="0" eaLnBrk="0" fontAlgn="base" hangingPunct="0">
        <a:spcBef>
          <a:spcPct val="0"/>
        </a:spcBef>
        <a:spcAft>
          <a:spcPct val="0"/>
        </a:spcAft>
        <a:defRPr sz="2700">
          <a:solidFill>
            <a:schemeClr val="tx1"/>
          </a:solidFill>
          <a:latin typeface="+mn-lt"/>
          <a:ea typeface="+mn-ea"/>
          <a:cs typeface="+mn-cs"/>
          <a:sym typeface="Gill Sans" pitchFamily="6" charset="0"/>
        </a:defRPr>
      </a:lvl2pPr>
      <a:lvl3pPr marL="84137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3pPr>
      <a:lvl4pPr marL="117792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4pPr>
      <a:lvl5pPr marL="151447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5pPr>
      <a:lvl6pPr marL="336774" algn="ctr" rtl="0" fontAlgn="base">
        <a:spcBef>
          <a:spcPct val="0"/>
        </a:spcBef>
        <a:spcAft>
          <a:spcPct val="0"/>
        </a:spcAft>
        <a:defRPr sz="2700">
          <a:solidFill>
            <a:schemeClr val="tx1"/>
          </a:solidFill>
          <a:latin typeface="+mn-lt"/>
          <a:ea typeface="+mn-ea"/>
          <a:cs typeface="+mn-cs"/>
          <a:sym typeface="Gill Sans" charset="0"/>
        </a:defRPr>
      </a:lvl6pPr>
      <a:lvl7pPr marL="673547" algn="ctr" rtl="0" fontAlgn="base">
        <a:spcBef>
          <a:spcPct val="0"/>
        </a:spcBef>
        <a:spcAft>
          <a:spcPct val="0"/>
        </a:spcAft>
        <a:defRPr sz="2700">
          <a:solidFill>
            <a:schemeClr val="tx1"/>
          </a:solidFill>
          <a:latin typeface="+mn-lt"/>
          <a:ea typeface="+mn-ea"/>
          <a:cs typeface="+mn-cs"/>
          <a:sym typeface="Gill Sans" charset="0"/>
        </a:defRPr>
      </a:lvl7pPr>
      <a:lvl8pPr marL="1010321" algn="ctr" rtl="0" fontAlgn="base">
        <a:spcBef>
          <a:spcPct val="0"/>
        </a:spcBef>
        <a:spcAft>
          <a:spcPct val="0"/>
        </a:spcAft>
        <a:defRPr sz="2700">
          <a:solidFill>
            <a:schemeClr val="tx1"/>
          </a:solidFill>
          <a:latin typeface="+mn-lt"/>
          <a:ea typeface="+mn-ea"/>
          <a:cs typeface="+mn-cs"/>
          <a:sym typeface="Gill Sans" charset="0"/>
        </a:defRPr>
      </a:lvl8pPr>
      <a:lvl9pPr marL="1347094" algn="ctr" rtl="0" fontAlgn="base">
        <a:spcBef>
          <a:spcPct val="0"/>
        </a:spcBef>
        <a:spcAft>
          <a:spcPct val="0"/>
        </a:spcAft>
        <a:defRPr sz="27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654050"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1pPr>
      <a:lvl2pPr marL="981075"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2pPr>
      <a:lvl3pPr marL="1308100"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3pPr>
      <a:lvl4pPr marL="163671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4pPr>
      <a:lvl5pPr marL="196373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5pPr>
      <a:lvl6pPr marL="230128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6pPr>
      <a:lvl7pPr marL="2638059"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7pPr>
      <a:lvl8pPr marL="2974833"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8pPr>
      <a:lvl9pPr marL="331160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3CDC44F2-C9EC-43C9-B4A0-11391C52E757}"/>
              </a:ext>
            </a:extLst>
          </p:cNvPr>
          <p:cNvSpPr>
            <a:spLocks noGrp="1" noChangeArrowheads="1"/>
          </p:cNvSpPr>
          <p:nvPr>
            <p:ph type="title"/>
          </p:nvPr>
        </p:nvSpPr>
        <p:spPr bwMode="auto">
          <a:xfrm>
            <a:off x="966788" y="179388"/>
            <a:ext cx="79724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
        <p:nvSpPr>
          <p:cNvPr id="11267" name="Rectangle 2">
            <a:extLst>
              <a:ext uri="{FF2B5EF4-FFF2-40B4-BE49-F238E27FC236}">
                <a16:creationId xmlns:a16="http://schemas.microsoft.com/office/drawing/2014/main" id="{A76EB615-2B99-423B-A10D-FABEE342B7C9}"/>
              </a:ext>
            </a:extLst>
          </p:cNvPr>
          <p:cNvSpPr>
            <a:spLocks noGrp="1" noChangeArrowheads="1"/>
          </p:cNvSpPr>
          <p:nvPr>
            <p:ph type="body" idx="1"/>
          </p:nvPr>
        </p:nvSpPr>
        <p:spPr bwMode="auto">
          <a:xfrm>
            <a:off x="966788" y="1946275"/>
            <a:ext cx="38417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558800"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1pPr>
      <a:lvl2pPr marL="887413"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2pPr>
      <a:lvl3pPr marL="1214438"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3pPr>
      <a:lvl4pPr marL="1541463"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4pPr>
      <a:lvl5pPr marL="1868488"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5pPr>
      <a:lvl6pPr marL="2206569"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6pPr>
      <a:lvl7pPr marL="2543342"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7pPr>
      <a:lvl8pPr marL="2880116"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8pPr>
      <a:lvl9pPr marL="3216889"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5F2D38CA-C44A-4B4C-957B-BE1E8BA41AA2}"/>
              </a:ext>
            </a:extLst>
          </p:cNvPr>
          <p:cNvSpPr>
            <a:spLocks noGrp="1" noChangeArrowheads="1"/>
          </p:cNvSpPr>
          <p:nvPr>
            <p:ph type="title"/>
          </p:nvPr>
        </p:nvSpPr>
        <p:spPr bwMode="auto">
          <a:xfrm>
            <a:off x="966788" y="179388"/>
            <a:ext cx="79724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
        <p:nvSpPr>
          <p:cNvPr id="12291" name="Rectangle 2">
            <a:extLst>
              <a:ext uri="{FF2B5EF4-FFF2-40B4-BE49-F238E27FC236}">
                <a16:creationId xmlns:a16="http://schemas.microsoft.com/office/drawing/2014/main" id="{5F2ECA33-DE6F-4CCE-9E4D-F355B8CC0B44}"/>
              </a:ext>
            </a:extLst>
          </p:cNvPr>
          <p:cNvSpPr>
            <a:spLocks noGrp="1" noChangeArrowheads="1"/>
          </p:cNvSpPr>
          <p:nvPr>
            <p:ph type="body" idx="1"/>
          </p:nvPr>
        </p:nvSpPr>
        <p:spPr bwMode="auto">
          <a:xfrm>
            <a:off x="966788" y="1946275"/>
            <a:ext cx="7972425"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t"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558800"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1pPr>
      <a:lvl2pPr marL="887413"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2pPr>
      <a:lvl3pPr marL="1214438"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3pPr>
      <a:lvl4pPr marL="1541463"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4pPr>
      <a:lvl5pPr marL="1868488"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5pPr>
      <a:lvl6pPr marL="2206569"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6pPr>
      <a:lvl7pPr marL="2543342"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7pPr>
      <a:lvl8pPr marL="2880116"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8pPr>
      <a:lvl9pPr marL="3216889"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097FA12C-B776-4F69-B348-536F98E76A75}"/>
              </a:ext>
            </a:extLst>
          </p:cNvPr>
          <p:cNvSpPr>
            <a:spLocks noGrp="1" noChangeArrowheads="1"/>
          </p:cNvSpPr>
          <p:nvPr>
            <p:ph type="title"/>
          </p:nvPr>
        </p:nvSpPr>
        <p:spPr bwMode="auto">
          <a:xfrm>
            <a:off x="966788" y="179388"/>
            <a:ext cx="79724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
        <p:nvSpPr>
          <p:cNvPr id="13315" name="Rectangle 2">
            <a:extLst>
              <a:ext uri="{FF2B5EF4-FFF2-40B4-BE49-F238E27FC236}">
                <a16:creationId xmlns:a16="http://schemas.microsoft.com/office/drawing/2014/main" id="{E142E399-D683-47E4-9699-A9F1ECBDC012}"/>
              </a:ext>
            </a:extLst>
          </p:cNvPr>
          <p:cNvSpPr>
            <a:spLocks noGrp="1" noChangeArrowheads="1"/>
          </p:cNvSpPr>
          <p:nvPr>
            <p:ph type="body" idx="1"/>
          </p:nvPr>
        </p:nvSpPr>
        <p:spPr bwMode="auto">
          <a:xfrm>
            <a:off x="5919788" y="1946275"/>
            <a:ext cx="3019425"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558800"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1pPr>
      <a:lvl2pPr marL="887413"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2pPr>
      <a:lvl3pPr marL="1214438"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3pPr>
      <a:lvl4pPr marL="1541463"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4pPr>
      <a:lvl5pPr marL="1868488"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5pPr>
      <a:lvl6pPr marL="2206569"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6pPr>
      <a:lvl7pPr marL="2543342"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7pPr>
      <a:lvl8pPr marL="2880116"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8pPr>
      <a:lvl9pPr marL="3216889"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1">
            <a:extLst>
              <a:ext uri="{FF2B5EF4-FFF2-40B4-BE49-F238E27FC236}">
                <a16:creationId xmlns:a16="http://schemas.microsoft.com/office/drawing/2014/main" id="{100650AE-C947-487B-BBB3-145A1D9695A8}"/>
              </a:ext>
            </a:extLst>
          </p:cNvPr>
          <p:cNvSpPr>
            <a:spLocks noGrp="1" noChangeArrowheads="1"/>
          </p:cNvSpPr>
          <p:nvPr>
            <p:ph type="title"/>
          </p:nvPr>
        </p:nvSpPr>
        <p:spPr bwMode="auto">
          <a:xfrm>
            <a:off x="966788" y="179388"/>
            <a:ext cx="79724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
        <p:nvSpPr>
          <p:cNvPr id="14339" name="Rectangle 2">
            <a:extLst>
              <a:ext uri="{FF2B5EF4-FFF2-40B4-BE49-F238E27FC236}">
                <a16:creationId xmlns:a16="http://schemas.microsoft.com/office/drawing/2014/main" id="{EFF36BBD-DDAA-4207-B67C-BBBC93A1F0EE}"/>
              </a:ext>
            </a:extLst>
          </p:cNvPr>
          <p:cNvSpPr>
            <a:spLocks noGrp="1" noChangeArrowheads="1"/>
          </p:cNvSpPr>
          <p:nvPr>
            <p:ph type="body" idx="1"/>
          </p:nvPr>
        </p:nvSpPr>
        <p:spPr bwMode="auto">
          <a:xfrm>
            <a:off x="966788" y="1946275"/>
            <a:ext cx="38417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558800"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1pPr>
      <a:lvl2pPr marL="887413"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2pPr>
      <a:lvl3pPr marL="1214438"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3pPr>
      <a:lvl4pPr marL="1541463"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4pPr>
      <a:lvl5pPr marL="1868488" indent="-363538" algn="l" rtl="0" eaLnBrk="0" fontAlgn="base" hangingPunct="0">
        <a:spcBef>
          <a:spcPts val="2800"/>
        </a:spcBef>
        <a:spcAft>
          <a:spcPct val="0"/>
        </a:spcAft>
        <a:buSzPct val="171000"/>
        <a:buFont typeface="Gill Sans" pitchFamily="6" charset="0"/>
        <a:buChar char="•"/>
        <a:defRPr sz="2400">
          <a:solidFill>
            <a:schemeClr val="tx1"/>
          </a:solidFill>
          <a:latin typeface="+mn-lt"/>
          <a:ea typeface="+mn-ea"/>
          <a:cs typeface="+mn-cs"/>
          <a:sym typeface="Gill Sans" pitchFamily="6" charset="0"/>
        </a:defRPr>
      </a:lvl5pPr>
      <a:lvl6pPr marL="2206569"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6pPr>
      <a:lvl7pPr marL="2543342"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7pPr>
      <a:lvl8pPr marL="2880116"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8pPr>
      <a:lvl9pPr marL="3216889" indent="-363669" algn="l" rtl="0" fontAlgn="base">
        <a:spcBef>
          <a:spcPts val="2799"/>
        </a:spcBef>
        <a:spcAft>
          <a:spcPct val="0"/>
        </a:spcAft>
        <a:buSzPct val="171000"/>
        <a:buFont typeface="Gill Sans" charset="0"/>
        <a:buChar char="•"/>
        <a:defRPr sz="24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2CF23B49-BC24-490B-8B37-D7ADC0FF2E6D}"/>
              </a:ext>
            </a:extLst>
          </p:cNvPr>
          <p:cNvSpPr>
            <a:spLocks noGrp="1" noChangeArrowheads="1"/>
          </p:cNvSpPr>
          <p:nvPr>
            <p:ph type="title"/>
          </p:nvPr>
        </p:nvSpPr>
        <p:spPr bwMode="auto">
          <a:xfrm>
            <a:off x="966788" y="179388"/>
            <a:ext cx="79724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
        <p:nvSpPr>
          <p:cNvPr id="2051" name="Rectangle 2">
            <a:extLst>
              <a:ext uri="{FF2B5EF4-FFF2-40B4-BE49-F238E27FC236}">
                <a16:creationId xmlns:a16="http://schemas.microsoft.com/office/drawing/2014/main" id="{ECC3BD34-0FA3-4745-B58B-2C3C5E5F7D11}"/>
              </a:ext>
            </a:extLst>
          </p:cNvPr>
          <p:cNvSpPr>
            <a:spLocks noGrp="1" noChangeArrowheads="1"/>
          </p:cNvSpPr>
          <p:nvPr>
            <p:ph type="body" idx="1"/>
          </p:nvPr>
        </p:nvSpPr>
        <p:spPr bwMode="auto">
          <a:xfrm>
            <a:off x="966788" y="1946275"/>
            <a:ext cx="7972425"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615950"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1pPr>
      <a:lvl2pPr marL="94456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2pPr>
      <a:lvl3pPr marL="127158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3pPr>
      <a:lvl4pPr marL="159861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4pPr>
      <a:lvl5pPr marL="192563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5pPr>
      <a:lvl6pPr marL="226386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6pPr>
      <a:lvl7pPr marL="2600640"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7pPr>
      <a:lvl8pPr marL="2937413"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8pPr>
      <a:lvl9pPr marL="3274187"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0ADA75DF-D141-4648-8598-567838DD50CA}"/>
              </a:ext>
            </a:extLst>
          </p:cNvPr>
          <p:cNvSpPr>
            <a:spLocks noGrp="1" noChangeArrowheads="1"/>
          </p:cNvSpPr>
          <p:nvPr>
            <p:ph type="title"/>
          </p:nvPr>
        </p:nvSpPr>
        <p:spPr bwMode="auto">
          <a:xfrm>
            <a:off x="966788" y="2089150"/>
            <a:ext cx="7972425"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252413" indent="-252413" algn="ctr" rtl="0" eaLnBrk="0" fontAlgn="base" hangingPunct="0">
        <a:spcBef>
          <a:spcPct val="0"/>
        </a:spcBef>
        <a:spcAft>
          <a:spcPct val="0"/>
        </a:spcAft>
        <a:defRPr sz="2700">
          <a:solidFill>
            <a:schemeClr val="tx1"/>
          </a:solidFill>
          <a:latin typeface="+mn-lt"/>
          <a:ea typeface="+mn-ea"/>
          <a:cs typeface="+mn-cs"/>
          <a:sym typeface="Gill Sans" pitchFamily="6" charset="0"/>
        </a:defRPr>
      </a:lvl1pPr>
      <a:lvl2pPr marL="546100" indent="-209550" algn="ctr" rtl="0" eaLnBrk="0" fontAlgn="base" hangingPunct="0">
        <a:spcBef>
          <a:spcPct val="0"/>
        </a:spcBef>
        <a:spcAft>
          <a:spcPct val="0"/>
        </a:spcAft>
        <a:defRPr sz="2700">
          <a:solidFill>
            <a:schemeClr val="tx1"/>
          </a:solidFill>
          <a:latin typeface="+mn-lt"/>
          <a:ea typeface="+mn-ea"/>
          <a:cs typeface="+mn-cs"/>
          <a:sym typeface="Gill Sans" pitchFamily="6" charset="0"/>
        </a:defRPr>
      </a:lvl2pPr>
      <a:lvl3pPr marL="84137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3pPr>
      <a:lvl4pPr marL="117792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4pPr>
      <a:lvl5pPr marL="151447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5pPr>
      <a:lvl6pPr marL="336774" algn="ctr" rtl="0" fontAlgn="base">
        <a:spcBef>
          <a:spcPct val="0"/>
        </a:spcBef>
        <a:spcAft>
          <a:spcPct val="0"/>
        </a:spcAft>
        <a:defRPr sz="2700">
          <a:solidFill>
            <a:schemeClr val="tx1"/>
          </a:solidFill>
          <a:latin typeface="+mn-lt"/>
          <a:ea typeface="+mn-ea"/>
          <a:cs typeface="+mn-cs"/>
          <a:sym typeface="Gill Sans" charset="0"/>
        </a:defRPr>
      </a:lvl6pPr>
      <a:lvl7pPr marL="673547" algn="ctr" rtl="0" fontAlgn="base">
        <a:spcBef>
          <a:spcPct val="0"/>
        </a:spcBef>
        <a:spcAft>
          <a:spcPct val="0"/>
        </a:spcAft>
        <a:defRPr sz="2700">
          <a:solidFill>
            <a:schemeClr val="tx1"/>
          </a:solidFill>
          <a:latin typeface="+mn-lt"/>
          <a:ea typeface="+mn-ea"/>
          <a:cs typeface="+mn-cs"/>
          <a:sym typeface="Gill Sans" charset="0"/>
        </a:defRPr>
      </a:lvl7pPr>
      <a:lvl8pPr marL="1010321" algn="ctr" rtl="0" fontAlgn="base">
        <a:spcBef>
          <a:spcPct val="0"/>
        </a:spcBef>
        <a:spcAft>
          <a:spcPct val="0"/>
        </a:spcAft>
        <a:defRPr sz="2700">
          <a:solidFill>
            <a:schemeClr val="tx1"/>
          </a:solidFill>
          <a:latin typeface="+mn-lt"/>
          <a:ea typeface="+mn-ea"/>
          <a:cs typeface="+mn-cs"/>
          <a:sym typeface="Gill Sans" charset="0"/>
        </a:defRPr>
      </a:lvl8pPr>
      <a:lvl9pPr marL="1347094" algn="ctr" rtl="0" fontAlgn="base">
        <a:spcBef>
          <a:spcPct val="0"/>
        </a:spcBef>
        <a:spcAft>
          <a:spcPct val="0"/>
        </a:spcAft>
        <a:defRPr sz="27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3C99C2F6-0FC5-4362-A612-56173FE866B7}"/>
              </a:ext>
            </a:extLst>
          </p:cNvPr>
          <p:cNvSpPr>
            <a:spLocks noGrp="1" noChangeArrowheads="1"/>
          </p:cNvSpPr>
          <p:nvPr>
            <p:ph type="body" idx="1"/>
          </p:nvPr>
        </p:nvSpPr>
        <p:spPr bwMode="auto">
          <a:xfrm>
            <a:off x="966788" y="893763"/>
            <a:ext cx="7972425" cy="507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615950" indent="-420688" algn="l" rtl="0" eaLnBrk="0" fontAlgn="base" hangingPunct="0">
        <a:spcBef>
          <a:spcPts val="3538"/>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1pPr>
      <a:lvl2pPr marL="944563" indent="-420688" algn="l" rtl="0" eaLnBrk="0" fontAlgn="base" hangingPunct="0">
        <a:spcBef>
          <a:spcPts val="3538"/>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2pPr>
      <a:lvl3pPr marL="1271588" indent="-420688" algn="l" rtl="0" eaLnBrk="0" fontAlgn="base" hangingPunct="0">
        <a:spcBef>
          <a:spcPts val="3538"/>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3pPr>
      <a:lvl4pPr marL="1598613" indent="-420688" algn="l" rtl="0" eaLnBrk="0" fontAlgn="base" hangingPunct="0">
        <a:spcBef>
          <a:spcPts val="3538"/>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4pPr>
      <a:lvl5pPr marL="1925638" indent="-420688" algn="l" rtl="0" eaLnBrk="0" fontAlgn="base" hangingPunct="0">
        <a:spcBef>
          <a:spcPts val="3538"/>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5pPr>
      <a:lvl6pPr marL="2263866" indent="-420967" algn="l" rtl="0" fontAlgn="base">
        <a:spcBef>
          <a:spcPts val="3536"/>
        </a:spcBef>
        <a:spcAft>
          <a:spcPct val="0"/>
        </a:spcAft>
        <a:buSzPct val="171000"/>
        <a:buFont typeface="Gill Sans" charset="0"/>
        <a:buChar char="•"/>
        <a:defRPr sz="3100">
          <a:solidFill>
            <a:schemeClr val="tx1"/>
          </a:solidFill>
          <a:latin typeface="+mn-lt"/>
          <a:ea typeface="+mn-ea"/>
          <a:cs typeface="+mn-cs"/>
          <a:sym typeface="Gill Sans" charset="0"/>
        </a:defRPr>
      </a:lvl6pPr>
      <a:lvl7pPr marL="2600640" indent="-420967" algn="l" rtl="0" fontAlgn="base">
        <a:spcBef>
          <a:spcPts val="3536"/>
        </a:spcBef>
        <a:spcAft>
          <a:spcPct val="0"/>
        </a:spcAft>
        <a:buSzPct val="171000"/>
        <a:buFont typeface="Gill Sans" charset="0"/>
        <a:buChar char="•"/>
        <a:defRPr sz="3100">
          <a:solidFill>
            <a:schemeClr val="tx1"/>
          </a:solidFill>
          <a:latin typeface="+mn-lt"/>
          <a:ea typeface="+mn-ea"/>
          <a:cs typeface="+mn-cs"/>
          <a:sym typeface="Gill Sans" charset="0"/>
        </a:defRPr>
      </a:lvl7pPr>
      <a:lvl8pPr marL="2937413" indent="-420967" algn="l" rtl="0" fontAlgn="base">
        <a:spcBef>
          <a:spcPts val="3536"/>
        </a:spcBef>
        <a:spcAft>
          <a:spcPct val="0"/>
        </a:spcAft>
        <a:buSzPct val="171000"/>
        <a:buFont typeface="Gill Sans" charset="0"/>
        <a:buChar char="•"/>
        <a:defRPr sz="3100">
          <a:solidFill>
            <a:schemeClr val="tx1"/>
          </a:solidFill>
          <a:latin typeface="+mn-lt"/>
          <a:ea typeface="+mn-ea"/>
          <a:cs typeface="+mn-cs"/>
          <a:sym typeface="Gill Sans" charset="0"/>
        </a:defRPr>
      </a:lvl8pPr>
      <a:lvl9pPr marL="3274187" indent="-420967" algn="l" rtl="0" fontAlgn="base">
        <a:spcBef>
          <a:spcPts val="3536"/>
        </a:spcBef>
        <a:spcAft>
          <a:spcPct val="0"/>
        </a:spcAft>
        <a:buSzPct val="171000"/>
        <a:buFont typeface="Gill Sans" charset="0"/>
        <a:buChar char="•"/>
        <a:defRPr sz="31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EF8EB258-6136-492B-98F5-932CDD3552CF}"/>
              </a:ext>
            </a:extLst>
          </p:cNvPr>
          <p:cNvSpPr>
            <a:spLocks noGrp="1" noChangeArrowheads="1"/>
          </p:cNvSpPr>
          <p:nvPr>
            <p:ph type="title"/>
          </p:nvPr>
        </p:nvSpPr>
        <p:spPr bwMode="auto">
          <a:xfrm>
            <a:off x="966788" y="5180013"/>
            <a:ext cx="797242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252413" indent="-252413" algn="ctr" rtl="0" eaLnBrk="0" fontAlgn="base" hangingPunct="0">
        <a:spcBef>
          <a:spcPct val="0"/>
        </a:spcBef>
        <a:spcAft>
          <a:spcPct val="0"/>
        </a:spcAft>
        <a:defRPr sz="2700">
          <a:solidFill>
            <a:schemeClr val="tx1"/>
          </a:solidFill>
          <a:latin typeface="+mn-lt"/>
          <a:ea typeface="+mn-ea"/>
          <a:cs typeface="+mn-cs"/>
          <a:sym typeface="Gill Sans" pitchFamily="6" charset="0"/>
        </a:defRPr>
      </a:lvl1pPr>
      <a:lvl2pPr marL="546100" indent="-209550" algn="ctr" rtl="0" eaLnBrk="0" fontAlgn="base" hangingPunct="0">
        <a:spcBef>
          <a:spcPct val="0"/>
        </a:spcBef>
        <a:spcAft>
          <a:spcPct val="0"/>
        </a:spcAft>
        <a:defRPr sz="2700">
          <a:solidFill>
            <a:schemeClr val="tx1"/>
          </a:solidFill>
          <a:latin typeface="+mn-lt"/>
          <a:ea typeface="+mn-ea"/>
          <a:cs typeface="+mn-cs"/>
          <a:sym typeface="Gill Sans" pitchFamily="6" charset="0"/>
        </a:defRPr>
      </a:lvl2pPr>
      <a:lvl3pPr marL="84137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3pPr>
      <a:lvl4pPr marL="117792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4pPr>
      <a:lvl5pPr marL="151447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5pPr>
      <a:lvl6pPr marL="336774" algn="ctr" rtl="0" fontAlgn="base">
        <a:spcBef>
          <a:spcPct val="0"/>
        </a:spcBef>
        <a:spcAft>
          <a:spcPct val="0"/>
        </a:spcAft>
        <a:defRPr sz="2700">
          <a:solidFill>
            <a:schemeClr val="tx1"/>
          </a:solidFill>
          <a:latin typeface="+mn-lt"/>
          <a:ea typeface="+mn-ea"/>
          <a:cs typeface="+mn-cs"/>
          <a:sym typeface="Gill Sans" charset="0"/>
        </a:defRPr>
      </a:lvl6pPr>
      <a:lvl7pPr marL="673547" algn="ctr" rtl="0" fontAlgn="base">
        <a:spcBef>
          <a:spcPct val="0"/>
        </a:spcBef>
        <a:spcAft>
          <a:spcPct val="0"/>
        </a:spcAft>
        <a:defRPr sz="2700">
          <a:solidFill>
            <a:schemeClr val="tx1"/>
          </a:solidFill>
          <a:latin typeface="+mn-lt"/>
          <a:ea typeface="+mn-ea"/>
          <a:cs typeface="+mn-cs"/>
          <a:sym typeface="Gill Sans" charset="0"/>
        </a:defRPr>
      </a:lvl7pPr>
      <a:lvl8pPr marL="1010321" algn="ctr" rtl="0" fontAlgn="base">
        <a:spcBef>
          <a:spcPct val="0"/>
        </a:spcBef>
        <a:spcAft>
          <a:spcPct val="0"/>
        </a:spcAft>
        <a:defRPr sz="2700">
          <a:solidFill>
            <a:schemeClr val="tx1"/>
          </a:solidFill>
          <a:latin typeface="+mn-lt"/>
          <a:ea typeface="+mn-ea"/>
          <a:cs typeface="+mn-cs"/>
          <a:sym typeface="Gill Sans" charset="0"/>
        </a:defRPr>
      </a:lvl8pPr>
      <a:lvl9pPr marL="1347094" algn="ctr" rtl="0" fontAlgn="base">
        <a:spcBef>
          <a:spcPct val="0"/>
        </a:spcBef>
        <a:spcAft>
          <a:spcPct val="0"/>
        </a:spcAft>
        <a:defRPr sz="27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CA7BE62B-0190-411E-BB31-4DC0CC6A7FE9}"/>
              </a:ext>
            </a:extLst>
          </p:cNvPr>
          <p:cNvSpPr>
            <a:spLocks noGrp="1" noChangeArrowheads="1"/>
          </p:cNvSpPr>
          <p:nvPr>
            <p:ph type="title"/>
          </p:nvPr>
        </p:nvSpPr>
        <p:spPr bwMode="auto">
          <a:xfrm>
            <a:off x="966788" y="5180013"/>
            <a:ext cx="797242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252413" indent="-252413" algn="ctr" rtl="0" eaLnBrk="0" fontAlgn="base" hangingPunct="0">
        <a:spcBef>
          <a:spcPct val="0"/>
        </a:spcBef>
        <a:spcAft>
          <a:spcPct val="0"/>
        </a:spcAft>
        <a:defRPr sz="2700">
          <a:solidFill>
            <a:schemeClr val="tx1"/>
          </a:solidFill>
          <a:latin typeface="+mn-lt"/>
          <a:ea typeface="+mn-ea"/>
          <a:cs typeface="+mn-cs"/>
          <a:sym typeface="Gill Sans" pitchFamily="6" charset="0"/>
        </a:defRPr>
      </a:lvl1pPr>
      <a:lvl2pPr marL="546100" indent="-209550" algn="ctr" rtl="0" eaLnBrk="0" fontAlgn="base" hangingPunct="0">
        <a:spcBef>
          <a:spcPct val="0"/>
        </a:spcBef>
        <a:spcAft>
          <a:spcPct val="0"/>
        </a:spcAft>
        <a:defRPr sz="2700">
          <a:solidFill>
            <a:schemeClr val="tx1"/>
          </a:solidFill>
          <a:latin typeface="+mn-lt"/>
          <a:ea typeface="+mn-ea"/>
          <a:cs typeface="+mn-cs"/>
          <a:sym typeface="Gill Sans" pitchFamily="6" charset="0"/>
        </a:defRPr>
      </a:lvl2pPr>
      <a:lvl3pPr marL="84137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3pPr>
      <a:lvl4pPr marL="117792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4pPr>
      <a:lvl5pPr marL="1514475" indent="-168275" algn="ctr" rtl="0" eaLnBrk="0" fontAlgn="base" hangingPunct="0">
        <a:spcBef>
          <a:spcPct val="0"/>
        </a:spcBef>
        <a:spcAft>
          <a:spcPct val="0"/>
        </a:spcAft>
        <a:defRPr sz="2700">
          <a:solidFill>
            <a:schemeClr val="tx1"/>
          </a:solidFill>
          <a:latin typeface="+mn-lt"/>
          <a:ea typeface="+mn-ea"/>
          <a:cs typeface="+mn-cs"/>
          <a:sym typeface="Gill Sans" pitchFamily="6" charset="0"/>
        </a:defRPr>
      </a:lvl5pPr>
      <a:lvl6pPr marL="336774" algn="ctr" rtl="0" fontAlgn="base">
        <a:spcBef>
          <a:spcPct val="0"/>
        </a:spcBef>
        <a:spcAft>
          <a:spcPct val="0"/>
        </a:spcAft>
        <a:defRPr sz="2700">
          <a:solidFill>
            <a:schemeClr val="tx1"/>
          </a:solidFill>
          <a:latin typeface="+mn-lt"/>
          <a:ea typeface="+mn-ea"/>
          <a:cs typeface="+mn-cs"/>
          <a:sym typeface="Gill Sans" charset="0"/>
        </a:defRPr>
      </a:lvl6pPr>
      <a:lvl7pPr marL="673547" algn="ctr" rtl="0" fontAlgn="base">
        <a:spcBef>
          <a:spcPct val="0"/>
        </a:spcBef>
        <a:spcAft>
          <a:spcPct val="0"/>
        </a:spcAft>
        <a:defRPr sz="2700">
          <a:solidFill>
            <a:schemeClr val="tx1"/>
          </a:solidFill>
          <a:latin typeface="+mn-lt"/>
          <a:ea typeface="+mn-ea"/>
          <a:cs typeface="+mn-cs"/>
          <a:sym typeface="Gill Sans" charset="0"/>
        </a:defRPr>
      </a:lvl7pPr>
      <a:lvl8pPr marL="1010321" algn="ctr" rtl="0" fontAlgn="base">
        <a:spcBef>
          <a:spcPct val="0"/>
        </a:spcBef>
        <a:spcAft>
          <a:spcPct val="0"/>
        </a:spcAft>
        <a:defRPr sz="2700">
          <a:solidFill>
            <a:schemeClr val="tx1"/>
          </a:solidFill>
          <a:latin typeface="+mn-lt"/>
          <a:ea typeface="+mn-ea"/>
          <a:cs typeface="+mn-cs"/>
          <a:sym typeface="Gill Sans" charset="0"/>
        </a:defRPr>
      </a:lvl8pPr>
      <a:lvl9pPr marL="1347094" algn="ctr" rtl="0" fontAlgn="base">
        <a:spcBef>
          <a:spcPct val="0"/>
        </a:spcBef>
        <a:spcAft>
          <a:spcPct val="0"/>
        </a:spcAft>
        <a:defRPr sz="27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E75EA4EA-6367-4E8E-9C83-FAA4B4197B18}"/>
              </a:ext>
            </a:extLst>
          </p:cNvPr>
          <p:cNvSpPr>
            <a:spLocks noGrp="1" noChangeArrowheads="1"/>
          </p:cNvSpPr>
          <p:nvPr>
            <p:ph type="body" idx="1"/>
          </p:nvPr>
        </p:nvSpPr>
        <p:spPr bwMode="auto">
          <a:xfrm>
            <a:off x="484188" y="3367088"/>
            <a:ext cx="4468812"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t"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
        <p:nvSpPr>
          <p:cNvPr id="7171" name="Rectangle 2">
            <a:extLst>
              <a:ext uri="{FF2B5EF4-FFF2-40B4-BE49-F238E27FC236}">
                <a16:creationId xmlns:a16="http://schemas.microsoft.com/office/drawing/2014/main" id="{E6E44015-F130-4F6A-9FA9-853287D0DEE9}"/>
              </a:ext>
            </a:extLst>
          </p:cNvPr>
          <p:cNvSpPr>
            <a:spLocks noGrp="1" noChangeArrowheads="1"/>
          </p:cNvSpPr>
          <p:nvPr>
            <p:ph type="title"/>
          </p:nvPr>
        </p:nvSpPr>
        <p:spPr bwMode="auto">
          <a:xfrm>
            <a:off x="484188" y="990600"/>
            <a:ext cx="4468812"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b" anchorCtr="0" compatLnSpc="1">
            <a:prstTxWarp prst="textNoShape">
              <a:avLst/>
            </a:prstTxWarp>
          </a:bodyPr>
          <a:lstStyle/>
          <a:p>
            <a:pPr lvl="0"/>
            <a:r>
              <a:rPr lang="en-US" altLang="en-US">
                <a:sym typeface="Gill Sans" pitchFamily="6" charset="0"/>
              </a:rPr>
              <a:t>Click to edit Master title style</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eaLnBrk="0" fontAlgn="base" hangingPunct="0">
        <a:spcBef>
          <a:spcPct val="0"/>
        </a:spcBef>
        <a:spcAft>
          <a:spcPct val="0"/>
        </a:spcAft>
        <a:defRPr sz="5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5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5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5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5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5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5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5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5200">
          <a:solidFill>
            <a:schemeClr val="tx1"/>
          </a:solidFill>
          <a:latin typeface="Gill Sans" charset="0"/>
          <a:ea typeface="Heiti SC Light" charset="0"/>
          <a:cs typeface="Heiti SC Light" charset="0"/>
          <a:sym typeface="Gill Sans" charset="0"/>
        </a:defRPr>
      </a:lvl9pPr>
    </p:titleStyle>
    <p:bodyStyle>
      <a:lvl1pPr marL="252413" indent="-252413" algn="ctr" rtl="0" eaLnBrk="0" fontAlgn="base" hangingPunct="0">
        <a:spcBef>
          <a:spcPct val="0"/>
        </a:spcBef>
        <a:spcAft>
          <a:spcPct val="0"/>
        </a:spcAft>
        <a:defRPr sz="2500">
          <a:solidFill>
            <a:schemeClr val="tx1"/>
          </a:solidFill>
          <a:latin typeface="+mn-lt"/>
          <a:ea typeface="+mn-ea"/>
          <a:cs typeface="+mn-cs"/>
          <a:sym typeface="Gill Sans" pitchFamily="6" charset="0"/>
        </a:defRPr>
      </a:lvl1pPr>
      <a:lvl2pPr marL="546100" indent="-209550" algn="ctr" rtl="0" eaLnBrk="0" fontAlgn="base" hangingPunct="0">
        <a:spcBef>
          <a:spcPct val="0"/>
        </a:spcBef>
        <a:spcAft>
          <a:spcPct val="0"/>
        </a:spcAft>
        <a:defRPr sz="2500">
          <a:solidFill>
            <a:schemeClr val="tx1"/>
          </a:solidFill>
          <a:latin typeface="+mn-lt"/>
          <a:ea typeface="+mn-ea"/>
          <a:cs typeface="+mn-cs"/>
          <a:sym typeface="Gill Sans" pitchFamily="6" charset="0"/>
        </a:defRPr>
      </a:lvl2pPr>
      <a:lvl3pPr marL="841375" indent="-168275" algn="ctr" rtl="0" eaLnBrk="0" fontAlgn="base" hangingPunct="0">
        <a:spcBef>
          <a:spcPct val="0"/>
        </a:spcBef>
        <a:spcAft>
          <a:spcPct val="0"/>
        </a:spcAft>
        <a:defRPr sz="2500">
          <a:solidFill>
            <a:schemeClr val="tx1"/>
          </a:solidFill>
          <a:latin typeface="+mn-lt"/>
          <a:ea typeface="+mn-ea"/>
          <a:cs typeface="+mn-cs"/>
          <a:sym typeface="Gill Sans" pitchFamily="6" charset="0"/>
        </a:defRPr>
      </a:lvl3pPr>
      <a:lvl4pPr marL="1177925" indent="-168275" algn="ctr" rtl="0" eaLnBrk="0" fontAlgn="base" hangingPunct="0">
        <a:spcBef>
          <a:spcPct val="0"/>
        </a:spcBef>
        <a:spcAft>
          <a:spcPct val="0"/>
        </a:spcAft>
        <a:defRPr sz="2500">
          <a:solidFill>
            <a:schemeClr val="tx1"/>
          </a:solidFill>
          <a:latin typeface="+mn-lt"/>
          <a:ea typeface="+mn-ea"/>
          <a:cs typeface="+mn-cs"/>
          <a:sym typeface="Gill Sans" pitchFamily="6" charset="0"/>
        </a:defRPr>
      </a:lvl4pPr>
      <a:lvl5pPr marL="1514475" indent="-168275" algn="ctr" rtl="0" eaLnBrk="0" fontAlgn="base" hangingPunct="0">
        <a:spcBef>
          <a:spcPct val="0"/>
        </a:spcBef>
        <a:spcAft>
          <a:spcPct val="0"/>
        </a:spcAft>
        <a:defRPr sz="2500">
          <a:solidFill>
            <a:schemeClr val="tx1"/>
          </a:solidFill>
          <a:latin typeface="+mn-lt"/>
          <a:ea typeface="+mn-ea"/>
          <a:cs typeface="+mn-cs"/>
          <a:sym typeface="Gill Sans" pitchFamily="6" charset="0"/>
        </a:defRPr>
      </a:lvl5pPr>
      <a:lvl6pPr marL="336774" algn="ctr" rtl="0" fontAlgn="base">
        <a:spcBef>
          <a:spcPct val="0"/>
        </a:spcBef>
        <a:spcAft>
          <a:spcPct val="0"/>
        </a:spcAft>
        <a:defRPr sz="2500">
          <a:solidFill>
            <a:schemeClr val="tx1"/>
          </a:solidFill>
          <a:latin typeface="+mn-lt"/>
          <a:ea typeface="+mn-ea"/>
          <a:cs typeface="+mn-cs"/>
          <a:sym typeface="Gill Sans" charset="0"/>
        </a:defRPr>
      </a:lvl6pPr>
      <a:lvl7pPr marL="673547" algn="ctr" rtl="0" fontAlgn="base">
        <a:spcBef>
          <a:spcPct val="0"/>
        </a:spcBef>
        <a:spcAft>
          <a:spcPct val="0"/>
        </a:spcAft>
        <a:defRPr sz="2500">
          <a:solidFill>
            <a:schemeClr val="tx1"/>
          </a:solidFill>
          <a:latin typeface="+mn-lt"/>
          <a:ea typeface="+mn-ea"/>
          <a:cs typeface="+mn-cs"/>
          <a:sym typeface="Gill Sans" charset="0"/>
        </a:defRPr>
      </a:lvl7pPr>
      <a:lvl8pPr marL="1010321" algn="ctr" rtl="0" fontAlgn="base">
        <a:spcBef>
          <a:spcPct val="0"/>
        </a:spcBef>
        <a:spcAft>
          <a:spcPct val="0"/>
        </a:spcAft>
        <a:defRPr sz="2500">
          <a:solidFill>
            <a:schemeClr val="tx1"/>
          </a:solidFill>
          <a:latin typeface="+mn-lt"/>
          <a:ea typeface="+mn-ea"/>
          <a:cs typeface="+mn-cs"/>
          <a:sym typeface="Gill Sans" charset="0"/>
        </a:defRPr>
      </a:lvl8pPr>
      <a:lvl9pPr marL="1347094" algn="ctr" rtl="0" fontAlgn="base">
        <a:spcBef>
          <a:spcPct val="0"/>
        </a:spcBef>
        <a:spcAft>
          <a:spcPct val="0"/>
        </a:spcAft>
        <a:defRPr sz="25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581B87D-E915-48D9-94D3-F8BD791DD6ED}"/>
              </a:ext>
            </a:extLst>
          </p:cNvPr>
          <p:cNvSpPr>
            <a:spLocks noGrp="1" noChangeArrowheads="1"/>
          </p:cNvSpPr>
          <p:nvPr>
            <p:ph type="body" idx="1"/>
          </p:nvPr>
        </p:nvSpPr>
        <p:spPr bwMode="auto">
          <a:xfrm>
            <a:off x="484188" y="3367088"/>
            <a:ext cx="4468812"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t" anchorCtr="0" compatLnSpc="1">
            <a:prstTxWarp prst="textNoShape">
              <a:avLst/>
            </a:prstTxWarp>
          </a:bodyPr>
          <a:lstStyle/>
          <a:p>
            <a:pPr lvl="0"/>
            <a:r>
              <a:rPr lang="en-US" altLang="en-US">
                <a:sym typeface="Gill Sans" pitchFamily="6" charset="0"/>
              </a:rPr>
              <a:t>Click to edit Master text styles</a:t>
            </a:r>
          </a:p>
          <a:p>
            <a:pPr lvl="1"/>
            <a:r>
              <a:rPr lang="en-US" altLang="en-US">
                <a:sym typeface="Gill Sans" pitchFamily="6" charset="0"/>
              </a:rPr>
              <a:t>Second level</a:t>
            </a:r>
          </a:p>
          <a:p>
            <a:pPr lvl="2"/>
            <a:r>
              <a:rPr lang="en-US" altLang="en-US">
                <a:sym typeface="Gill Sans" pitchFamily="6" charset="0"/>
              </a:rPr>
              <a:t>Third level</a:t>
            </a:r>
          </a:p>
          <a:p>
            <a:pPr lvl="3"/>
            <a:r>
              <a:rPr lang="en-US" altLang="en-US">
                <a:sym typeface="Gill Sans" pitchFamily="6" charset="0"/>
              </a:rPr>
              <a:t>Fourth level</a:t>
            </a:r>
          </a:p>
          <a:p>
            <a:pPr lvl="4"/>
            <a:r>
              <a:rPr lang="en-US" altLang="en-US">
                <a:sym typeface="Gill Sans" pitchFamily="6" charset="0"/>
              </a:rPr>
              <a:t>Fifth level</a:t>
            </a:r>
          </a:p>
        </p:txBody>
      </p:sp>
      <p:sp>
        <p:nvSpPr>
          <p:cNvPr id="8195" name="Rectangle 2">
            <a:extLst>
              <a:ext uri="{FF2B5EF4-FFF2-40B4-BE49-F238E27FC236}">
                <a16:creationId xmlns:a16="http://schemas.microsoft.com/office/drawing/2014/main" id="{06E76B6D-5978-4431-A24E-DA6F104E5333}"/>
              </a:ext>
            </a:extLst>
          </p:cNvPr>
          <p:cNvSpPr>
            <a:spLocks noGrp="1" noChangeArrowheads="1"/>
          </p:cNvSpPr>
          <p:nvPr>
            <p:ph type="title"/>
          </p:nvPr>
        </p:nvSpPr>
        <p:spPr bwMode="auto">
          <a:xfrm>
            <a:off x="484188" y="990600"/>
            <a:ext cx="4468812"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b" anchorCtr="0" compatLnSpc="1">
            <a:prstTxWarp prst="textNoShape">
              <a:avLst/>
            </a:prstTxWarp>
          </a:bodyPr>
          <a:lstStyle/>
          <a:p>
            <a:pPr lvl="0"/>
            <a:r>
              <a:rPr lang="en-US" altLang="en-US">
                <a:sym typeface="Gill Sans" pitchFamily="6" charset="0"/>
              </a:rPr>
              <a:t>Click to edit Master title style</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eaLnBrk="0" fontAlgn="base" hangingPunct="0">
        <a:spcBef>
          <a:spcPct val="0"/>
        </a:spcBef>
        <a:spcAft>
          <a:spcPct val="0"/>
        </a:spcAft>
        <a:defRPr sz="5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5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5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5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5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5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5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5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5200">
          <a:solidFill>
            <a:schemeClr val="tx1"/>
          </a:solidFill>
          <a:latin typeface="Gill Sans" charset="0"/>
          <a:ea typeface="Heiti SC Light" charset="0"/>
          <a:cs typeface="Heiti SC Light" charset="0"/>
          <a:sym typeface="Gill Sans" charset="0"/>
        </a:defRPr>
      </a:lvl9pPr>
    </p:titleStyle>
    <p:bodyStyle>
      <a:lvl1pPr marL="252413" indent="-252413" algn="ctr" rtl="0" eaLnBrk="0" fontAlgn="base" hangingPunct="0">
        <a:spcBef>
          <a:spcPct val="0"/>
        </a:spcBef>
        <a:spcAft>
          <a:spcPct val="0"/>
        </a:spcAft>
        <a:defRPr sz="2500">
          <a:solidFill>
            <a:schemeClr val="tx1"/>
          </a:solidFill>
          <a:latin typeface="+mn-lt"/>
          <a:ea typeface="+mn-ea"/>
          <a:cs typeface="+mn-cs"/>
          <a:sym typeface="Gill Sans" pitchFamily="6" charset="0"/>
        </a:defRPr>
      </a:lvl1pPr>
      <a:lvl2pPr marL="546100" indent="-209550" algn="ctr" rtl="0" eaLnBrk="0" fontAlgn="base" hangingPunct="0">
        <a:spcBef>
          <a:spcPct val="0"/>
        </a:spcBef>
        <a:spcAft>
          <a:spcPct val="0"/>
        </a:spcAft>
        <a:defRPr sz="2500">
          <a:solidFill>
            <a:schemeClr val="tx1"/>
          </a:solidFill>
          <a:latin typeface="+mn-lt"/>
          <a:ea typeface="+mn-ea"/>
          <a:cs typeface="+mn-cs"/>
          <a:sym typeface="Gill Sans" pitchFamily="6" charset="0"/>
        </a:defRPr>
      </a:lvl2pPr>
      <a:lvl3pPr marL="841375" indent="-168275" algn="ctr" rtl="0" eaLnBrk="0" fontAlgn="base" hangingPunct="0">
        <a:spcBef>
          <a:spcPct val="0"/>
        </a:spcBef>
        <a:spcAft>
          <a:spcPct val="0"/>
        </a:spcAft>
        <a:defRPr sz="2500">
          <a:solidFill>
            <a:schemeClr val="tx1"/>
          </a:solidFill>
          <a:latin typeface="+mn-lt"/>
          <a:ea typeface="+mn-ea"/>
          <a:cs typeface="+mn-cs"/>
          <a:sym typeface="Gill Sans" pitchFamily="6" charset="0"/>
        </a:defRPr>
      </a:lvl3pPr>
      <a:lvl4pPr marL="1177925" indent="-168275" algn="ctr" rtl="0" eaLnBrk="0" fontAlgn="base" hangingPunct="0">
        <a:spcBef>
          <a:spcPct val="0"/>
        </a:spcBef>
        <a:spcAft>
          <a:spcPct val="0"/>
        </a:spcAft>
        <a:defRPr sz="2500">
          <a:solidFill>
            <a:schemeClr val="tx1"/>
          </a:solidFill>
          <a:latin typeface="+mn-lt"/>
          <a:ea typeface="+mn-ea"/>
          <a:cs typeface="+mn-cs"/>
          <a:sym typeface="Gill Sans" pitchFamily="6" charset="0"/>
        </a:defRPr>
      </a:lvl4pPr>
      <a:lvl5pPr marL="1514475" indent="-168275" algn="ctr" rtl="0" eaLnBrk="0" fontAlgn="base" hangingPunct="0">
        <a:spcBef>
          <a:spcPct val="0"/>
        </a:spcBef>
        <a:spcAft>
          <a:spcPct val="0"/>
        </a:spcAft>
        <a:defRPr sz="2500">
          <a:solidFill>
            <a:schemeClr val="tx1"/>
          </a:solidFill>
          <a:latin typeface="+mn-lt"/>
          <a:ea typeface="+mn-ea"/>
          <a:cs typeface="+mn-cs"/>
          <a:sym typeface="Gill Sans" pitchFamily="6" charset="0"/>
        </a:defRPr>
      </a:lvl5pPr>
      <a:lvl6pPr marL="336774" algn="ctr" rtl="0" fontAlgn="base">
        <a:spcBef>
          <a:spcPct val="0"/>
        </a:spcBef>
        <a:spcAft>
          <a:spcPct val="0"/>
        </a:spcAft>
        <a:defRPr sz="2500">
          <a:solidFill>
            <a:schemeClr val="tx1"/>
          </a:solidFill>
          <a:latin typeface="+mn-lt"/>
          <a:ea typeface="+mn-ea"/>
          <a:cs typeface="+mn-cs"/>
          <a:sym typeface="Gill Sans" charset="0"/>
        </a:defRPr>
      </a:lvl6pPr>
      <a:lvl7pPr marL="673547" algn="ctr" rtl="0" fontAlgn="base">
        <a:spcBef>
          <a:spcPct val="0"/>
        </a:spcBef>
        <a:spcAft>
          <a:spcPct val="0"/>
        </a:spcAft>
        <a:defRPr sz="2500">
          <a:solidFill>
            <a:schemeClr val="tx1"/>
          </a:solidFill>
          <a:latin typeface="+mn-lt"/>
          <a:ea typeface="+mn-ea"/>
          <a:cs typeface="+mn-cs"/>
          <a:sym typeface="Gill Sans" charset="0"/>
        </a:defRPr>
      </a:lvl7pPr>
      <a:lvl8pPr marL="1010321" algn="ctr" rtl="0" fontAlgn="base">
        <a:spcBef>
          <a:spcPct val="0"/>
        </a:spcBef>
        <a:spcAft>
          <a:spcPct val="0"/>
        </a:spcAft>
        <a:defRPr sz="2500">
          <a:solidFill>
            <a:schemeClr val="tx1"/>
          </a:solidFill>
          <a:latin typeface="+mn-lt"/>
          <a:ea typeface="+mn-ea"/>
          <a:cs typeface="+mn-cs"/>
          <a:sym typeface="Gill Sans" charset="0"/>
        </a:defRPr>
      </a:lvl8pPr>
      <a:lvl9pPr marL="1347094" algn="ctr" rtl="0" fontAlgn="base">
        <a:spcBef>
          <a:spcPct val="0"/>
        </a:spcBef>
        <a:spcAft>
          <a:spcPct val="0"/>
        </a:spcAft>
        <a:defRPr sz="25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AA98949A-18D1-4289-9E7A-6717EC53D1AC}"/>
              </a:ext>
            </a:extLst>
          </p:cNvPr>
          <p:cNvSpPr>
            <a:spLocks noGrp="1" noChangeArrowheads="1"/>
          </p:cNvSpPr>
          <p:nvPr>
            <p:ph type="title"/>
          </p:nvPr>
        </p:nvSpPr>
        <p:spPr bwMode="auto">
          <a:xfrm>
            <a:off x="966788" y="179388"/>
            <a:ext cx="797242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p>
            <a:pPr lvl="0"/>
            <a:r>
              <a:rPr lang="en-US" altLang="en-US">
                <a:sym typeface="Gill Sans" pitchFamily="6"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eaLnBrk="0" fontAlgn="base" hangingPunct="0">
        <a:spcBef>
          <a:spcPct val="0"/>
        </a:spcBef>
        <a:spcAft>
          <a:spcPct val="0"/>
        </a:spcAft>
        <a:defRPr sz="6200">
          <a:solidFill>
            <a:schemeClr val="tx1"/>
          </a:solidFill>
          <a:latin typeface="+mj-lt"/>
          <a:ea typeface="+mj-ea"/>
          <a:cs typeface="+mj-cs"/>
          <a:sym typeface="Gill Sans" pitchFamily="6" charset="0"/>
        </a:defRPr>
      </a:lvl1pPr>
      <a:lvl2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2pPr>
      <a:lvl3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3pPr>
      <a:lvl4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4pPr>
      <a:lvl5pPr algn="ctr" rtl="0" eaLnBrk="0" fontAlgn="base" hangingPunct="0">
        <a:spcBef>
          <a:spcPct val="0"/>
        </a:spcBef>
        <a:spcAft>
          <a:spcPct val="0"/>
        </a:spcAft>
        <a:defRPr sz="6200">
          <a:solidFill>
            <a:schemeClr val="tx1"/>
          </a:solidFill>
          <a:latin typeface="Gill Sans" charset="0"/>
          <a:ea typeface="Heiti SC Light" charset="0"/>
          <a:cs typeface="Heiti SC Light" charset="0"/>
          <a:sym typeface="Gill Sans" pitchFamily="6" charset="0"/>
        </a:defRPr>
      </a:lvl5pPr>
      <a:lvl6pPr marL="33677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6pPr>
      <a:lvl7pPr marL="673547"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7pPr>
      <a:lvl8pPr marL="1010321"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8pPr>
      <a:lvl9pPr marL="1347094" algn="ctr" rtl="0" fontAlgn="base">
        <a:spcBef>
          <a:spcPct val="0"/>
        </a:spcBef>
        <a:spcAft>
          <a:spcPct val="0"/>
        </a:spcAft>
        <a:defRPr sz="6200">
          <a:solidFill>
            <a:schemeClr val="tx1"/>
          </a:solidFill>
          <a:latin typeface="Gill Sans" charset="0"/>
          <a:ea typeface="Heiti SC Light" charset="0"/>
          <a:cs typeface="Heiti SC Light" charset="0"/>
          <a:sym typeface="Gill Sans" charset="0"/>
        </a:defRPr>
      </a:lvl9pPr>
    </p:titleStyle>
    <p:bodyStyle>
      <a:lvl1pPr marL="654050"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1pPr>
      <a:lvl2pPr marL="981075"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2pPr>
      <a:lvl3pPr marL="1308100"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3pPr>
      <a:lvl4pPr marL="163671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4pPr>
      <a:lvl5pPr marL="196373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5pPr>
      <a:lvl6pPr marL="230128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6pPr>
      <a:lvl7pPr marL="2638059"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7pPr>
      <a:lvl8pPr marL="2974833"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8pPr>
      <a:lvl9pPr marL="331160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9pPr>
    </p:bodyStyle>
    <p:otherStyle>
      <a:defPPr>
        <a:defRPr lang="fr-FR"/>
      </a:defPPr>
      <a:lvl1pPr marL="0" algn="l" defTabSz="336774" rtl="0" eaLnBrk="1" latinLnBrk="0" hangingPunct="1">
        <a:defRPr sz="1300" kern="1200">
          <a:solidFill>
            <a:schemeClr val="tx1"/>
          </a:solidFill>
          <a:latin typeface="+mn-lt"/>
          <a:ea typeface="+mn-ea"/>
          <a:cs typeface="+mn-cs"/>
        </a:defRPr>
      </a:lvl1pPr>
      <a:lvl2pPr marL="336774" algn="l" defTabSz="336774" rtl="0" eaLnBrk="1" latinLnBrk="0" hangingPunct="1">
        <a:defRPr sz="1300" kern="1200">
          <a:solidFill>
            <a:schemeClr val="tx1"/>
          </a:solidFill>
          <a:latin typeface="+mn-lt"/>
          <a:ea typeface="+mn-ea"/>
          <a:cs typeface="+mn-cs"/>
        </a:defRPr>
      </a:lvl2pPr>
      <a:lvl3pPr marL="673547" algn="l" defTabSz="336774" rtl="0" eaLnBrk="1" latinLnBrk="0" hangingPunct="1">
        <a:defRPr sz="1300" kern="1200">
          <a:solidFill>
            <a:schemeClr val="tx1"/>
          </a:solidFill>
          <a:latin typeface="+mn-lt"/>
          <a:ea typeface="+mn-ea"/>
          <a:cs typeface="+mn-cs"/>
        </a:defRPr>
      </a:lvl3pPr>
      <a:lvl4pPr marL="1010321" algn="l" defTabSz="336774" rtl="0" eaLnBrk="1" latinLnBrk="0" hangingPunct="1">
        <a:defRPr sz="1300" kern="1200">
          <a:solidFill>
            <a:schemeClr val="tx1"/>
          </a:solidFill>
          <a:latin typeface="+mn-lt"/>
          <a:ea typeface="+mn-ea"/>
          <a:cs typeface="+mn-cs"/>
        </a:defRPr>
      </a:lvl4pPr>
      <a:lvl5pPr marL="1347094" algn="l" defTabSz="336774" rtl="0" eaLnBrk="1" latinLnBrk="0" hangingPunct="1">
        <a:defRPr sz="1300" kern="1200">
          <a:solidFill>
            <a:schemeClr val="tx1"/>
          </a:solidFill>
          <a:latin typeface="+mn-lt"/>
          <a:ea typeface="+mn-ea"/>
          <a:cs typeface="+mn-cs"/>
        </a:defRPr>
      </a:lvl5pPr>
      <a:lvl6pPr marL="1683868" algn="l" defTabSz="336774" rtl="0" eaLnBrk="1" latinLnBrk="0" hangingPunct="1">
        <a:defRPr sz="1300" kern="1200">
          <a:solidFill>
            <a:schemeClr val="tx1"/>
          </a:solidFill>
          <a:latin typeface="+mn-lt"/>
          <a:ea typeface="+mn-ea"/>
          <a:cs typeface="+mn-cs"/>
        </a:defRPr>
      </a:lvl6pPr>
      <a:lvl7pPr marL="2020641" algn="l" defTabSz="336774" rtl="0" eaLnBrk="1" latinLnBrk="0" hangingPunct="1">
        <a:defRPr sz="1300" kern="1200">
          <a:solidFill>
            <a:schemeClr val="tx1"/>
          </a:solidFill>
          <a:latin typeface="+mn-lt"/>
          <a:ea typeface="+mn-ea"/>
          <a:cs typeface="+mn-cs"/>
        </a:defRPr>
      </a:lvl7pPr>
      <a:lvl8pPr marL="2357415" algn="l" defTabSz="336774" rtl="0" eaLnBrk="1" latinLnBrk="0" hangingPunct="1">
        <a:defRPr sz="1300" kern="1200">
          <a:solidFill>
            <a:schemeClr val="tx1"/>
          </a:solidFill>
          <a:latin typeface="+mn-lt"/>
          <a:ea typeface="+mn-ea"/>
          <a:cs typeface="+mn-cs"/>
        </a:defRPr>
      </a:lvl8pPr>
      <a:lvl9pPr marL="2694188" algn="l" defTabSz="336774"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computer-networking.info/" TargetMode="Externa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www.computer-networking.info/" TargetMode="External"/><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www.computer-networking.info/" TargetMode="External"/><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7.png"/></Relationships>
</file>

<file path=ppt/slides/_rels/slide1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hyperlink" Target="http://www.computer-networking.info/" TargetMode="External"/><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www.computer-networking.info/" TargetMode="External"/><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hyperlink" Target="http://www.china.com.cn/"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hyperlink" Target="http://www/"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7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mailto:nsb@bellcore.com"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7.svg"/></Relationships>
</file>

<file path=ppt/slides/_rels/slide8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27.svg"/><Relationship Id="rId4" Type="http://schemas.openxmlformats.org/officeDocument/2006/relationships/image" Target="../media/image26.png"/></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5" Type="http://schemas.openxmlformats.org/officeDocument/2006/relationships/image" Target="../media/image27.svg"/><Relationship Id="rId4" Type="http://schemas.openxmlformats.org/officeDocument/2006/relationships/image" Target="../media/image2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DE8A3A52-A9B0-4141-9738-3C20C4670DDD}"/>
              </a:ext>
            </a:extLst>
          </p:cNvPr>
          <p:cNvSpPr>
            <a:spLocks noGrp="1" noChangeArrowheads="1"/>
          </p:cNvSpPr>
          <p:nvPr>
            <p:ph type="title"/>
          </p:nvPr>
        </p:nvSpPr>
        <p:spPr/>
        <p:txBody>
          <a:bodyPr/>
          <a:lstStyle/>
          <a:p>
            <a:pPr eaLnBrk="1" hangingPunct="1"/>
            <a:r>
              <a:rPr lang="en-US" altLang="en-US"/>
              <a:t>Part 2</a:t>
            </a:r>
          </a:p>
        </p:txBody>
      </p:sp>
      <p:sp>
        <p:nvSpPr>
          <p:cNvPr id="16386" name="Rectangle 2">
            <a:extLst>
              <a:ext uri="{FF2B5EF4-FFF2-40B4-BE49-F238E27FC236}">
                <a16:creationId xmlns:a16="http://schemas.microsoft.com/office/drawing/2014/main" id="{3CBCA9EE-EC59-4C14-8657-EF76DA5F4E47}"/>
              </a:ext>
            </a:extLst>
          </p:cNvPr>
          <p:cNvSpPr>
            <a:spLocks noGrp="1" noChangeArrowheads="1"/>
          </p:cNvSpPr>
          <p:nvPr>
            <p:ph type="body" idx="1"/>
          </p:nvPr>
        </p:nvSpPr>
        <p:spPr/>
        <p:txBody>
          <a:bodyPr/>
          <a:lstStyle/>
          <a:p>
            <a:pPr marL="0" indent="0" eaLnBrk="1" hangingPunct="1"/>
            <a:r>
              <a:rPr lang="en-US" altLang="en-US"/>
              <a:t>Internet applications</a:t>
            </a:r>
          </a:p>
          <a:p>
            <a:pPr marL="0" indent="0" eaLnBrk="1" hangingPunct="1"/>
            <a:r>
              <a:rPr lang="en-US" altLang="en-US"/>
              <a:t>Security principles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D421-BD7E-A7FE-BD2E-32C54B5B66B1}"/>
              </a:ext>
            </a:extLst>
          </p:cNvPr>
          <p:cNvSpPr>
            <a:spLocks noGrp="1"/>
          </p:cNvSpPr>
          <p:nvPr>
            <p:ph type="title"/>
          </p:nvPr>
        </p:nvSpPr>
        <p:spPr/>
        <p:txBody>
          <a:bodyPr/>
          <a:lstStyle/>
          <a:p>
            <a:r>
              <a:rPr lang="en-US"/>
              <a:t>DNS lookup</a:t>
            </a:r>
          </a:p>
        </p:txBody>
      </p:sp>
      <p:sp>
        <p:nvSpPr>
          <p:cNvPr id="3" name="Content Placeholder 2">
            <a:extLst>
              <a:ext uri="{FF2B5EF4-FFF2-40B4-BE49-F238E27FC236}">
                <a16:creationId xmlns:a16="http://schemas.microsoft.com/office/drawing/2014/main" id="{B944433B-B486-BE9E-6CC1-608F6E77736C}"/>
              </a:ext>
            </a:extLst>
          </p:cNvPr>
          <p:cNvSpPr>
            <a:spLocks noGrp="1"/>
          </p:cNvSpPr>
          <p:nvPr>
            <p:ph idx="1"/>
          </p:nvPr>
        </p:nvSpPr>
        <p:spPr/>
        <p:txBody>
          <a:bodyPr/>
          <a:lstStyle/>
          <a:p>
            <a:r>
              <a:rPr lang="en-US"/>
              <a:t>How many </a:t>
            </a:r>
            <a:r>
              <a:rPr lang="en-US" err="1"/>
              <a:t>loopkups</a:t>
            </a:r>
            <a:r>
              <a:rPr lang="en-US"/>
              <a:t> do I need to do to retrieve the first web page of: </a:t>
            </a:r>
            <a:r>
              <a:rPr lang="en-US">
                <a:latin typeface="Courier New" panose="02070309020205020404" pitchFamily="49" charset="0"/>
                <a:cs typeface="Courier New" panose="02070309020205020404" pitchFamily="49" charset="0"/>
                <a:hlinkClick r:id="rId2"/>
              </a:rPr>
              <a:t>www.computer-networking.info</a:t>
            </a:r>
            <a:br>
              <a:rPr lang="en-US">
                <a:latin typeface="Courier New" panose="02070309020205020404" pitchFamily="49" charset="0"/>
                <a:cs typeface="Courier New" panose="02070309020205020404" pitchFamily="49" charset="0"/>
              </a:rPr>
            </a:br>
            <a:r>
              <a:rPr lang="en-US">
                <a:cs typeface="Courier New" panose="02070309020205020404" pitchFamily="49" charset="0"/>
              </a:rPr>
              <a:t>starting from the root</a:t>
            </a:r>
            <a:endParaRPr lang="en-US">
              <a:latin typeface="Courier New" panose="02070309020205020404" pitchFamily="49" charset="0"/>
              <a:cs typeface="Courier New" panose="02070309020205020404" pitchFamily="49" charset="0"/>
            </a:endParaRPr>
          </a:p>
        </p:txBody>
      </p:sp>
      <p:pic>
        <p:nvPicPr>
          <p:cNvPr id="4" name="Picture 2">
            <a:extLst>
              <a:ext uri="{FF2B5EF4-FFF2-40B4-BE49-F238E27FC236}">
                <a16:creationId xmlns:a16="http://schemas.microsoft.com/office/drawing/2014/main" id="{F39F4D55-7AE8-A5DC-546B-3ABEB8655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12487">
            <a:off x="121375" y="339907"/>
            <a:ext cx="1837207" cy="982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6058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DFA9F5-39EA-409A-BD44-BE49A3229625}"/>
              </a:ext>
            </a:extLst>
          </p:cNvPr>
          <p:cNvSpPr>
            <a:spLocks noGrp="1"/>
          </p:cNvSpPr>
          <p:nvPr>
            <p:ph type="title"/>
          </p:nvPr>
        </p:nvSpPr>
        <p:spPr/>
        <p:txBody>
          <a:bodyPr/>
          <a:lstStyle/>
          <a:p>
            <a:pPr>
              <a:defRPr/>
            </a:pPr>
            <a:r>
              <a:rPr lang="en-GB">
                <a:sym typeface="Gill Sans" charset="0"/>
              </a:rPr>
              <a:t>Sample certificates</a:t>
            </a:r>
          </a:p>
        </p:txBody>
      </p:sp>
      <p:sp>
        <p:nvSpPr>
          <p:cNvPr id="3" name="Espace réservé du contenu 2">
            <a:extLst>
              <a:ext uri="{FF2B5EF4-FFF2-40B4-BE49-F238E27FC236}">
                <a16:creationId xmlns:a16="http://schemas.microsoft.com/office/drawing/2014/main" id="{851EBB0D-3909-4D1F-B660-F82303DA10FD}"/>
              </a:ext>
            </a:extLst>
          </p:cNvPr>
          <p:cNvSpPr>
            <a:spLocks noGrp="1"/>
          </p:cNvSpPr>
          <p:nvPr>
            <p:ph idx="1"/>
          </p:nvPr>
        </p:nvSpPr>
        <p:spPr>
          <a:xfrm>
            <a:off x="-641350" y="1946275"/>
            <a:ext cx="10107613" cy="4017963"/>
          </a:xfrm>
        </p:spPr>
        <p:txBody>
          <a:bodyPr/>
          <a:lstStyle/>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endParaRPr lang="en-US" sz="2100">
              <a:sym typeface="Gill Sans" charset="0"/>
            </a:endParaRP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100">
                <a:solidFill>
                  <a:srgbClr val="0000FF"/>
                </a:solidFill>
                <a:sym typeface="Gill Sans" charset="0"/>
              </a:rPr>
              <a:t>subject</a:t>
            </a:r>
            <a:r>
              <a:rPr lang="en-US" sz="2100">
                <a:sym typeface="Gill Sans" charset="0"/>
              </a:rPr>
              <a:t>=/C=BE/O=UCL/OU=INGI/CN=</a:t>
            </a:r>
            <a:r>
              <a:rPr lang="en-US" sz="2100" err="1">
                <a:sym typeface="Gill Sans" charset="0"/>
              </a:rPr>
              <a:t>renoir.info.ucl.ac.be</a:t>
            </a:r>
            <a:r>
              <a:rPr lang="en-US" sz="2100">
                <a:sym typeface="Gill Sans" charset="0"/>
              </a:rPr>
              <a:t>/</a:t>
            </a:r>
            <a:r>
              <a:rPr lang="en-US" sz="2100" err="1">
                <a:sym typeface="Gill Sans" charset="0"/>
              </a:rPr>
              <a:t>emailAddress</a:t>
            </a:r>
            <a:r>
              <a:rPr lang="en-US" sz="2100">
                <a:sym typeface="Gill Sans" charset="0"/>
              </a:rPr>
              <a:t>=</a:t>
            </a:r>
            <a:r>
              <a:rPr lang="en-US" sz="2100" err="1">
                <a:sym typeface="Gill Sans" charset="0"/>
              </a:rPr>
              <a:t>webmaster@info.ucl.ac.be</a:t>
            </a:r>
            <a:br>
              <a:rPr lang="en-US" sz="2100">
                <a:sym typeface="Gill Sans" charset="0"/>
              </a:rPr>
            </a:br>
            <a:r>
              <a:rPr lang="en-US" sz="2100" i="1">
                <a:solidFill>
                  <a:srgbClr val="FF0000"/>
                </a:solidFill>
                <a:sym typeface="Gill Sans" charset="0"/>
              </a:rPr>
              <a:t>issuer</a:t>
            </a:r>
            <a:r>
              <a:rPr lang="en-US" sz="2100">
                <a:sym typeface="Gill Sans" charset="0"/>
              </a:rPr>
              <a:t>=/C=BE/O=UCL/OU=CA/CN=UCL Certification Manager/</a:t>
            </a:r>
            <a:r>
              <a:rPr lang="en-US" sz="2100" err="1">
                <a:sym typeface="Gill Sans" charset="0"/>
              </a:rPr>
              <a:t>emailAddress</a:t>
            </a:r>
            <a:r>
              <a:rPr lang="en-US" sz="2100">
                <a:sym typeface="Gill Sans" charset="0"/>
              </a:rPr>
              <a:t>=</a:t>
            </a:r>
            <a:r>
              <a:rPr lang="en-US" sz="2100" err="1">
                <a:sym typeface="Gill Sans" charset="0"/>
              </a:rPr>
              <a:t>ca@ucl.ac.be</a:t>
            </a:r>
            <a:endParaRPr lang="en-US" sz="2100">
              <a:sym typeface="Gill Sans" charset="0"/>
            </a:endParaRP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100">
                <a:solidFill>
                  <a:srgbClr val="0000FF"/>
                </a:solidFill>
                <a:sym typeface="Gill Sans" charset="0"/>
              </a:rPr>
              <a:t>subject</a:t>
            </a:r>
            <a:r>
              <a:rPr lang="en-US" sz="2100">
                <a:sym typeface="Gill Sans" charset="0"/>
              </a:rPr>
              <a:t>=/C=US/ST=California/L=Mountain View/O=VeriSign, Inc./OU=Production Services/OU=Terms of use at </a:t>
            </a:r>
            <a:r>
              <a:rPr lang="en-US" sz="2100" err="1">
                <a:sym typeface="Gill Sans" charset="0"/>
              </a:rPr>
              <a:t>www.verisign.com</a:t>
            </a:r>
            <a:r>
              <a:rPr lang="en-US" sz="2100">
                <a:sym typeface="Gill Sans" charset="0"/>
              </a:rPr>
              <a:t>/</a:t>
            </a:r>
            <a:r>
              <a:rPr lang="en-US" sz="2100" err="1">
                <a:sym typeface="Gill Sans" charset="0"/>
              </a:rPr>
              <a:t>rpa</a:t>
            </a:r>
            <a:r>
              <a:rPr lang="en-US" sz="2100">
                <a:sym typeface="Gill Sans" charset="0"/>
              </a:rPr>
              <a:t> (c)00/CN=</a:t>
            </a:r>
            <a:r>
              <a:rPr lang="en-US" sz="2100" err="1">
                <a:sym typeface="Gill Sans" charset="0"/>
              </a:rPr>
              <a:t>www.verisign.com</a:t>
            </a:r>
            <a:br>
              <a:rPr lang="en-US" sz="2100">
                <a:sym typeface="Gill Sans" charset="0"/>
              </a:rPr>
            </a:br>
            <a:r>
              <a:rPr lang="en-US" sz="2100" i="1">
                <a:solidFill>
                  <a:srgbClr val="FF0000"/>
                </a:solidFill>
                <a:sym typeface="Gill Sans" charset="0"/>
              </a:rPr>
              <a:t>issuer</a:t>
            </a:r>
            <a:r>
              <a:rPr lang="en-US" sz="2100">
                <a:sym typeface="Gill Sans" charset="0"/>
              </a:rPr>
              <a:t>=/O=VeriSign Trust Network/OU=VeriSign, Inc./OU=VeriSign International Server CA - Class 3/OU=</a:t>
            </a:r>
            <a:r>
              <a:rPr lang="en-US" sz="2100" err="1">
                <a:sym typeface="Gill Sans" charset="0"/>
              </a:rPr>
              <a:t>www.verisign.com</a:t>
            </a:r>
            <a:r>
              <a:rPr lang="en-US" sz="2100">
                <a:sym typeface="Gill Sans" charset="0"/>
              </a:rPr>
              <a:t>/CPS </a:t>
            </a:r>
            <a:r>
              <a:rPr lang="en-US" sz="2100" err="1">
                <a:sym typeface="Gill Sans" charset="0"/>
              </a:rPr>
              <a:t>Incorp.by</a:t>
            </a:r>
            <a:r>
              <a:rPr lang="en-US" sz="2100">
                <a:sym typeface="Gill Sans" charset="0"/>
              </a:rPr>
              <a:t> Ref. LIABILITY LTD.(c)97 VeriSign</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100">
                <a:solidFill>
                  <a:srgbClr val="0000FF"/>
                </a:solidFill>
                <a:sym typeface="Gill Sans" charset="0"/>
              </a:rPr>
              <a:t>subject</a:t>
            </a:r>
            <a:r>
              <a:rPr lang="en-US" sz="2100">
                <a:sym typeface="Gill Sans" charset="0"/>
              </a:rPr>
              <a:t>=/C=BE/CN=</a:t>
            </a:r>
            <a:r>
              <a:rPr lang="en-US" sz="2100" err="1">
                <a:sym typeface="Gill Sans" charset="0"/>
              </a:rPr>
              <a:t>www.belgium.be</a:t>
            </a:r>
            <a:r>
              <a:rPr lang="en-US" sz="2100">
                <a:sym typeface="Gill Sans" charset="0"/>
              </a:rPr>
              <a:t>/O=Belgian Federal Government/OU=Federal Public Service/ ST=Brussels/ L=Brussels/</a:t>
            </a:r>
            <a:r>
              <a:rPr lang="en-US" sz="2100" err="1">
                <a:sym typeface="Gill Sans" charset="0"/>
              </a:rPr>
              <a:t>emailAddress</a:t>
            </a:r>
            <a:r>
              <a:rPr lang="en-US" sz="2100">
                <a:sym typeface="Gill Sans" charset="0"/>
              </a:rPr>
              <a:t>=</a:t>
            </a:r>
            <a:r>
              <a:rPr lang="en-US" sz="2100" err="1">
                <a:sym typeface="Gill Sans" charset="0"/>
              </a:rPr>
              <a:t>servicedesk@fedict.be</a:t>
            </a:r>
            <a:br>
              <a:rPr lang="en-US" sz="2100">
                <a:sym typeface="Gill Sans" charset="0"/>
              </a:rPr>
            </a:br>
            <a:r>
              <a:rPr lang="en-US" sz="2100" i="1">
                <a:solidFill>
                  <a:srgbClr val="FF0000"/>
                </a:solidFill>
                <a:sym typeface="Gill Sans" charset="0"/>
              </a:rPr>
              <a:t>issuer</a:t>
            </a:r>
            <a:r>
              <a:rPr lang="en-US" sz="2100">
                <a:sym typeface="Gill Sans" charset="0"/>
              </a:rPr>
              <a:t>=/C=BE/CN=Government CA</a:t>
            </a:r>
          </a:p>
          <a:p>
            <a:pPr marL="617418" indent="-420967">
              <a:spcBef>
                <a:spcPts val="1768"/>
              </a:spcBef>
              <a:buFont typeface="Gill Sans" charset="0"/>
              <a:buChar char="•"/>
              <a:defRPr/>
            </a:pPr>
            <a:endParaRPr lang="en-GB" sz="2100">
              <a:sym typeface="Gill Sans" charset="0"/>
            </a:endParaRPr>
          </a:p>
        </p:txBody>
      </p:sp>
    </p:spTree>
    <p:extLst>
      <p:ext uri="{BB962C8B-B14F-4D97-AF65-F5344CB8AC3E}">
        <p14:creationId xmlns:p14="http://schemas.microsoft.com/office/powerpoint/2010/main" val="3469820922"/>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CB675B-E744-495A-81FC-FDBB2611D866}"/>
              </a:ext>
            </a:extLst>
          </p:cNvPr>
          <p:cNvSpPr>
            <a:spLocks noGrp="1"/>
          </p:cNvSpPr>
          <p:nvPr>
            <p:ph type="title"/>
          </p:nvPr>
        </p:nvSpPr>
        <p:spPr/>
        <p:txBody>
          <a:bodyPr/>
          <a:lstStyle/>
          <a:p>
            <a:pPr>
              <a:defRPr/>
            </a:pPr>
            <a:r>
              <a:rPr lang="en-GB" err="1">
                <a:sym typeface="Gill Sans" charset="0"/>
              </a:rPr>
              <a:t>ClientHello</a:t>
            </a:r>
            <a:r>
              <a:rPr lang="en-GB">
                <a:sym typeface="Gill Sans" charset="0"/>
              </a:rPr>
              <a:t> message</a:t>
            </a:r>
          </a:p>
        </p:txBody>
      </p:sp>
      <p:sp>
        <p:nvSpPr>
          <p:cNvPr id="3" name="Espace réservé du contenu 2">
            <a:extLst>
              <a:ext uri="{FF2B5EF4-FFF2-40B4-BE49-F238E27FC236}">
                <a16:creationId xmlns:a16="http://schemas.microsoft.com/office/drawing/2014/main" id="{42CF2D3D-8C03-43D7-AB26-CAA52BE24066}"/>
              </a:ext>
            </a:extLst>
          </p:cNvPr>
          <p:cNvSpPr>
            <a:spLocks noGrp="1"/>
          </p:cNvSpPr>
          <p:nvPr>
            <p:ph idx="1"/>
          </p:nvPr>
        </p:nvSpPr>
        <p:spPr>
          <a:xfrm>
            <a:off x="949325" y="2416175"/>
            <a:ext cx="7970838" cy="4019550"/>
          </a:xfrm>
        </p:spPr>
        <p:txBody>
          <a:bodyPr/>
          <a:lstStyle/>
          <a:p>
            <a:r>
              <a:rPr lang="en-GB" altLang="fr-FR"/>
              <a:t>Protocol Version</a:t>
            </a:r>
          </a:p>
          <a:p>
            <a:r>
              <a:rPr lang="en-GB" altLang="fr-FR"/>
              <a:t>32 bytes long random number</a:t>
            </a:r>
          </a:p>
          <a:p>
            <a:pPr lvl="1"/>
            <a:r>
              <a:rPr lang="en-GB" altLang="fr-FR" sz="2100"/>
              <a:t>4 bytes Unix time (seconds since 01/01/1970)</a:t>
            </a:r>
            <a:r>
              <a:rPr lang="ar-SA" altLang="fr-FR" sz="2100">
                <a:cs typeface="Arial" panose="020B0604020202020204" pitchFamily="34" charset="0"/>
              </a:rPr>
              <a:t>‏</a:t>
            </a:r>
            <a:endParaRPr lang="en-GB" altLang="fr-FR" sz="2100"/>
          </a:p>
          <a:p>
            <a:pPr lvl="1"/>
            <a:r>
              <a:rPr lang="en-GB" altLang="fr-FR" sz="2100"/>
              <a:t>28 bytes random number</a:t>
            </a:r>
          </a:p>
          <a:p>
            <a:r>
              <a:rPr lang="en-GB" altLang="fr-FR"/>
              <a:t>Session Id  </a:t>
            </a:r>
          </a:p>
          <a:p>
            <a:pPr lvl="1"/>
            <a:r>
              <a:rPr lang="en-GB" altLang="fr-FR" sz="2100"/>
              <a:t>Each SSL session has an identifier which can be used later to restart a session</a:t>
            </a:r>
          </a:p>
          <a:p>
            <a:r>
              <a:rPr lang="en-GB" altLang="fr-FR"/>
              <a:t>List of supported Ciphers</a:t>
            </a:r>
          </a:p>
          <a:p>
            <a:r>
              <a:rPr lang="en-GB" altLang="fr-FR"/>
              <a:t>List of supported Compression Methods</a:t>
            </a:r>
          </a:p>
          <a:p>
            <a:endParaRPr lang="en-GB" altLang="fr-FR"/>
          </a:p>
        </p:txBody>
      </p:sp>
    </p:spTree>
    <p:extLst>
      <p:ext uri="{BB962C8B-B14F-4D97-AF65-F5344CB8AC3E}">
        <p14:creationId xmlns:p14="http://schemas.microsoft.com/office/powerpoint/2010/main" val="2591228539"/>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2A6E60-EC04-40E9-9773-C77097E89C5B}"/>
              </a:ext>
            </a:extLst>
          </p:cNvPr>
          <p:cNvSpPr>
            <a:spLocks noGrp="1"/>
          </p:cNvSpPr>
          <p:nvPr>
            <p:ph type="title"/>
          </p:nvPr>
        </p:nvSpPr>
        <p:spPr/>
        <p:txBody>
          <a:bodyPr/>
          <a:lstStyle/>
          <a:p>
            <a:pPr>
              <a:defRPr/>
            </a:pPr>
            <a:r>
              <a:rPr lang="en-GB" err="1">
                <a:sym typeface="Gill Sans" charset="0"/>
              </a:rPr>
              <a:t>ClientHello</a:t>
            </a:r>
            <a:endParaRPr lang="en-GB">
              <a:sym typeface="Gill Sans" charset="0"/>
            </a:endParaRPr>
          </a:p>
        </p:txBody>
      </p:sp>
      <p:sp>
        <p:nvSpPr>
          <p:cNvPr id="3" name="Espace réservé du contenu 2">
            <a:extLst>
              <a:ext uri="{FF2B5EF4-FFF2-40B4-BE49-F238E27FC236}">
                <a16:creationId xmlns:a16="http://schemas.microsoft.com/office/drawing/2014/main" id="{BC1C6BC7-1084-4C87-89ED-5ED5DF95E9E4}"/>
              </a:ext>
            </a:extLst>
          </p:cNvPr>
          <p:cNvSpPr>
            <a:spLocks noGrp="1"/>
          </p:cNvSpPr>
          <p:nvPr>
            <p:ph idx="1"/>
          </p:nvPr>
        </p:nvSpPr>
        <p:spPr>
          <a:xfrm>
            <a:off x="966788" y="1946275"/>
            <a:ext cx="8648700" cy="4017963"/>
          </a:xfrm>
        </p:spPr>
        <p:txBody>
          <a:bodyPr/>
          <a:lstStyle/>
          <a:p>
            <a:pPr marL="617418" indent="-420967">
              <a:spcBef>
                <a:spcPts val="1768"/>
              </a:spcBef>
              <a:buFont typeface="Gill Sans" charset="0"/>
              <a:buChar char="•"/>
              <a:defRPr/>
            </a:pPr>
            <a:r>
              <a:rPr lang="en-GB">
                <a:sym typeface="Gill Sans" charset="0"/>
              </a:rPr>
              <a:t>Supported ciphers</a:t>
            </a:r>
          </a:p>
          <a:p>
            <a:pPr marL="944837" lvl="1" indent="-420967">
              <a:spcBef>
                <a:spcPts val="1768"/>
              </a:spcBef>
              <a:buFont typeface="Gill Sans" charset="0"/>
              <a:buChar char="•"/>
              <a:defRPr/>
            </a:pPr>
            <a:r>
              <a:rPr lang="en-GB" err="1">
                <a:sym typeface="Gill Sans" charset="0"/>
              </a:rPr>
              <a:t>Authentication+Key</a:t>
            </a:r>
            <a:r>
              <a:rPr lang="en-GB">
                <a:sym typeface="Gill Sans" charset="0"/>
              </a:rPr>
              <a:t> </a:t>
            </a:r>
            <a:r>
              <a:rPr lang="en-GB" err="1">
                <a:sym typeface="Gill Sans" charset="0"/>
              </a:rPr>
              <a:t>Exchange+Cipher+Hash</a:t>
            </a:r>
            <a:endParaRPr lang="en-GB">
              <a:sym typeface="Gill Sans" charset="0"/>
            </a:endParaRP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TLS RSA WITH NULL MD5</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TLS RSA EXPORT WITH RC4 40 MD5</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TLS RSA WITH RC4 128 MD5</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TLS RSA WITH DES CBC SHA</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TLS RSA WITH 3DES EDE CBC SHA</a:t>
            </a:r>
          </a:p>
        </p:txBody>
      </p:sp>
    </p:spTree>
    <p:extLst>
      <p:ext uri="{BB962C8B-B14F-4D97-AF65-F5344CB8AC3E}">
        <p14:creationId xmlns:p14="http://schemas.microsoft.com/office/powerpoint/2010/main" val="3328643387"/>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393576-FBC5-49FE-A704-67ED19AB4C3A}"/>
              </a:ext>
            </a:extLst>
          </p:cNvPr>
          <p:cNvSpPr>
            <a:spLocks noGrp="1"/>
          </p:cNvSpPr>
          <p:nvPr>
            <p:ph type="title"/>
          </p:nvPr>
        </p:nvSpPr>
        <p:spPr/>
        <p:txBody>
          <a:bodyPr/>
          <a:lstStyle/>
          <a:p>
            <a:pPr>
              <a:defRPr/>
            </a:pPr>
            <a:r>
              <a:rPr lang="en-GB" err="1">
                <a:sym typeface="Gill Sans" charset="0"/>
              </a:rPr>
              <a:t>ServerHello</a:t>
            </a:r>
            <a:endParaRPr lang="en-GB">
              <a:sym typeface="Gill Sans" charset="0"/>
            </a:endParaRPr>
          </a:p>
        </p:txBody>
      </p:sp>
      <p:sp>
        <p:nvSpPr>
          <p:cNvPr id="3" name="Espace réservé du contenu 2">
            <a:extLst>
              <a:ext uri="{FF2B5EF4-FFF2-40B4-BE49-F238E27FC236}">
                <a16:creationId xmlns:a16="http://schemas.microsoft.com/office/drawing/2014/main" id="{D8A56471-DC9E-4E8A-8C62-BB97D42257A3}"/>
              </a:ext>
            </a:extLst>
          </p:cNvPr>
          <p:cNvSpPr>
            <a:spLocks noGrp="1"/>
          </p:cNvSpPr>
          <p:nvPr>
            <p:ph idx="1"/>
          </p:nvPr>
        </p:nvSpPr>
        <p:spPr/>
        <p:txBody>
          <a:bodyPr/>
          <a:lstStyle/>
          <a:p>
            <a:pPr marL="196451" indent="0">
              <a:spcBef>
                <a:spcPts val="1768"/>
              </a:spcBef>
              <a:buFont typeface="Gill Sans" charset="0"/>
              <a:buNone/>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endParaRPr lang="en-US">
              <a:sym typeface="Gill Sans" charset="0"/>
            </a:endParaRPr>
          </a:p>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Protocol version</a:t>
            </a:r>
          </a:p>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Random</a:t>
            </a:r>
          </a:p>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Session Id</a:t>
            </a:r>
          </a:p>
          <a:p>
            <a:pPr marL="1272256" lvl="2"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Optional, sent by server if it allows sessions to be resumed later</a:t>
            </a:r>
          </a:p>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Cipher Suite</a:t>
            </a:r>
          </a:p>
          <a:p>
            <a:pPr marL="1272256" lvl="2"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One of the client cipher suites Compression Method</a:t>
            </a:r>
          </a:p>
          <a:p>
            <a:pPr marL="617418" indent="-420967">
              <a:spcBef>
                <a:spcPts val="1768"/>
              </a:spcBef>
              <a:buFont typeface="Gill Sans" charset="0"/>
              <a:buChar char="•"/>
              <a:defRPr/>
            </a:pPr>
            <a:endParaRPr lang="en-GB">
              <a:sym typeface="Gill Sans" charset="0"/>
            </a:endParaRPr>
          </a:p>
        </p:txBody>
      </p:sp>
    </p:spTree>
    <p:extLst>
      <p:ext uri="{BB962C8B-B14F-4D97-AF65-F5344CB8AC3E}">
        <p14:creationId xmlns:p14="http://schemas.microsoft.com/office/powerpoint/2010/main" val="3898119896"/>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0F25D9-F1AA-4B3A-840B-942E13A96F3A}"/>
              </a:ext>
            </a:extLst>
          </p:cNvPr>
          <p:cNvSpPr>
            <a:spLocks noGrp="1"/>
          </p:cNvSpPr>
          <p:nvPr>
            <p:ph type="title"/>
          </p:nvPr>
        </p:nvSpPr>
        <p:spPr>
          <a:xfrm>
            <a:off x="1058863" y="593725"/>
            <a:ext cx="7970837" cy="1714500"/>
          </a:xfrm>
        </p:spPr>
        <p:txBody>
          <a:bodyPr/>
          <a:lstStyle/>
          <a:p>
            <a:pPr>
              <a:defRPr/>
            </a:pPr>
            <a:r>
              <a:rPr lang="en-GB">
                <a:sym typeface="Gill Sans" charset="0"/>
              </a:rPr>
              <a:t>Handshake (cont.)</a:t>
            </a:r>
          </a:p>
        </p:txBody>
      </p:sp>
      <p:sp>
        <p:nvSpPr>
          <p:cNvPr id="64514" name="Line 6">
            <a:extLst>
              <a:ext uri="{FF2B5EF4-FFF2-40B4-BE49-F238E27FC236}">
                <a16:creationId xmlns:a16="http://schemas.microsoft.com/office/drawing/2014/main" id="{3A7C102F-D508-458A-AB33-73A6047948F1}"/>
              </a:ext>
            </a:extLst>
          </p:cNvPr>
          <p:cNvSpPr>
            <a:spLocks noChangeShapeType="1"/>
          </p:cNvSpPr>
          <p:nvPr/>
        </p:nvSpPr>
        <p:spPr bwMode="auto">
          <a:xfrm>
            <a:off x="2476500" y="3230563"/>
            <a:ext cx="4763" cy="186690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4515" name="Line 7">
            <a:extLst>
              <a:ext uri="{FF2B5EF4-FFF2-40B4-BE49-F238E27FC236}">
                <a16:creationId xmlns:a16="http://schemas.microsoft.com/office/drawing/2014/main" id="{4239315F-A0D2-4C5C-B02A-7F43D279E756}"/>
              </a:ext>
            </a:extLst>
          </p:cNvPr>
          <p:cNvSpPr>
            <a:spLocks noChangeShapeType="1"/>
          </p:cNvSpPr>
          <p:nvPr/>
        </p:nvSpPr>
        <p:spPr bwMode="auto">
          <a:xfrm flipH="1">
            <a:off x="7383463" y="3690938"/>
            <a:ext cx="3175" cy="139700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4517" name="Rectangle 9">
            <a:extLst>
              <a:ext uri="{FF2B5EF4-FFF2-40B4-BE49-F238E27FC236}">
                <a16:creationId xmlns:a16="http://schemas.microsoft.com/office/drawing/2014/main" id="{0C485A54-434D-4AC3-8F6F-8205FAE554AF}"/>
              </a:ext>
            </a:extLst>
          </p:cNvPr>
          <p:cNvSpPr>
            <a:spLocks/>
          </p:cNvSpPr>
          <p:nvPr/>
        </p:nvSpPr>
        <p:spPr bwMode="auto">
          <a:xfrm>
            <a:off x="2103214" y="2700447"/>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Alice</a:t>
            </a:r>
          </a:p>
        </p:txBody>
      </p:sp>
      <p:sp>
        <p:nvSpPr>
          <p:cNvPr id="64519" name="Rectangle 11">
            <a:extLst>
              <a:ext uri="{FF2B5EF4-FFF2-40B4-BE49-F238E27FC236}">
                <a16:creationId xmlns:a16="http://schemas.microsoft.com/office/drawing/2014/main" id="{A79934FA-6EB7-4C4F-90FD-964946D2288B}"/>
              </a:ext>
            </a:extLst>
          </p:cNvPr>
          <p:cNvSpPr>
            <a:spLocks/>
          </p:cNvSpPr>
          <p:nvPr/>
        </p:nvSpPr>
        <p:spPr bwMode="auto">
          <a:xfrm>
            <a:off x="6738936" y="2565148"/>
            <a:ext cx="7064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Bob</a:t>
            </a:r>
          </a:p>
        </p:txBody>
      </p:sp>
      <p:grpSp>
        <p:nvGrpSpPr>
          <p:cNvPr id="56" name="Group 12">
            <a:extLst>
              <a:ext uri="{FF2B5EF4-FFF2-40B4-BE49-F238E27FC236}">
                <a16:creationId xmlns:a16="http://schemas.microsoft.com/office/drawing/2014/main" id="{6291D105-57C2-48B6-9426-128D914C8897}"/>
              </a:ext>
            </a:extLst>
          </p:cNvPr>
          <p:cNvGrpSpPr>
            <a:grpSpLocks/>
          </p:cNvGrpSpPr>
          <p:nvPr/>
        </p:nvGrpSpPr>
        <p:grpSpPr bwMode="auto">
          <a:xfrm>
            <a:off x="2466975" y="3521075"/>
            <a:ext cx="4795838" cy="301625"/>
            <a:chOff x="0" y="0"/>
            <a:chExt cx="3966" cy="271"/>
          </a:xfrm>
        </p:grpSpPr>
        <p:sp>
          <p:nvSpPr>
            <p:cNvPr id="64537" name="Line 13">
              <a:extLst>
                <a:ext uri="{FF2B5EF4-FFF2-40B4-BE49-F238E27FC236}">
                  <a16:creationId xmlns:a16="http://schemas.microsoft.com/office/drawing/2014/main" id="{BC61F03C-D2BD-4877-AB0C-776D71329E67}"/>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4538" name="Group 14">
              <a:extLst>
                <a:ext uri="{FF2B5EF4-FFF2-40B4-BE49-F238E27FC236}">
                  <a16:creationId xmlns:a16="http://schemas.microsoft.com/office/drawing/2014/main" id="{F1910E17-0A3C-46AC-A058-03585ACF8096}"/>
                </a:ext>
              </a:extLst>
            </p:cNvPr>
            <p:cNvGrpSpPr>
              <a:grpSpLocks/>
            </p:cNvGrpSpPr>
            <p:nvPr/>
          </p:nvGrpSpPr>
          <p:grpSpPr bwMode="auto">
            <a:xfrm>
              <a:off x="361" y="0"/>
              <a:ext cx="2512" cy="271"/>
              <a:chOff x="0" y="0"/>
              <a:chExt cx="2512" cy="271"/>
            </a:xfrm>
          </p:grpSpPr>
          <p:sp>
            <p:nvSpPr>
              <p:cNvPr id="64539" name="Rectangle 15">
                <a:extLst>
                  <a:ext uri="{FF2B5EF4-FFF2-40B4-BE49-F238E27FC236}">
                    <a16:creationId xmlns:a16="http://schemas.microsoft.com/office/drawing/2014/main" id="{5EAD060E-35BC-4C3A-AD1A-1AABF8B984A0}"/>
                  </a:ext>
                </a:extLst>
              </p:cNvPr>
              <p:cNvSpPr>
                <a:spLocks/>
              </p:cNvSpPr>
              <p:nvPr/>
            </p:nvSpPr>
            <p:spPr bwMode="auto">
              <a:xfrm>
                <a:off x="0" y="0"/>
                <a:ext cx="250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4540" name="Rectangle 16">
                <a:extLst>
                  <a:ext uri="{FF2B5EF4-FFF2-40B4-BE49-F238E27FC236}">
                    <a16:creationId xmlns:a16="http://schemas.microsoft.com/office/drawing/2014/main" id="{9C30AB15-69FD-4CF4-9E84-1AE12DDEE38B}"/>
                  </a:ext>
                </a:extLst>
              </p:cNvPr>
              <p:cNvSpPr>
                <a:spLocks/>
              </p:cNvSpPr>
              <p:nvPr/>
            </p:nvSpPr>
            <p:spPr bwMode="auto">
              <a:xfrm>
                <a:off x="0" y="0"/>
                <a:ext cx="25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ClientHello (Ciphers, </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Alice</a:t>
                </a:r>
                <a:r>
                  <a:rPr lang="en-US" altLang="fr-FR" sz="1500">
                    <a:solidFill>
                      <a:schemeClr val="tx1"/>
                    </a:solidFill>
                    <a:latin typeface="Helvetica" panose="020B0604020202020204" pitchFamily="34" charset="0"/>
                    <a:sym typeface="Helvetica" panose="020B0604020202020204" pitchFamily="34" charset="0"/>
                  </a:rPr>
                  <a:t>)</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61" name="Group 17">
            <a:extLst>
              <a:ext uri="{FF2B5EF4-FFF2-40B4-BE49-F238E27FC236}">
                <a16:creationId xmlns:a16="http://schemas.microsoft.com/office/drawing/2014/main" id="{83A12227-22F6-4732-B722-B037781D209B}"/>
              </a:ext>
            </a:extLst>
          </p:cNvPr>
          <p:cNvGrpSpPr>
            <a:grpSpLocks/>
          </p:cNvGrpSpPr>
          <p:nvPr/>
        </p:nvGrpSpPr>
        <p:grpSpPr bwMode="auto">
          <a:xfrm>
            <a:off x="2551113" y="3825875"/>
            <a:ext cx="4895850" cy="981075"/>
            <a:chOff x="0" y="0"/>
            <a:chExt cx="4049" cy="880"/>
          </a:xfrm>
        </p:grpSpPr>
        <p:sp>
          <p:nvSpPr>
            <p:cNvPr id="64531" name="Line 18">
              <a:extLst>
                <a:ext uri="{FF2B5EF4-FFF2-40B4-BE49-F238E27FC236}">
                  <a16:creationId xmlns:a16="http://schemas.microsoft.com/office/drawing/2014/main" id="{5C7E0876-C906-4F64-8C50-5C759FF4BA0D}"/>
                </a:ext>
              </a:extLst>
            </p:cNvPr>
            <p:cNvSpPr>
              <a:spLocks noChangeShapeType="1"/>
            </p:cNvSpPr>
            <p:nvPr/>
          </p:nvSpPr>
          <p:spPr bwMode="auto">
            <a:xfrm flipH="1">
              <a:off x="24" y="166"/>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64532" name="Line 19">
              <a:extLst>
                <a:ext uri="{FF2B5EF4-FFF2-40B4-BE49-F238E27FC236}">
                  <a16:creationId xmlns:a16="http://schemas.microsoft.com/office/drawing/2014/main" id="{BFB79877-67FB-4143-8EB1-513BCF9040DB}"/>
                </a:ext>
              </a:extLst>
            </p:cNvPr>
            <p:cNvSpPr>
              <a:spLocks noChangeShapeType="1"/>
            </p:cNvSpPr>
            <p:nvPr/>
          </p:nvSpPr>
          <p:spPr bwMode="auto">
            <a:xfrm flipH="1">
              <a:off x="40" y="371"/>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64533" name="Line 20">
              <a:extLst>
                <a:ext uri="{FF2B5EF4-FFF2-40B4-BE49-F238E27FC236}">
                  <a16:creationId xmlns:a16="http://schemas.microsoft.com/office/drawing/2014/main" id="{E329830B-83BB-4B74-9190-B55F5EAAEFAD}"/>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4534" name="Group 21">
              <a:extLst>
                <a:ext uri="{FF2B5EF4-FFF2-40B4-BE49-F238E27FC236}">
                  <a16:creationId xmlns:a16="http://schemas.microsoft.com/office/drawing/2014/main" id="{5C6E2635-F4E7-4AA2-8F38-BFFA978E2C74}"/>
                </a:ext>
              </a:extLst>
            </p:cNvPr>
            <p:cNvGrpSpPr>
              <a:grpSpLocks/>
            </p:cNvGrpSpPr>
            <p:nvPr/>
          </p:nvGrpSpPr>
          <p:grpSpPr bwMode="auto">
            <a:xfrm>
              <a:off x="787" y="70"/>
              <a:ext cx="2400" cy="641"/>
              <a:chOff x="0" y="0"/>
              <a:chExt cx="2400" cy="641"/>
            </a:xfrm>
          </p:grpSpPr>
          <p:sp>
            <p:nvSpPr>
              <p:cNvPr id="64535" name="Rectangle 22">
                <a:extLst>
                  <a:ext uri="{FF2B5EF4-FFF2-40B4-BE49-F238E27FC236}">
                    <a16:creationId xmlns:a16="http://schemas.microsoft.com/office/drawing/2014/main" id="{F64005F3-60A6-43D2-A13A-A5D670EA215D}"/>
                  </a:ext>
                </a:extLst>
              </p:cNvPr>
              <p:cNvSpPr>
                <a:spLocks/>
              </p:cNvSpPr>
              <p:nvPr/>
            </p:nvSpPr>
            <p:spPr bwMode="auto">
              <a:xfrm>
                <a:off x="0" y="0"/>
                <a:ext cx="2399" cy="641"/>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4536" name="Rectangle 23">
                <a:extLst>
                  <a:ext uri="{FF2B5EF4-FFF2-40B4-BE49-F238E27FC236}">
                    <a16:creationId xmlns:a16="http://schemas.microsoft.com/office/drawing/2014/main" id="{FD257D8A-82D4-4BA0-8443-AECED25F0B16}"/>
                  </a:ext>
                </a:extLst>
              </p:cNvPr>
              <p:cNvSpPr>
                <a:spLocks/>
              </p:cNvSpPr>
              <p:nvPr/>
            </p:nvSpPr>
            <p:spPr bwMode="auto">
              <a:xfrm>
                <a:off x="0" y="0"/>
                <a:ext cx="2400"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ServerHello(Ciphers,</a:t>
                </a:r>
                <a:r>
                  <a:rPr lang="en-US" altLang="fr-FR" sz="1500">
                    <a:solidFill>
                      <a:srgbClr val="008000"/>
                    </a:solidFill>
                    <a:latin typeface="Helvetica" panose="020B0604020202020204" pitchFamily="34" charset="0"/>
                    <a:sym typeface="Helvetica" panose="020B0604020202020204" pitchFamily="34" charset="0"/>
                  </a:rPr>
                  <a:t>Random</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Certificate(</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ServerHelloDone</a:t>
                </a:r>
              </a:p>
            </p:txBody>
          </p:sp>
        </p:grpSp>
      </p:grpSp>
      <p:sp>
        <p:nvSpPr>
          <p:cNvPr id="64522" name="Rectangle 24">
            <a:extLst>
              <a:ext uri="{FF2B5EF4-FFF2-40B4-BE49-F238E27FC236}">
                <a16:creationId xmlns:a16="http://schemas.microsoft.com/office/drawing/2014/main" id="{54754F4C-F306-4C0E-BAFA-370E881EA9D5}"/>
              </a:ext>
            </a:extLst>
          </p:cNvPr>
          <p:cNvSpPr>
            <a:spLocks/>
          </p:cNvSpPr>
          <p:nvPr/>
        </p:nvSpPr>
        <p:spPr bwMode="auto">
          <a:xfrm>
            <a:off x="6378575" y="2871788"/>
            <a:ext cx="19637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64523" name="Group 25">
            <a:extLst>
              <a:ext uri="{FF2B5EF4-FFF2-40B4-BE49-F238E27FC236}">
                <a16:creationId xmlns:a16="http://schemas.microsoft.com/office/drawing/2014/main" id="{9C3D1140-F0BC-4817-B429-97CDA90934F7}"/>
              </a:ext>
            </a:extLst>
          </p:cNvPr>
          <p:cNvGrpSpPr>
            <a:grpSpLocks/>
          </p:cNvGrpSpPr>
          <p:nvPr/>
        </p:nvGrpSpPr>
        <p:grpSpPr bwMode="auto">
          <a:xfrm>
            <a:off x="2311400" y="3176588"/>
            <a:ext cx="447675" cy="482600"/>
            <a:chOff x="0" y="0"/>
            <a:chExt cx="371" cy="432"/>
          </a:xfrm>
        </p:grpSpPr>
        <p:sp>
          <p:nvSpPr>
            <p:cNvPr id="64529" name="Rectangle 26">
              <a:extLst>
                <a:ext uri="{FF2B5EF4-FFF2-40B4-BE49-F238E27FC236}">
                  <a16:creationId xmlns:a16="http://schemas.microsoft.com/office/drawing/2014/main" id="{1C145935-294B-47BB-94EE-9B1CDDC96026}"/>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4530" name="Rectangle 27">
              <a:extLst>
                <a:ext uri="{FF2B5EF4-FFF2-40B4-BE49-F238E27FC236}">
                  <a16:creationId xmlns:a16="http://schemas.microsoft.com/office/drawing/2014/main" id="{017952C2-6C9C-488C-863D-2302E504561E}"/>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p>
          </p:txBody>
        </p:sp>
      </p:grpSp>
      <p:grpSp>
        <p:nvGrpSpPr>
          <p:cNvPr id="72" name="Group 28">
            <a:extLst>
              <a:ext uri="{FF2B5EF4-FFF2-40B4-BE49-F238E27FC236}">
                <a16:creationId xmlns:a16="http://schemas.microsoft.com/office/drawing/2014/main" id="{20133EA8-59B2-410D-BF95-523C6FA53F50}"/>
              </a:ext>
            </a:extLst>
          </p:cNvPr>
          <p:cNvGrpSpPr>
            <a:grpSpLocks/>
          </p:cNvGrpSpPr>
          <p:nvPr/>
        </p:nvGrpSpPr>
        <p:grpSpPr bwMode="auto">
          <a:xfrm>
            <a:off x="2544763" y="4841875"/>
            <a:ext cx="4795837" cy="303213"/>
            <a:chOff x="0" y="0"/>
            <a:chExt cx="3966" cy="271"/>
          </a:xfrm>
        </p:grpSpPr>
        <p:sp>
          <p:nvSpPr>
            <p:cNvPr id="64525" name="Line 29">
              <a:extLst>
                <a:ext uri="{FF2B5EF4-FFF2-40B4-BE49-F238E27FC236}">
                  <a16:creationId xmlns:a16="http://schemas.microsoft.com/office/drawing/2014/main" id="{17211399-BA78-418D-9E9F-6BAED38C5F80}"/>
                </a:ext>
              </a:extLst>
            </p:cNvPr>
            <p:cNvSpPr>
              <a:spLocks noChangeShapeType="1"/>
            </p:cNvSpPr>
            <p:nvPr/>
          </p:nvSpPr>
          <p:spPr bwMode="auto">
            <a:xfrm>
              <a:off x="0" y="141"/>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4526" name="Group 30">
              <a:extLst>
                <a:ext uri="{FF2B5EF4-FFF2-40B4-BE49-F238E27FC236}">
                  <a16:creationId xmlns:a16="http://schemas.microsoft.com/office/drawing/2014/main" id="{2F4CD9E8-AEF8-4646-ADC7-EF9A5603CEAA}"/>
                </a:ext>
              </a:extLst>
            </p:cNvPr>
            <p:cNvGrpSpPr>
              <a:grpSpLocks/>
            </p:cNvGrpSpPr>
            <p:nvPr/>
          </p:nvGrpSpPr>
          <p:grpSpPr bwMode="auto">
            <a:xfrm>
              <a:off x="376" y="0"/>
              <a:ext cx="3209" cy="271"/>
              <a:chOff x="0" y="0"/>
              <a:chExt cx="3209" cy="271"/>
            </a:xfrm>
          </p:grpSpPr>
          <p:sp>
            <p:nvSpPr>
              <p:cNvPr id="64527" name="Rectangle 31">
                <a:extLst>
                  <a:ext uri="{FF2B5EF4-FFF2-40B4-BE49-F238E27FC236}">
                    <a16:creationId xmlns:a16="http://schemas.microsoft.com/office/drawing/2014/main" id="{9460155E-96E5-4FE8-B6A2-4F9CC73CAD87}"/>
                  </a:ext>
                </a:extLst>
              </p:cNvPr>
              <p:cNvSpPr>
                <a:spLocks/>
              </p:cNvSpPr>
              <p:nvPr/>
            </p:nvSpPr>
            <p:spPr bwMode="auto">
              <a:xfrm>
                <a:off x="0" y="0"/>
                <a:ext cx="3209"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4528" name="Rectangle 32">
                <a:extLst>
                  <a:ext uri="{FF2B5EF4-FFF2-40B4-BE49-F238E27FC236}">
                    <a16:creationId xmlns:a16="http://schemas.microsoft.com/office/drawing/2014/main" id="{2818E425-24E0-4E57-865E-E2EA97FDC5A8}"/>
                  </a:ext>
                </a:extLst>
              </p:cNvPr>
              <p:cNvSpPr>
                <a:spLocks/>
              </p:cNvSpPr>
              <p:nvPr/>
            </p:nvSpPr>
            <p:spPr bwMode="auto">
              <a:xfrm>
                <a:off x="0" y="0"/>
                <a:ext cx="320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300" err="1">
                    <a:solidFill>
                      <a:schemeClr val="tx1"/>
                    </a:solidFill>
                    <a:latin typeface="Helvetica" panose="020B0604020202020204" pitchFamily="34" charset="0"/>
                    <a:sym typeface="Helvetica" panose="020B0604020202020204" pitchFamily="34" charset="0"/>
                  </a:rPr>
                  <a:t>ClientKeyExchange</a:t>
                </a:r>
                <a:r>
                  <a:rPr lang="en-US" altLang="fr-FR" sz="1300">
                    <a:solidFill>
                      <a:schemeClr val="tx1"/>
                    </a:solidFill>
                    <a:latin typeface="Helvetica" panose="020B0604020202020204" pitchFamily="34" charset="0"/>
                    <a:sym typeface="Helvetica" panose="020B0604020202020204" pitchFamily="34" charset="0"/>
                  </a:rPr>
                  <a:t> (E(</a:t>
                </a:r>
                <a:r>
                  <a:rPr lang="en-US" altLang="fr-FR" sz="1300" err="1">
                    <a:solidFill>
                      <a:schemeClr val="tx1"/>
                    </a:solidFill>
                    <a:latin typeface="Helvetica" panose="020B0604020202020204" pitchFamily="34" charset="0"/>
                    <a:sym typeface="Helvetica" panose="020B0604020202020204" pitchFamily="34" charset="0"/>
                  </a:rPr>
                  <a:t>PreMasterSecret</a:t>
                </a:r>
                <a:r>
                  <a:rPr lang="en-US" altLang="fr-FR" sz="1300">
                    <a:solidFill>
                      <a:schemeClr val="tx1"/>
                    </a:solidFill>
                    <a:latin typeface="Helvetica" panose="020B0604020202020204" pitchFamily="34" charset="0"/>
                    <a:sym typeface="Helvetica" panose="020B0604020202020204" pitchFamily="34" charset="0"/>
                  </a:rPr>
                  <a:t>, </a:t>
                </a:r>
                <a:r>
                  <a:rPr lang="en-US" altLang="fr-FR" sz="1300" err="1">
                    <a:solidFill>
                      <a:srgbClr val="008000"/>
                    </a:solidFill>
                    <a:latin typeface="Helvetica" panose="020B0604020202020204" pitchFamily="34" charset="0"/>
                    <a:sym typeface="Helvetica" panose="020B0604020202020204" pitchFamily="34" charset="0"/>
                  </a:rPr>
                  <a:t>Pub</a:t>
                </a:r>
                <a:r>
                  <a:rPr lang="en-US" altLang="fr-FR" sz="1300" baseline="-33000" err="1">
                    <a:solidFill>
                      <a:srgbClr val="008000"/>
                    </a:solidFill>
                    <a:latin typeface="Helvetica" panose="020B0604020202020204" pitchFamily="34" charset="0"/>
                    <a:sym typeface="Helvetica" panose="020B0604020202020204" pitchFamily="34" charset="0"/>
                  </a:rPr>
                  <a:t>Bob</a:t>
                </a:r>
                <a:r>
                  <a:rPr lang="en-US" altLang="fr-FR" sz="1300">
                    <a:solidFill>
                      <a:schemeClr val="tx1"/>
                    </a:solidFill>
                    <a:latin typeface="Helvetica" panose="020B0604020202020204" pitchFamily="34" charset="0"/>
                    <a:sym typeface="Helvetica" panose="020B0604020202020204" pitchFamily="34" charset="0"/>
                  </a:rPr>
                  <a:t>))</a:t>
                </a:r>
                <a:r>
                  <a:rPr lang="ar-SA" altLang="fr-FR" sz="13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300">
                  <a:solidFill>
                    <a:schemeClr val="tx1"/>
                  </a:solidFill>
                  <a:latin typeface="Helvetica" panose="020B0604020202020204" pitchFamily="34" charset="0"/>
                  <a:sym typeface="Helvetica" panose="020B0604020202020204" pitchFamily="34" charset="0"/>
                </a:endParaRPr>
              </a:p>
            </p:txBody>
          </p:sp>
        </p:grpSp>
      </p:grpSp>
      <p:grpSp>
        <p:nvGrpSpPr>
          <p:cNvPr id="3" name="Group 6">
            <a:extLst>
              <a:ext uri="{FF2B5EF4-FFF2-40B4-BE49-F238E27FC236}">
                <a16:creationId xmlns:a16="http://schemas.microsoft.com/office/drawing/2014/main" id="{BE42EAC1-2444-653F-55B1-A023FDBECC64}"/>
              </a:ext>
            </a:extLst>
          </p:cNvPr>
          <p:cNvGrpSpPr>
            <a:grpSpLocks/>
          </p:cNvGrpSpPr>
          <p:nvPr/>
        </p:nvGrpSpPr>
        <p:grpSpPr bwMode="auto">
          <a:xfrm>
            <a:off x="7236618" y="1824911"/>
            <a:ext cx="417512" cy="728581"/>
            <a:chOff x="0" y="0"/>
            <a:chExt cx="506" cy="1003"/>
          </a:xfrm>
        </p:grpSpPr>
        <p:sp>
          <p:nvSpPr>
            <p:cNvPr id="4" name="Rectangle 7">
              <a:extLst>
                <a:ext uri="{FF2B5EF4-FFF2-40B4-BE49-F238E27FC236}">
                  <a16:creationId xmlns:a16="http://schemas.microsoft.com/office/drawing/2014/main" id="{C14FCB7C-1C85-76A8-2344-0473D24A5916}"/>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 name="Rectangle 8">
              <a:extLst>
                <a:ext uri="{FF2B5EF4-FFF2-40B4-BE49-F238E27FC236}">
                  <a16:creationId xmlns:a16="http://schemas.microsoft.com/office/drawing/2014/main" id="{5DFDDD81-4C17-A378-C13A-792BA05CBB5D}"/>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6" name="Group 5">
            <a:extLst>
              <a:ext uri="{FF2B5EF4-FFF2-40B4-BE49-F238E27FC236}">
                <a16:creationId xmlns:a16="http://schemas.microsoft.com/office/drawing/2014/main" id="{534332D3-F842-0F63-2253-538732940B90}"/>
              </a:ext>
            </a:extLst>
          </p:cNvPr>
          <p:cNvGrpSpPr>
            <a:grpSpLocks/>
          </p:cNvGrpSpPr>
          <p:nvPr/>
        </p:nvGrpSpPr>
        <p:grpSpPr bwMode="auto">
          <a:xfrm>
            <a:off x="2339703" y="1783129"/>
            <a:ext cx="673643" cy="861615"/>
            <a:chOff x="0" y="0"/>
            <a:chExt cx="656" cy="1194"/>
          </a:xfrm>
        </p:grpSpPr>
        <p:sp>
          <p:nvSpPr>
            <p:cNvPr id="7" name="Rectangle 6">
              <a:extLst>
                <a:ext uri="{FF2B5EF4-FFF2-40B4-BE49-F238E27FC236}">
                  <a16:creationId xmlns:a16="http://schemas.microsoft.com/office/drawing/2014/main" id="{E1B7C14F-908E-9813-30EC-6A621E6CD4FB}"/>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8" name="Rectangle 7">
              <a:extLst>
                <a:ext uri="{FF2B5EF4-FFF2-40B4-BE49-F238E27FC236}">
                  <a16:creationId xmlns:a16="http://schemas.microsoft.com/office/drawing/2014/main" id="{E0EFACA0-0CBF-7283-0F85-82A1DD0C2CEF}"/>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42783301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A2EBD3-5AF1-4801-8F39-2C1D1CB037F9}"/>
              </a:ext>
            </a:extLst>
          </p:cNvPr>
          <p:cNvSpPr>
            <a:spLocks noGrp="1"/>
          </p:cNvSpPr>
          <p:nvPr>
            <p:ph type="title"/>
          </p:nvPr>
        </p:nvSpPr>
        <p:spPr>
          <a:xfrm>
            <a:off x="949325" y="238125"/>
            <a:ext cx="7970838" cy="1714500"/>
          </a:xfrm>
        </p:spPr>
        <p:txBody>
          <a:bodyPr/>
          <a:lstStyle/>
          <a:p>
            <a:pPr>
              <a:defRPr/>
            </a:pPr>
            <a:r>
              <a:rPr lang="en-GB">
                <a:sym typeface="Gill Sans" charset="0"/>
              </a:rPr>
              <a:t>Data transmission</a:t>
            </a:r>
          </a:p>
        </p:txBody>
      </p:sp>
      <p:grpSp>
        <p:nvGrpSpPr>
          <p:cNvPr id="67586" name="Group 6">
            <a:extLst>
              <a:ext uri="{FF2B5EF4-FFF2-40B4-BE49-F238E27FC236}">
                <a16:creationId xmlns:a16="http://schemas.microsoft.com/office/drawing/2014/main" id="{A3736517-168D-451A-8014-479ED52ABBE4}"/>
              </a:ext>
            </a:extLst>
          </p:cNvPr>
          <p:cNvGrpSpPr>
            <a:grpSpLocks/>
          </p:cNvGrpSpPr>
          <p:nvPr/>
        </p:nvGrpSpPr>
        <p:grpSpPr bwMode="auto">
          <a:xfrm>
            <a:off x="2874963" y="3332163"/>
            <a:ext cx="3968750" cy="404812"/>
            <a:chOff x="0" y="0"/>
            <a:chExt cx="3283" cy="363"/>
          </a:xfrm>
        </p:grpSpPr>
        <p:sp>
          <p:nvSpPr>
            <p:cNvPr id="67635" name="AutoShape 7">
              <a:extLst>
                <a:ext uri="{FF2B5EF4-FFF2-40B4-BE49-F238E27FC236}">
                  <a16:creationId xmlns:a16="http://schemas.microsoft.com/office/drawing/2014/main" id="{435BB1C4-DC97-4D02-893F-1D0E105894BE}"/>
                </a:ext>
              </a:extLst>
            </p:cNvPr>
            <p:cNvSpPr>
              <a:spLocks/>
            </p:cNvSpPr>
            <p:nvPr/>
          </p:nvSpPr>
          <p:spPr bwMode="auto">
            <a:xfrm>
              <a:off x="0" y="0"/>
              <a:ext cx="3283" cy="363"/>
            </a:xfrm>
            <a:prstGeom prst="roundRect">
              <a:avLst>
                <a:gd name="adj" fmla="val 273"/>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36" name="Rectangle 8">
              <a:extLst>
                <a:ext uri="{FF2B5EF4-FFF2-40B4-BE49-F238E27FC236}">
                  <a16:creationId xmlns:a16="http://schemas.microsoft.com/office/drawing/2014/main" id="{D601BF41-A721-4F1A-82FF-4CCF41BC18A3}"/>
                </a:ext>
              </a:extLst>
            </p:cNvPr>
            <p:cNvSpPr>
              <a:spLocks/>
            </p:cNvSpPr>
            <p:nvPr/>
          </p:nvSpPr>
          <p:spPr bwMode="auto">
            <a:xfrm>
              <a:off x="1" y="65"/>
              <a:ext cx="32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370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chemeClr val="tx1"/>
                  </a:solidFill>
                  <a:latin typeface="Helvetica" panose="020B0604020202020204" pitchFamily="34" charset="0"/>
                  <a:sym typeface="Helvetica" panose="020B0604020202020204" pitchFamily="34" charset="0"/>
                </a:rPr>
                <a:t>Data</a:t>
              </a:r>
            </a:p>
          </p:txBody>
        </p:sp>
      </p:grpSp>
      <p:grpSp>
        <p:nvGrpSpPr>
          <p:cNvPr id="9" name="Group 9">
            <a:extLst>
              <a:ext uri="{FF2B5EF4-FFF2-40B4-BE49-F238E27FC236}">
                <a16:creationId xmlns:a16="http://schemas.microsoft.com/office/drawing/2014/main" id="{C2976D05-C39E-4627-8C49-EEBB8FCD7022}"/>
              </a:ext>
            </a:extLst>
          </p:cNvPr>
          <p:cNvGrpSpPr>
            <a:grpSpLocks/>
          </p:cNvGrpSpPr>
          <p:nvPr/>
        </p:nvGrpSpPr>
        <p:grpSpPr bwMode="auto">
          <a:xfrm>
            <a:off x="2454275" y="3727450"/>
            <a:ext cx="5048250" cy="846138"/>
            <a:chOff x="0" y="0"/>
            <a:chExt cx="4174" cy="758"/>
          </a:xfrm>
        </p:grpSpPr>
        <p:grpSp>
          <p:nvGrpSpPr>
            <p:cNvPr id="67625" name="Group 10">
              <a:extLst>
                <a:ext uri="{FF2B5EF4-FFF2-40B4-BE49-F238E27FC236}">
                  <a16:creationId xmlns:a16="http://schemas.microsoft.com/office/drawing/2014/main" id="{7C2C3418-5E2F-4BB8-BDEB-76CE1D5B4FF7}"/>
                </a:ext>
              </a:extLst>
            </p:cNvPr>
            <p:cNvGrpSpPr>
              <a:grpSpLocks/>
            </p:cNvGrpSpPr>
            <p:nvPr/>
          </p:nvGrpSpPr>
          <p:grpSpPr bwMode="auto">
            <a:xfrm>
              <a:off x="0" y="387"/>
              <a:ext cx="1649" cy="371"/>
              <a:chOff x="0" y="0"/>
              <a:chExt cx="1649" cy="371"/>
            </a:xfrm>
          </p:grpSpPr>
          <p:sp>
            <p:nvSpPr>
              <p:cNvPr id="67633" name="AutoShape 11">
                <a:extLst>
                  <a:ext uri="{FF2B5EF4-FFF2-40B4-BE49-F238E27FC236}">
                    <a16:creationId xmlns:a16="http://schemas.microsoft.com/office/drawing/2014/main" id="{F4B67949-5F5C-4ACC-8F4B-A89BD82C160F}"/>
                  </a:ext>
                </a:extLst>
              </p:cNvPr>
              <p:cNvSpPr>
                <a:spLocks/>
              </p:cNvSpPr>
              <p:nvPr/>
            </p:nvSpPr>
            <p:spPr bwMode="auto">
              <a:xfrm>
                <a:off x="0" y="0"/>
                <a:ext cx="1649" cy="371"/>
              </a:xfrm>
              <a:prstGeom prst="roundRect">
                <a:avLst>
                  <a:gd name="adj" fmla="val 26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34" name="Rectangle 12">
                <a:extLst>
                  <a:ext uri="{FF2B5EF4-FFF2-40B4-BE49-F238E27FC236}">
                    <a16:creationId xmlns:a16="http://schemas.microsoft.com/office/drawing/2014/main" id="{D9B53078-5C50-4B6D-9E5C-544FE78D4E85}"/>
                  </a:ext>
                </a:extLst>
              </p:cNvPr>
              <p:cNvSpPr>
                <a:spLocks/>
              </p:cNvSpPr>
              <p:nvPr/>
            </p:nvSpPr>
            <p:spPr bwMode="auto">
              <a:xfrm>
                <a:off x="0" y="69"/>
                <a:ext cx="16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a:solidFill>
                      <a:schemeClr val="tx1"/>
                    </a:solidFill>
                    <a:latin typeface="Helvetica" panose="020B0604020202020204" pitchFamily="34" charset="0"/>
                    <a:sym typeface="Helvetica" panose="020B0604020202020204" pitchFamily="34" charset="0"/>
                  </a:rPr>
                  <a:t>Data(a)</a:t>
                </a:r>
                <a:r>
                  <a:rPr lang="ar-SA" altLang="fr-FR" sz="24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2400">
                  <a:solidFill>
                    <a:schemeClr val="tx1"/>
                  </a:solidFill>
                  <a:latin typeface="Helvetica" panose="020B0604020202020204" pitchFamily="34" charset="0"/>
                  <a:sym typeface="Helvetica" panose="020B0604020202020204" pitchFamily="34" charset="0"/>
                </a:endParaRPr>
              </a:p>
            </p:txBody>
          </p:sp>
        </p:grpSp>
        <p:grpSp>
          <p:nvGrpSpPr>
            <p:cNvPr id="67626" name="Group 13">
              <a:extLst>
                <a:ext uri="{FF2B5EF4-FFF2-40B4-BE49-F238E27FC236}">
                  <a16:creationId xmlns:a16="http://schemas.microsoft.com/office/drawing/2014/main" id="{5E793E4E-949C-43E2-BAD8-3510E35C32E5}"/>
                </a:ext>
              </a:extLst>
            </p:cNvPr>
            <p:cNvGrpSpPr>
              <a:grpSpLocks/>
            </p:cNvGrpSpPr>
            <p:nvPr/>
          </p:nvGrpSpPr>
          <p:grpSpPr bwMode="auto">
            <a:xfrm>
              <a:off x="2525" y="387"/>
              <a:ext cx="1649" cy="371"/>
              <a:chOff x="0" y="0"/>
              <a:chExt cx="1649" cy="371"/>
            </a:xfrm>
          </p:grpSpPr>
          <p:sp>
            <p:nvSpPr>
              <p:cNvPr id="67631" name="AutoShape 14">
                <a:extLst>
                  <a:ext uri="{FF2B5EF4-FFF2-40B4-BE49-F238E27FC236}">
                    <a16:creationId xmlns:a16="http://schemas.microsoft.com/office/drawing/2014/main" id="{E2498022-BC9E-4487-9314-8731857D1651}"/>
                  </a:ext>
                </a:extLst>
              </p:cNvPr>
              <p:cNvSpPr>
                <a:spLocks/>
              </p:cNvSpPr>
              <p:nvPr/>
            </p:nvSpPr>
            <p:spPr bwMode="auto">
              <a:xfrm>
                <a:off x="0" y="0"/>
                <a:ext cx="1649" cy="371"/>
              </a:xfrm>
              <a:prstGeom prst="roundRect">
                <a:avLst>
                  <a:gd name="adj" fmla="val 26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32" name="Rectangle 15">
                <a:extLst>
                  <a:ext uri="{FF2B5EF4-FFF2-40B4-BE49-F238E27FC236}">
                    <a16:creationId xmlns:a16="http://schemas.microsoft.com/office/drawing/2014/main" id="{FEE43657-796B-4D3E-918E-8315F6798DA7}"/>
                  </a:ext>
                </a:extLst>
              </p:cNvPr>
              <p:cNvSpPr>
                <a:spLocks/>
              </p:cNvSpPr>
              <p:nvPr/>
            </p:nvSpPr>
            <p:spPr bwMode="auto">
              <a:xfrm>
                <a:off x="0" y="69"/>
                <a:ext cx="16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a:solidFill>
                      <a:schemeClr val="tx1"/>
                    </a:solidFill>
                    <a:latin typeface="Helvetica" panose="020B0604020202020204" pitchFamily="34" charset="0"/>
                    <a:sym typeface="Helvetica" panose="020B0604020202020204" pitchFamily="34" charset="0"/>
                  </a:rPr>
                  <a:t>Data(b)</a:t>
                </a:r>
                <a:r>
                  <a:rPr lang="ar-SA" altLang="fr-FR" sz="24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2400">
                  <a:solidFill>
                    <a:schemeClr val="tx1"/>
                  </a:solidFill>
                  <a:latin typeface="Helvetica" panose="020B0604020202020204" pitchFamily="34" charset="0"/>
                  <a:sym typeface="Helvetica" panose="020B0604020202020204" pitchFamily="34" charset="0"/>
                </a:endParaRPr>
              </a:p>
            </p:txBody>
          </p:sp>
        </p:grpSp>
        <p:sp>
          <p:nvSpPr>
            <p:cNvPr id="67627" name="Line 16">
              <a:extLst>
                <a:ext uri="{FF2B5EF4-FFF2-40B4-BE49-F238E27FC236}">
                  <a16:creationId xmlns:a16="http://schemas.microsoft.com/office/drawing/2014/main" id="{4E25AC09-BBE6-440E-95D9-025A96846F1B}"/>
                </a:ext>
              </a:extLst>
            </p:cNvPr>
            <p:cNvSpPr>
              <a:spLocks noChangeShapeType="1"/>
            </p:cNvSpPr>
            <p:nvPr/>
          </p:nvSpPr>
          <p:spPr bwMode="auto">
            <a:xfrm flipH="1">
              <a:off x="6" y="8"/>
              <a:ext cx="350" cy="378"/>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67628" name="Line 17">
              <a:extLst>
                <a:ext uri="{FF2B5EF4-FFF2-40B4-BE49-F238E27FC236}">
                  <a16:creationId xmlns:a16="http://schemas.microsoft.com/office/drawing/2014/main" id="{15C59261-8172-43A6-BBC7-96EA5DC1B875}"/>
                </a:ext>
              </a:extLst>
            </p:cNvPr>
            <p:cNvSpPr>
              <a:spLocks noChangeShapeType="1"/>
            </p:cNvSpPr>
            <p:nvPr/>
          </p:nvSpPr>
          <p:spPr bwMode="auto">
            <a:xfrm flipH="1">
              <a:off x="1648" y="0"/>
              <a:ext cx="349" cy="378"/>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67629" name="Line 18">
              <a:extLst>
                <a:ext uri="{FF2B5EF4-FFF2-40B4-BE49-F238E27FC236}">
                  <a16:creationId xmlns:a16="http://schemas.microsoft.com/office/drawing/2014/main" id="{099C51AF-D48C-4849-9FF2-7ADBD9323FD5}"/>
                </a:ext>
              </a:extLst>
            </p:cNvPr>
            <p:cNvSpPr>
              <a:spLocks noChangeShapeType="1"/>
            </p:cNvSpPr>
            <p:nvPr/>
          </p:nvSpPr>
          <p:spPr bwMode="auto">
            <a:xfrm>
              <a:off x="1996" y="0"/>
              <a:ext cx="528" cy="379"/>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67630" name="Line 19">
              <a:extLst>
                <a:ext uri="{FF2B5EF4-FFF2-40B4-BE49-F238E27FC236}">
                  <a16:creationId xmlns:a16="http://schemas.microsoft.com/office/drawing/2014/main" id="{F7A528C2-74DC-4128-ACE9-5D3F9B75F919}"/>
                </a:ext>
              </a:extLst>
            </p:cNvPr>
            <p:cNvSpPr>
              <a:spLocks noChangeShapeType="1"/>
            </p:cNvSpPr>
            <p:nvPr/>
          </p:nvSpPr>
          <p:spPr bwMode="auto">
            <a:xfrm>
              <a:off x="3645" y="8"/>
              <a:ext cx="528" cy="379"/>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grpSp>
      <p:grpSp>
        <p:nvGrpSpPr>
          <p:cNvPr id="20" name="Group 20">
            <a:extLst>
              <a:ext uri="{FF2B5EF4-FFF2-40B4-BE49-F238E27FC236}">
                <a16:creationId xmlns:a16="http://schemas.microsoft.com/office/drawing/2014/main" id="{E5F1C1DB-9ADC-4372-A675-FC25208417B8}"/>
              </a:ext>
            </a:extLst>
          </p:cNvPr>
          <p:cNvGrpSpPr>
            <a:grpSpLocks/>
          </p:cNvGrpSpPr>
          <p:nvPr/>
        </p:nvGrpSpPr>
        <p:grpSpPr bwMode="auto">
          <a:xfrm>
            <a:off x="3240088" y="3833813"/>
            <a:ext cx="4852987" cy="739775"/>
            <a:chOff x="-146" y="0"/>
            <a:chExt cx="4013" cy="663"/>
          </a:xfrm>
        </p:grpSpPr>
        <p:grpSp>
          <p:nvGrpSpPr>
            <p:cNvPr id="67617" name="Group 21">
              <a:extLst>
                <a:ext uri="{FF2B5EF4-FFF2-40B4-BE49-F238E27FC236}">
                  <a16:creationId xmlns:a16="http://schemas.microsoft.com/office/drawing/2014/main" id="{F1631801-969C-4970-A753-FD3C83092A3B}"/>
                </a:ext>
              </a:extLst>
            </p:cNvPr>
            <p:cNvGrpSpPr>
              <a:grpSpLocks/>
            </p:cNvGrpSpPr>
            <p:nvPr/>
          </p:nvGrpSpPr>
          <p:grpSpPr bwMode="auto">
            <a:xfrm>
              <a:off x="853" y="292"/>
              <a:ext cx="489" cy="371"/>
              <a:chOff x="0" y="0"/>
              <a:chExt cx="489" cy="371"/>
            </a:xfrm>
          </p:grpSpPr>
          <p:sp>
            <p:nvSpPr>
              <p:cNvPr id="67623" name="AutoShape 22">
                <a:extLst>
                  <a:ext uri="{FF2B5EF4-FFF2-40B4-BE49-F238E27FC236}">
                    <a16:creationId xmlns:a16="http://schemas.microsoft.com/office/drawing/2014/main" id="{67C36CFA-6B85-4874-BF9D-4932AFA4207D}"/>
                  </a:ext>
                </a:extLst>
              </p:cNvPr>
              <p:cNvSpPr>
                <a:spLocks/>
              </p:cNvSpPr>
              <p:nvPr/>
            </p:nvSpPr>
            <p:spPr bwMode="auto">
              <a:xfrm>
                <a:off x="0" y="0"/>
                <a:ext cx="489" cy="371"/>
              </a:xfrm>
              <a:prstGeom prst="roundRect">
                <a:avLst>
                  <a:gd name="adj" fmla="val 26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24" name="Rectangle 23">
                <a:extLst>
                  <a:ext uri="{FF2B5EF4-FFF2-40B4-BE49-F238E27FC236}">
                    <a16:creationId xmlns:a16="http://schemas.microsoft.com/office/drawing/2014/main" id="{7A4D867B-6BD6-4CB6-AB5C-A1C4AA6B012D}"/>
                  </a:ext>
                </a:extLst>
              </p:cNvPr>
              <p:cNvSpPr>
                <a:spLocks/>
              </p:cNvSpPr>
              <p:nvPr/>
            </p:nvSpPr>
            <p:spPr bwMode="auto">
              <a:xfrm>
                <a:off x="0" y="69"/>
                <a:ext cx="48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a:solidFill>
                      <a:schemeClr val="tx1"/>
                    </a:solidFill>
                    <a:latin typeface="Helvetica" panose="020B0604020202020204" pitchFamily="34" charset="0"/>
                    <a:sym typeface="Helvetica" panose="020B0604020202020204" pitchFamily="34" charset="0"/>
                  </a:rPr>
                  <a:t>MAC</a:t>
                </a:r>
              </a:p>
            </p:txBody>
          </p:sp>
        </p:grpSp>
        <p:grpSp>
          <p:nvGrpSpPr>
            <p:cNvPr id="67618" name="Group 24">
              <a:extLst>
                <a:ext uri="{FF2B5EF4-FFF2-40B4-BE49-F238E27FC236}">
                  <a16:creationId xmlns:a16="http://schemas.microsoft.com/office/drawing/2014/main" id="{16277B43-EADA-4F60-A87D-E4CCE9C83DFE}"/>
                </a:ext>
              </a:extLst>
            </p:cNvPr>
            <p:cNvGrpSpPr>
              <a:grpSpLocks/>
            </p:cNvGrpSpPr>
            <p:nvPr/>
          </p:nvGrpSpPr>
          <p:grpSpPr bwMode="auto">
            <a:xfrm>
              <a:off x="3378" y="292"/>
              <a:ext cx="489" cy="371"/>
              <a:chOff x="0" y="0"/>
              <a:chExt cx="489" cy="371"/>
            </a:xfrm>
          </p:grpSpPr>
          <p:sp>
            <p:nvSpPr>
              <p:cNvPr id="67621" name="AutoShape 25">
                <a:extLst>
                  <a:ext uri="{FF2B5EF4-FFF2-40B4-BE49-F238E27FC236}">
                    <a16:creationId xmlns:a16="http://schemas.microsoft.com/office/drawing/2014/main" id="{A4722E06-CA70-4D57-BAFD-C9370E275C0D}"/>
                  </a:ext>
                </a:extLst>
              </p:cNvPr>
              <p:cNvSpPr>
                <a:spLocks/>
              </p:cNvSpPr>
              <p:nvPr/>
            </p:nvSpPr>
            <p:spPr bwMode="auto">
              <a:xfrm>
                <a:off x="0" y="0"/>
                <a:ext cx="489" cy="371"/>
              </a:xfrm>
              <a:prstGeom prst="roundRect">
                <a:avLst>
                  <a:gd name="adj" fmla="val 26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22" name="Rectangle 26">
                <a:extLst>
                  <a:ext uri="{FF2B5EF4-FFF2-40B4-BE49-F238E27FC236}">
                    <a16:creationId xmlns:a16="http://schemas.microsoft.com/office/drawing/2014/main" id="{C230D4BB-4211-4443-AE83-4E17D5CC8023}"/>
                  </a:ext>
                </a:extLst>
              </p:cNvPr>
              <p:cNvSpPr>
                <a:spLocks/>
              </p:cNvSpPr>
              <p:nvPr/>
            </p:nvSpPr>
            <p:spPr bwMode="auto">
              <a:xfrm>
                <a:off x="0" y="69"/>
                <a:ext cx="48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a:solidFill>
                      <a:schemeClr val="tx1"/>
                    </a:solidFill>
                    <a:latin typeface="Helvetica" panose="020B0604020202020204" pitchFamily="34" charset="0"/>
                    <a:sym typeface="Helvetica" panose="020B0604020202020204" pitchFamily="34" charset="0"/>
                  </a:rPr>
                  <a:t>MAC</a:t>
                </a:r>
              </a:p>
            </p:txBody>
          </p:sp>
        </p:grpSp>
        <p:sp>
          <p:nvSpPr>
            <p:cNvPr id="67619" name="Rectangle 27">
              <a:extLst>
                <a:ext uri="{FF2B5EF4-FFF2-40B4-BE49-F238E27FC236}">
                  <a16:creationId xmlns:a16="http://schemas.microsoft.com/office/drawing/2014/main" id="{DB228506-F70B-4818-9214-AB13F3623A2E}"/>
                </a:ext>
              </a:extLst>
            </p:cNvPr>
            <p:cNvSpPr>
              <a:spLocks/>
            </p:cNvSpPr>
            <p:nvPr/>
          </p:nvSpPr>
          <p:spPr bwMode="auto">
            <a:xfrm>
              <a:off x="-146" y="8"/>
              <a:ext cx="121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a:solidFill>
                    <a:schemeClr val="tx1"/>
                  </a:solidFill>
                  <a:latin typeface="Helvetica" panose="020B0604020202020204" pitchFamily="34" charset="0"/>
                  <a:sym typeface="Helvetica" panose="020B0604020202020204" pitchFamily="34" charset="0"/>
                </a:rPr>
                <a:t>Hash(</a:t>
              </a:r>
              <a:r>
                <a:rPr lang="en-US" altLang="fr-FR" sz="2400" i="1">
                  <a:solidFill>
                    <a:srgbClr val="FF0000"/>
                  </a:solidFill>
                  <a:latin typeface="Helvetica" panose="020B0604020202020204" pitchFamily="34" charset="0"/>
                  <a:sym typeface="Helvetica" panose="020B0604020202020204" pitchFamily="34" charset="0"/>
                </a:rPr>
                <a:t>H</a:t>
              </a:r>
              <a:r>
                <a:rPr lang="en-US" altLang="fr-FR" sz="2400" i="1" baseline="-33000">
                  <a:solidFill>
                    <a:srgbClr val="FF0000"/>
                  </a:solidFill>
                  <a:latin typeface="Helvetica" panose="020B0604020202020204" pitchFamily="34" charset="0"/>
                  <a:sym typeface="Helvetica" panose="020B0604020202020204" pitchFamily="34" charset="0"/>
                </a:rPr>
                <a:t>key</a:t>
              </a:r>
              <a:r>
                <a:rPr lang="en-US" altLang="fr-FR" sz="2400">
                  <a:solidFill>
                    <a:schemeClr val="tx1"/>
                  </a:solidFill>
                  <a:latin typeface="Helvetica" panose="020B0604020202020204" pitchFamily="34" charset="0"/>
                  <a:sym typeface="Helvetica" panose="020B0604020202020204" pitchFamily="34" charset="0"/>
                </a:rPr>
                <a:t>)</a:t>
              </a:r>
              <a:r>
                <a:rPr lang="ar-SA" altLang="fr-FR" sz="24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2400">
                <a:solidFill>
                  <a:schemeClr val="tx1"/>
                </a:solidFill>
                <a:latin typeface="Helvetica" panose="020B0604020202020204" pitchFamily="34" charset="0"/>
                <a:sym typeface="Helvetica" panose="020B0604020202020204" pitchFamily="34" charset="0"/>
              </a:endParaRPr>
            </a:p>
          </p:txBody>
        </p:sp>
        <p:sp>
          <p:nvSpPr>
            <p:cNvPr id="67620" name="Rectangle 28">
              <a:extLst>
                <a:ext uri="{FF2B5EF4-FFF2-40B4-BE49-F238E27FC236}">
                  <a16:creationId xmlns:a16="http://schemas.microsoft.com/office/drawing/2014/main" id="{7633DCF5-526A-48CA-9C5E-AA66A14DB59B}"/>
                </a:ext>
              </a:extLst>
            </p:cNvPr>
            <p:cNvSpPr>
              <a:spLocks/>
            </p:cNvSpPr>
            <p:nvPr/>
          </p:nvSpPr>
          <p:spPr bwMode="auto">
            <a:xfrm>
              <a:off x="1969" y="0"/>
              <a:ext cx="121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a:solidFill>
                    <a:schemeClr val="tx1"/>
                  </a:solidFill>
                  <a:latin typeface="Helvetica" panose="020B0604020202020204" pitchFamily="34" charset="0"/>
                  <a:sym typeface="Helvetica" panose="020B0604020202020204" pitchFamily="34" charset="0"/>
                </a:rPr>
                <a:t>Hash(</a:t>
              </a:r>
              <a:r>
                <a:rPr lang="en-US" altLang="fr-FR" sz="2400" i="1">
                  <a:solidFill>
                    <a:srgbClr val="FF0000"/>
                  </a:solidFill>
                  <a:latin typeface="Helvetica" panose="020B0604020202020204" pitchFamily="34" charset="0"/>
                  <a:sym typeface="Helvetica" panose="020B0604020202020204" pitchFamily="34" charset="0"/>
                </a:rPr>
                <a:t>H</a:t>
              </a:r>
              <a:r>
                <a:rPr lang="en-US" altLang="fr-FR" sz="2400" i="1" baseline="-33000">
                  <a:solidFill>
                    <a:srgbClr val="FF0000"/>
                  </a:solidFill>
                  <a:latin typeface="Helvetica" panose="020B0604020202020204" pitchFamily="34" charset="0"/>
                  <a:sym typeface="Helvetica" panose="020B0604020202020204" pitchFamily="34" charset="0"/>
                </a:rPr>
                <a:t>key</a:t>
              </a:r>
              <a:r>
                <a:rPr lang="en-US" altLang="fr-FR" sz="2400">
                  <a:solidFill>
                    <a:schemeClr val="tx1"/>
                  </a:solidFill>
                  <a:latin typeface="Helvetica" panose="020B0604020202020204" pitchFamily="34" charset="0"/>
                  <a:sym typeface="Helvetica" panose="020B0604020202020204" pitchFamily="34" charset="0"/>
                </a:rPr>
                <a:t>)</a:t>
              </a:r>
              <a:r>
                <a:rPr lang="ar-SA" altLang="fr-FR" sz="24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2400">
                <a:solidFill>
                  <a:schemeClr val="tx1"/>
                </a:solidFill>
                <a:latin typeface="Helvetica" panose="020B0604020202020204" pitchFamily="34" charset="0"/>
                <a:sym typeface="Helvetica" panose="020B0604020202020204" pitchFamily="34" charset="0"/>
              </a:endParaRPr>
            </a:p>
          </p:txBody>
        </p:sp>
      </p:grpSp>
      <p:grpSp>
        <p:nvGrpSpPr>
          <p:cNvPr id="29" name="Group 29">
            <a:extLst>
              <a:ext uri="{FF2B5EF4-FFF2-40B4-BE49-F238E27FC236}">
                <a16:creationId xmlns:a16="http://schemas.microsoft.com/office/drawing/2014/main" id="{821639D5-F205-409A-AEE9-3D1D883EFEB6}"/>
              </a:ext>
            </a:extLst>
          </p:cNvPr>
          <p:cNvGrpSpPr>
            <a:grpSpLocks/>
          </p:cNvGrpSpPr>
          <p:nvPr/>
        </p:nvGrpSpPr>
        <p:grpSpPr bwMode="auto">
          <a:xfrm>
            <a:off x="1844675" y="4548188"/>
            <a:ext cx="6648450" cy="1144587"/>
            <a:chOff x="0" y="0"/>
            <a:chExt cx="5499" cy="1026"/>
          </a:xfrm>
        </p:grpSpPr>
        <p:sp>
          <p:nvSpPr>
            <p:cNvPr id="67593" name="Line 30">
              <a:extLst>
                <a:ext uri="{FF2B5EF4-FFF2-40B4-BE49-F238E27FC236}">
                  <a16:creationId xmlns:a16="http://schemas.microsoft.com/office/drawing/2014/main" id="{7A403528-6B71-4205-A0C5-077BF69941B3}"/>
                </a:ext>
              </a:extLst>
            </p:cNvPr>
            <p:cNvSpPr>
              <a:spLocks noChangeShapeType="1"/>
            </p:cNvSpPr>
            <p:nvPr/>
          </p:nvSpPr>
          <p:spPr bwMode="auto">
            <a:xfrm>
              <a:off x="4213" y="24"/>
              <a:ext cx="1" cy="55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7594" name="Group 31">
              <a:extLst>
                <a:ext uri="{FF2B5EF4-FFF2-40B4-BE49-F238E27FC236}">
                  <a16:creationId xmlns:a16="http://schemas.microsoft.com/office/drawing/2014/main" id="{6F2DEEEA-6BE1-4AA7-A9B0-A94D22D40787}"/>
                </a:ext>
              </a:extLst>
            </p:cNvPr>
            <p:cNvGrpSpPr>
              <a:grpSpLocks/>
            </p:cNvGrpSpPr>
            <p:nvPr/>
          </p:nvGrpSpPr>
          <p:grpSpPr bwMode="auto">
            <a:xfrm>
              <a:off x="0" y="655"/>
              <a:ext cx="489" cy="371"/>
              <a:chOff x="0" y="0"/>
              <a:chExt cx="489" cy="371"/>
            </a:xfrm>
          </p:grpSpPr>
          <p:sp>
            <p:nvSpPr>
              <p:cNvPr id="67615" name="AutoShape 32">
                <a:extLst>
                  <a:ext uri="{FF2B5EF4-FFF2-40B4-BE49-F238E27FC236}">
                    <a16:creationId xmlns:a16="http://schemas.microsoft.com/office/drawing/2014/main" id="{5569EBC5-8730-40CF-82E2-25CF69570CBC}"/>
                  </a:ext>
                </a:extLst>
              </p:cNvPr>
              <p:cNvSpPr>
                <a:spLocks/>
              </p:cNvSpPr>
              <p:nvPr/>
            </p:nvSpPr>
            <p:spPr bwMode="auto">
              <a:xfrm>
                <a:off x="0" y="0"/>
                <a:ext cx="489" cy="371"/>
              </a:xfrm>
              <a:prstGeom prst="roundRect">
                <a:avLst>
                  <a:gd name="adj" fmla="val 26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16" name="Rectangle 33">
                <a:extLst>
                  <a:ext uri="{FF2B5EF4-FFF2-40B4-BE49-F238E27FC236}">
                    <a16:creationId xmlns:a16="http://schemas.microsoft.com/office/drawing/2014/main" id="{27A317BE-E998-4503-9040-9B8DE1A20870}"/>
                  </a:ext>
                </a:extLst>
              </p:cNvPr>
              <p:cNvSpPr>
                <a:spLocks/>
              </p:cNvSpPr>
              <p:nvPr/>
            </p:nvSpPr>
            <p:spPr bwMode="auto">
              <a:xfrm>
                <a:off x="0" y="45"/>
                <a:ext cx="4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200">
                    <a:solidFill>
                      <a:schemeClr val="tx1"/>
                    </a:solidFill>
                    <a:latin typeface="Helvetica" panose="020B0604020202020204" pitchFamily="34" charset="0"/>
                    <a:sym typeface="Helvetica" panose="020B0604020202020204" pitchFamily="34" charset="0"/>
                  </a:rPr>
                  <a:t>Rec.</a:t>
                </a:r>
              </a:p>
              <a:p>
                <a:pPr eaLnBrk="1" hangingPunct="1">
                  <a:lnSpc>
                    <a:spcPct val="83000"/>
                  </a:lnSpc>
                </a:pPr>
                <a:r>
                  <a:rPr lang="en-US" altLang="fr-FR" sz="1200">
                    <a:solidFill>
                      <a:schemeClr val="tx1"/>
                    </a:solidFill>
                    <a:latin typeface="Helvetica" panose="020B0604020202020204" pitchFamily="34" charset="0"/>
                    <a:sym typeface="Helvetica" panose="020B0604020202020204" pitchFamily="34" charset="0"/>
                  </a:rPr>
                  <a:t>Header</a:t>
                </a:r>
              </a:p>
            </p:txBody>
          </p:sp>
        </p:grpSp>
        <p:grpSp>
          <p:nvGrpSpPr>
            <p:cNvPr id="67595" name="Group 34">
              <a:extLst>
                <a:ext uri="{FF2B5EF4-FFF2-40B4-BE49-F238E27FC236}">
                  <a16:creationId xmlns:a16="http://schemas.microsoft.com/office/drawing/2014/main" id="{26F9AECD-2B21-4F2F-B845-C8894ABC0176}"/>
                </a:ext>
              </a:extLst>
            </p:cNvPr>
            <p:cNvGrpSpPr>
              <a:grpSpLocks/>
            </p:cNvGrpSpPr>
            <p:nvPr/>
          </p:nvGrpSpPr>
          <p:grpSpPr bwMode="auto">
            <a:xfrm>
              <a:off x="497" y="655"/>
              <a:ext cx="2122" cy="371"/>
              <a:chOff x="0" y="0"/>
              <a:chExt cx="2122" cy="371"/>
            </a:xfrm>
          </p:grpSpPr>
          <p:sp>
            <p:nvSpPr>
              <p:cNvPr id="67613" name="AutoShape 35">
                <a:extLst>
                  <a:ext uri="{FF2B5EF4-FFF2-40B4-BE49-F238E27FC236}">
                    <a16:creationId xmlns:a16="http://schemas.microsoft.com/office/drawing/2014/main" id="{F2D4F00B-9D4E-4C33-BFDD-C17FE550D37E}"/>
                  </a:ext>
                </a:extLst>
              </p:cNvPr>
              <p:cNvSpPr>
                <a:spLocks/>
              </p:cNvSpPr>
              <p:nvPr/>
            </p:nvSpPr>
            <p:spPr bwMode="auto">
              <a:xfrm>
                <a:off x="0" y="0"/>
                <a:ext cx="2122" cy="371"/>
              </a:xfrm>
              <a:prstGeom prst="roundRect">
                <a:avLst>
                  <a:gd name="adj" fmla="val 26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14" name="Rectangle 36">
                <a:extLst>
                  <a:ext uri="{FF2B5EF4-FFF2-40B4-BE49-F238E27FC236}">
                    <a16:creationId xmlns:a16="http://schemas.microsoft.com/office/drawing/2014/main" id="{633BA49A-1AA5-4DF0-AF0B-ED7EA2B5A1D3}"/>
                  </a:ext>
                </a:extLst>
              </p:cNvPr>
              <p:cNvSpPr>
                <a:spLocks/>
              </p:cNvSpPr>
              <p:nvPr/>
            </p:nvSpPr>
            <p:spPr bwMode="auto">
              <a:xfrm>
                <a:off x="1" y="81"/>
                <a:ext cx="212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600" i="1">
                    <a:solidFill>
                      <a:schemeClr val="tx1"/>
                    </a:solidFill>
                    <a:latin typeface="Helvetica" panose="020B0604020202020204" pitchFamily="34" charset="0"/>
                    <a:sym typeface="Helvetica" panose="020B0604020202020204" pitchFamily="34" charset="0"/>
                  </a:rPr>
                  <a:t>Encrypted(Data(a)+MAC)</a:t>
                </a:r>
                <a:r>
                  <a:rPr lang="ar-SA" altLang="fr-FR" sz="16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600" i="1">
                  <a:solidFill>
                    <a:schemeClr val="tx1"/>
                  </a:solidFill>
                  <a:latin typeface="Helvetica" panose="020B0604020202020204" pitchFamily="34" charset="0"/>
                  <a:sym typeface="Helvetica" panose="020B0604020202020204" pitchFamily="34" charset="0"/>
                </a:endParaRPr>
              </a:p>
            </p:txBody>
          </p:sp>
        </p:grpSp>
        <p:grpSp>
          <p:nvGrpSpPr>
            <p:cNvPr id="67596" name="Group 37">
              <a:extLst>
                <a:ext uri="{FF2B5EF4-FFF2-40B4-BE49-F238E27FC236}">
                  <a16:creationId xmlns:a16="http://schemas.microsoft.com/office/drawing/2014/main" id="{9829C596-546E-497C-A1BD-D6B02D551DCA}"/>
                </a:ext>
              </a:extLst>
            </p:cNvPr>
            <p:cNvGrpSpPr>
              <a:grpSpLocks/>
            </p:cNvGrpSpPr>
            <p:nvPr/>
          </p:nvGrpSpPr>
          <p:grpSpPr bwMode="auto">
            <a:xfrm>
              <a:off x="2880" y="639"/>
              <a:ext cx="489" cy="371"/>
              <a:chOff x="0" y="0"/>
              <a:chExt cx="489" cy="371"/>
            </a:xfrm>
          </p:grpSpPr>
          <p:sp>
            <p:nvSpPr>
              <p:cNvPr id="67611" name="AutoShape 38">
                <a:extLst>
                  <a:ext uri="{FF2B5EF4-FFF2-40B4-BE49-F238E27FC236}">
                    <a16:creationId xmlns:a16="http://schemas.microsoft.com/office/drawing/2014/main" id="{5905E5DC-FF31-4DD9-966E-82C9F5148F4E}"/>
                  </a:ext>
                </a:extLst>
              </p:cNvPr>
              <p:cNvSpPr>
                <a:spLocks/>
              </p:cNvSpPr>
              <p:nvPr/>
            </p:nvSpPr>
            <p:spPr bwMode="auto">
              <a:xfrm>
                <a:off x="0" y="0"/>
                <a:ext cx="489" cy="371"/>
              </a:xfrm>
              <a:prstGeom prst="roundRect">
                <a:avLst>
                  <a:gd name="adj" fmla="val 26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12" name="Rectangle 39">
                <a:extLst>
                  <a:ext uri="{FF2B5EF4-FFF2-40B4-BE49-F238E27FC236}">
                    <a16:creationId xmlns:a16="http://schemas.microsoft.com/office/drawing/2014/main" id="{14CD1284-07F2-496C-9922-E40685505F80}"/>
                  </a:ext>
                </a:extLst>
              </p:cNvPr>
              <p:cNvSpPr>
                <a:spLocks/>
              </p:cNvSpPr>
              <p:nvPr/>
            </p:nvSpPr>
            <p:spPr bwMode="auto">
              <a:xfrm>
                <a:off x="0" y="45"/>
                <a:ext cx="4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200">
                    <a:solidFill>
                      <a:schemeClr val="tx1"/>
                    </a:solidFill>
                    <a:latin typeface="Helvetica" panose="020B0604020202020204" pitchFamily="34" charset="0"/>
                    <a:sym typeface="Helvetica" panose="020B0604020202020204" pitchFamily="34" charset="0"/>
                  </a:rPr>
                  <a:t>Rec.</a:t>
                </a:r>
              </a:p>
              <a:p>
                <a:pPr eaLnBrk="1" hangingPunct="1">
                  <a:lnSpc>
                    <a:spcPct val="83000"/>
                  </a:lnSpc>
                </a:pPr>
                <a:r>
                  <a:rPr lang="en-US" altLang="fr-FR" sz="1200">
                    <a:solidFill>
                      <a:schemeClr val="tx1"/>
                    </a:solidFill>
                    <a:latin typeface="Helvetica" panose="020B0604020202020204" pitchFamily="34" charset="0"/>
                    <a:sym typeface="Helvetica" panose="020B0604020202020204" pitchFamily="34" charset="0"/>
                  </a:rPr>
                  <a:t>Header</a:t>
                </a:r>
              </a:p>
            </p:txBody>
          </p:sp>
        </p:grpSp>
        <p:grpSp>
          <p:nvGrpSpPr>
            <p:cNvPr id="67597" name="Group 40">
              <a:extLst>
                <a:ext uri="{FF2B5EF4-FFF2-40B4-BE49-F238E27FC236}">
                  <a16:creationId xmlns:a16="http://schemas.microsoft.com/office/drawing/2014/main" id="{01770B19-8951-4856-ACF7-AA3D238A45FA}"/>
                </a:ext>
              </a:extLst>
            </p:cNvPr>
            <p:cNvGrpSpPr>
              <a:grpSpLocks/>
            </p:cNvGrpSpPr>
            <p:nvPr/>
          </p:nvGrpSpPr>
          <p:grpSpPr bwMode="auto">
            <a:xfrm>
              <a:off x="3377" y="639"/>
              <a:ext cx="2122" cy="371"/>
              <a:chOff x="0" y="0"/>
              <a:chExt cx="2122" cy="371"/>
            </a:xfrm>
          </p:grpSpPr>
          <p:sp>
            <p:nvSpPr>
              <p:cNvPr id="67609" name="AutoShape 41">
                <a:extLst>
                  <a:ext uri="{FF2B5EF4-FFF2-40B4-BE49-F238E27FC236}">
                    <a16:creationId xmlns:a16="http://schemas.microsoft.com/office/drawing/2014/main" id="{E0B536C8-C1DA-4496-8874-388DE72B9EFF}"/>
                  </a:ext>
                </a:extLst>
              </p:cNvPr>
              <p:cNvSpPr>
                <a:spLocks/>
              </p:cNvSpPr>
              <p:nvPr/>
            </p:nvSpPr>
            <p:spPr bwMode="auto">
              <a:xfrm>
                <a:off x="0" y="0"/>
                <a:ext cx="2122" cy="371"/>
              </a:xfrm>
              <a:prstGeom prst="roundRect">
                <a:avLst>
                  <a:gd name="adj" fmla="val 269"/>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10" name="Rectangle 42">
                <a:extLst>
                  <a:ext uri="{FF2B5EF4-FFF2-40B4-BE49-F238E27FC236}">
                    <a16:creationId xmlns:a16="http://schemas.microsoft.com/office/drawing/2014/main" id="{63C0C364-0BDD-4FF9-A101-55F16D408A28}"/>
                  </a:ext>
                </a:extLst>
              </p:cNvPr>
              <p:cNvSpPr>
                <a:spLocks/>
              </p:cNvSpPr>
              <p:nvPr/>
            </p:nvSpPr>
            <p:spPr bwMode="auto">
              <a:xfrm>
                <a:off x="1" y="81"/>
                <a:ext cx="2120"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600" i="1">
                    <a:solidFill>
                      <a:schemeClr val="tx1"/>
                    </a:solidFill>
                    <a:latin typeface="Helvetica" panose="020B0604020202020204" pitchFamily="34" charset="0"/>
                    <a:sym typeface="Helvetica" panose="020B0604020202020204" pitchFamily="34" charset="0"/>
                  </a:rPr>
                  <a:t>Encrypted(Data(b)+MAC)</a:t>
                </a:r>
                <a:r>
                  <a:rPr lang="ar-SA" altLang="fr-FR" sz="16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600" i="1">
                  <a:solidFill>
                    <a:schemeClr val="tx1"/>
                  </a:solidFill>
                  <a:latin typeface="Helvetica" panose="020B0604020202020204" pitchFamily="34" charset="0"/>
                  <a:sym typeface="Helvetica" panose="020B0604020202020204" pitchFamily="34" charset="0"/>
                </a:endParaRPr>
              </a:p>
            </p:txBody>
          </p:sp>
        </p:grpSp>
        <p:sp>
          <p:nvSpPr>
            <p:cNvPr id="67598" name="Line 43">
              <a:extLst>
                <a:ext uri="{FF2B5EF4-FFF2-40B4-BE49-F238E27FC236}">
                  <a16:creationId xmlns:a16="http://schemas.microsoft.com/office/drawing/2014/main" id="{6D190E5E-EE37-40AA-85B1-17A47BD11EB1}"/>
                </a:ext>
              </a:extLst>
            </p:cNvPr>
            <p:cNvSpPr>
              <a:spLocks noChangeShapeType="1"/>
            </p:cNvSpPr>
            <p:nvPr/>
          </p:nvSpPr>
          <p:spPr bwMode="auto">
            <a:xfrm flipH="1">
              <a:off x="488" y="16"/>
              <a:ext cx="26" cy="631"/>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67599" name="Line 44">
              <a:extLst>
                <a:ext uri="{FF2B5EF4-FFF2-40B4-BE49-F238E27FC236}">
                  <a16:creationId xmlns:a16="http://schemas.microsoft.com/office/drawing/2014/main" id="{9A742416-4A94-432A-B3B0-E4C5606E469C}"/>
                </a:ext>
              </a:extLst>
            </p:cNvPr>
            <p:cNvSpPr>
              <a:spLocks noChangeShapeType="1"/>
            </p:cNvSpPr>
            <p:nvPr/>
          </p:nvSpPr>
          <p:spPr bwMode="auto">
            <a:xfrm flipH="1">
              <a:off x="2610" y="8"/>
              <a:ext cx="26" cy="655"/>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67600" name="Line 45">
              <a:extLst>
                <a:ext uri="{FF2B5EF4-FFF2-40B4-BE49-F238E27FC236}">
                  <a16:creationId xmlns:a16="http://schemas.microsoft.com/office/drawing/2014/main" id="{9D52F385-13A1-4298-A859-09073439E60A}"/>
                </a:ext>
              </a:extLst>
            </p:cNvPr>
            <p:cNvSpPr>
              <a:spLocks noChangeShapeType="1"/>
            </p:cNvSpPr>
            <p:nvPr/>
          </p:nvSpPr>
          <p:spPr bwMode="auto">
            <a:xfrm>
              <a:off x="3030" y="0"/>
              <a:ext cx="346" cy="639"/>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67601" name="Line 46">
              <a:extLst>
                <a:ext uri="{FF2B5EF4-FFF2-40B4-BE49-F238E27FC236}">
                  <a16:creationId xmlns:a16="http://schemas.microsoft.com/office/drawing/2014/main" id="{BE2C211D-11A6-40F4-BEAB-D53EE796A431}"/>
                </a:ext>
              </a:extLst>
            </p:cNvPr>
            <p:cNvSpPr>
              <a:spLocks noChangeShapeType="1"/>
            </p:cNvSpPr>
            <p:nvPr/>
          </p:nvSpPr>
          <p:spPr bwMode="auto">
            <a:xfrm>
              <a:off x="5184" y="16"/>
              <a:ext cx="315" cy="614"/>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grpSp>
          <p:nvGrpSpPr>
            <p:cNvPr id="67602" name="Group 47">
              <a:extLst>
                <a:ext uri="{FF2B5EF4-FFF2-40B4-BE49-F238E27FC236}">
                  <a16:creationId xmlns:a16="http://schemas.microsoft.com/office/drawing/2014/main" id="{2C33517C-63A4-4C5F-8EDF-63E646E2B778}"/>
                </a:ext>
              </a:extLst>
            </p:cNvPr>
            <p:cNvGrpSpPr>
              <a:grpSpLocks/>
            </p:cNvGrpSpPr>
            <p:nvPr/>
          </p:nvGrpSpPr>
          <p:grpSpPr bwMode="auto">
            <a:xfrm>
              <a:off x="3310" y="182"/>
              <a:ext cx="1894" cy="367"/>
              <a:chOff x="-390" y="0"/>
              <a:chExt cx="1894" cy="367"/>
            </a:xfrm>
          </p:grpSpPr>
          <p:sp>
            <p:nvSpPr>
              <p:cNvPr id="67607" name="Rectangle 48">
                <a:extLst>
                  <a:ext uri="{FF2B5EF4-FFF2-40B4-BE49-F238E27FC236}">
                    <a16:creationId xmlns:a16="http://schemas.microsoft.com/office/drawing/2014/main" id="{539EBBB6-73CC-4595-B126-0039078DDC2E}"/>
                  </a:ext>
                </a:extLst>
              </p:cNvPr>
              <p:cNvSpPr>
                <a:spLocks/>
              </p:cNvSpPr>
              <p:nvPr/>
            </p:nvSpPr>
            <p:spPr bwMode="auto">
              <a:xfrm>
                <a:off x="0" y="0"/>
                <a:ext cx="1082"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08" name="Rectangle 49">
                <a:extLst>
                  <a:ext uri="{FF2B5EF4-FFF2-40B4-BE49-F238E27FC236}">
                    <a16:creationId xmlns:a16="http://schemas.microsoft.com/office/drawing/2014/main" id="{AE60DA85-1F00-431E-A3EF-35C0543C79C9}"/>
                  </a:ext>
                </a:extLst>
              </p:cNvPr>
              <p:cNvSpPr>
                <a:spLocks/>
              </p:cNvSpPr>
              <p:nvPr/>
            </p:nvSpPr>
            <p:spPr bwMode="auto">
              <a:xfrm>
                <a:off x="-390" y="0"/>
                <a:ext cx="189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chemeClr val="tx1"/>
                    </a:solidFill>
                    <a:latin typeface="Helvetica" panose="020B0604020202020204" pitchFamily="34" charset="0"/>
                    <a:sym typeface="Helvetica" panose="020B0604020202020204" pitchFamily="34" charset="0"/>
                  </a:rPr>
                  <a:t>Encrypt(</a:t>
                </a:r>
                <a:r>
                  <a:rPr lang="en-US" altLang="fr-FR" i="1">
                    <a:solidFill>
                      <a:srgbClr val="FF0000"/>
                    </a:solidFill>
                    <a:latin typeface="Helvetica" panose="020B0604020202020204" pitchFamily="34" charset="0"/>
                    <a:sym typeface="Helvetica" panose="020B0604020202020204" pitchFamily="34" charset="0"/>
                  </a:rPr>
                  <a:t>E</a:t>
                </a:r>
                <a:r>
                  <a:rPr lang="en-US" altLang="fr-FR" i="1" baseline="-33000">
                    <a:solidFill>
                      <a:srgbClr val="FF0000"/>
                    </a:solidFill>
                    <a:latin typeface="Helvetica" panose="020B0604020202020204" pitchFamily="34" charset="0"/>
                    <a:sym typeface="Helvetica" panose="020B0604020202020204" pitchFamily="34" charset="0"/>
                  </a:rPr>
                  <a:t>key</a:t>
                </a:r>
                <a:r>
                  <a:rPr lang="en-US" altLang="fr-FR">
                    <a:solidFill>
                      <a:schemeClr val="tx1"/>
                    </a:solidFill>
                    <a:latin typeface="Helvetica" panose="020B0604020202020204" pitchFamily="34" charset="0"/>
                    <a:sym typeface="Helvetica" panose="020B0604020202020204" pitchFamily="34" charset="0"/>
                  </a:rPr>
                  <a:t>)</a:t>
                </a:r>
                <a:r>
                  <a:rPr lang="ar-SA" altLang="fr-FR">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a:solidFill>
                    <a:schemeClr val="tx1"/>
                  </a:solidFill>
                  <a:latin typeface="Helvetica" panose="020B0604020202020204" pitchFamily="34" charset="0"/>
                  <a:sym typeface="Helvetica" panose="020B0604020202020204" pitchFamily="34" charset="0"/>
                </a:endParaRPr>
              </a:p>
            </p:txBody>
          </p:sp>
        </p:grpSp>
        <p:sp>
          <p:nvSpPr>
            <p:cNvPr id="67603" name="Line 50">
              <a:extLst>
                <a:ext uri="{FF2B5EF4-FFF2-40B4-BE49-F238E27FC236}">
                  <a16:creationId xmlns:a16="http://schemas.microsoft.com/office/drawing/2014/main" id="{8044569D-3927-4FC0-B185-D244370AB8FF}"/>
                </a:ext>
              </a:extLst>
            </p:cNvPr>
            <p:cNvSpPr>
              <a:spLocks noChangeShapeType="1"/>
            </p:cNvSpPr>
            <p:nvPr/>
          </p:nvSpPr>
          <p:spPr bwMode="auto">
            <a:xfrm>
              <a:off x="1602" y="47"/>
              <a:ext cx="1" cy="55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7604" name="Group 51">
              <a:extLst>
                <a:ext uri="{FF2B5EF4-FFF2-40B4-BE49-F238E27FC236}">
                  <a16:creationId xmlns:a16="http://schemas.microsoft.com/office/drawing/2014/main" id="{DE2C08C8-24E2-423D-9E94-74F121420258}"/>
                </a:ext>
              </a:extLst>
            </p:cNvPr>
            <p:cNvGrpSpPr>
              <a:grpSpLocks/>
            </p:cNvGrpSpPr>
            <p:nvPr/>
          </p:nvGrpSpPr>
          <p:grpSpPr bwMode="auto">
            <a:xfrm>
              <a:off x="715" y="158"/>
              <a:ext cx="1894" cy="367"/>
              <a:chOff x="-390" y="0"/>
              <a:chExt cx="1894" cy="367"/>
            </a:xfrm>
          </p:grpSpPr>
          <p:sp>
            <p:nvSpPr>
              <p:cNvPr id="67605" name="Rectangle 52">
                <a:extLst>
                  <a:ext uri="{FF2B5EF4-FFF2-40B4-BE49-F238E27FC236}">
                    <a16:creationId xmlns:a16="http://schemas.microsoft.com/office/drawing/2014/main" id="{86C1CD3E-501E-4C26-BE14-36E64BCF97B4}"/>
                  </a:ext>
                </a:extLst>
              </p:cNvPr>
              <p:cNvSpPr>
                <a:spLocks/>
              </p:cNvSpPr>
              <p:nvPr/>
            </p:nvSpPr>
            <p:spPr bwMode="auto">
              <a:xfrm>
                <a:off x="0" y="0"/>
                <a:ext cx="1082"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7606" name="Rectangle 53">
                <a:extLst>
                  <a:ext uri="{FF2B5EF4-FFF2-40B4-BE49-F238E27FC236}">
                    <a16:creationId xmlns:a16="http://schemas.microsoft.com/office/drawing/2014/main" id="{566DDB39-F64A-41F3-B965-F79B1E6DFF53}"/>
                  </a:ext>
                </a:extLst>
              </p:cNvPr>
              <p:cNvSpPr>
                <a:spLocks/>
              </p:cNvSpPr>
              <p:nvPr/>
            </p:nvSpPr>
            <p:spPr bwMode="auto">
              <a:xfrm>
                <a:off x="-390" y="0"/>
                <a:ext cx="1894"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chemeClr val="tx1"/>
                    </a:solidFill>
                    <a:latin typeface="Helvetica" panose="020B0604020202020204" pitchFamily="34" charset="0"/>
                    <a:sym typeface="Helvetica" panose="020B0604020202020204" pitchFamily="34" charset="0"/>
                  </a:rPr>
                  <a:t>Encrypt(</a:t>
                </a:r>
                <a:r>
                  <a:rPr lang="en-US" altLang="fr-FR" i="1">
                    <a:solidFill>
                      <a:srgbClr val="FF0000"/>
                    </a:solidFill>
                    <a:latin typeface="Helvetica" panose="020B0604020202020204" pitchFamily="34" charset="0"/>
                    <a:sym typeface="Helvetica" panose="020B0604020202020204" pitchFamily="34" charset="0"/>
                  </a:rPr>
                  <a:t>E</a:t>
                </a:r>
                <a:r>
                  <a:rPr lang="en-US" altLang="fr-FR" i="1" baseline="-33000">
                    <a:solidFill>
                      <a:srgbClr val="FF0000"/>
                    </a:solidFill>
                    <a:latin typeface="Helvetica" panose="020B0604020202020204" pitchFamily="34" charset="0"/>
                    <a:sym typeface="Helvetica" panose="020B0604020202020204" pitchFamily="34" charset="0"/>
                  </a:rPr>
                  <a:t>key</a:t>
                </a:r>
                <a:r>
                  <a:rPr lang="en-US" altLang="fr-FR">
                    <a:solidFill>
                      <a:schemeClr val="tx1"/>
                    </a:solidFill>
                    <a:latin typeface="Helvetica" panose="020B0604020202020204" pitchFamily="34" charset="0"/>
                    <a:sym typeface="Helvetica" panose="020B0604020202020204" pitchFamily="34" charset="0"/>
                  </a:rPr>
                  <a:t>)</a:t>
                </a:r>
                <a:r>
                  <a:rPr lang="ar-SA" altLang="fr-FR">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a:solidFill>
                    <a:schemeClr val="tx1"/>
                  </a:solidFill>
                  <a:latin typeface="Helvetica" panose="020B0604020202020204" pitchFamily="34" charset="0"/>
                  <a:sym typeface="Helvetica" panose="020B0604020202020204" pitchFamily="34" charset="0"/>
                </a:endParaRPr>
              </a:p>
            </p:txBody>
          </p:sp>
        </p:grpSp>
      </p:grpSp>
      <p:sp>
        <p:nvSpPr>
          <p:cNvPr id="67590" name="Rectangle 54">
            <a:extLst>
              <a:ext uri="{FF2B5EF4-FFF2-40B4-BE49-F238E27FC236}">
                <a16:creationId xmlns:a16="http://schemas.microsoft.com/office/drawing/2014/main" id="{C3EA26B2-E526-4503-B6A2-44F4945A9DBF}"/>
              </a:ext>
            </a:extLst>
          </p:cNvPr>
          <p:cNvSpPr>
            <a:spLocks/>
          </p:cNvSpPr>
          <p:nvPr/>
        </p:nvSpPr>
        <p:spPr bwMode="auto">
          <a:xfrm>
            <a:off x="2087563" y="2392363"/>
            <a:ext cx="42703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marL="449263" indent="-420688"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1pPr>
            <a:lvl2pPr marL="600075" indent="-33655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9pPr>
          </a:lstStyle>
          <a:p>
            <a:pPr lvl="1" eaLnBrk="1" hangingPunct="1">
              <a:lnSpc>
                <a:spcPct val="83000"/>
              </a:lnSpc>
              <a:buClr>
                <a:srgbClr val="000000"/>
              </a:buClr>
              <a:buSzPct val="75000"/>
              <a:buFont typeface="Arial" panose="020B0604020202020204" pitchFamily="34" charset="0"/>
              <a:buChar char="•"/>
            </a:pPr>
            <a:r>
              <a:rPr lang="en-US" altLang="fr-FR" sz="2100">
                <a:solidFill>
                  <a:schemeClr val="tx1"/>
                </a:solidFill>
                <a:latin typeface="Helvetica" panose="020B0604020202020204" pitchFamily="34" charset="0"/>
                <a:sym typeface="Helvetica" panose="020B0604020202020204" pitchFamily="34" charset="0"/>
              </a:rPr>
              <a:t>Divide the byte stream in records</a:t>
            </a:r>
          </a:p>
          <a:p>
            <a:pPr eaLnBrk="1" hangingPunct="1">
              <a:lnSpc>
                <a:spcPct val="83000"/>
              </a:lnSpc>
              <a:buFont typeface="Arial" panose="020B0604020202020204" pitchFamily="34" charset="0"/>
              <a:buChar char="•"/>
            </a:pPr>
            <a:endParaRPr lang="en-US" altLang="fr-FR">
              <a:solidFill>
                <a:schemeClr val="tx1"/>
              </a:solidFill>
            </a:endParaRPr>
          </a:p>
        </p:txBody>
      </p:sp>
      <p:sp>
        <p:nvSpPr>
          <p:cNvPr id="55" name="Rectangle 55">
            <a:extLst>
              <a:ext uri="{FF2B5EF4-FFF2-40B4-BE49-F238E27FC236}">
                <a16:creationId xmlns:a16="http://schemas.microsoft.com/office/drawing/2014/main" id="{C5F8CD6F-1281-4B29-A498-ED9835CA22DB}"/>
              </a:ext>
            </a:extLst>
          </p:cNvPr>
          <p:cNvSpPr>
            <a:spLocks/>
          </p:cNvSpPr>
          <p:nvPr/>
        </p:nvSpPr>
        <p:spPr bwMode="auto">
          <a:xfrm>
            <a:off x="2087563" y="2705100"/>
            <a:ext cx="37449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marL="342900" indent="-3429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1pPr>
            <a:lvl2pPr marL="600075" indent="-33655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9pPr>
          </a:lstStyle>
          <a:p>
            <a:pPr lvl="1" eaLnBrk="1" hangingPunct="1">
              <a:lnSpc>
                <a:spcPct val="83000"/>
              </a:lnSpc>
              <a:buClr>
                <a:srgbClr val="000000"/>
              </a:buClr>
              <a:buSzPct val="75000"/>
              <a:buFont typeface="Arial" panose="020B0604020202020204" pitchFamily="34" charset="0"/>
              <a:buChar char="•"/>
            </a:pPr>
            <a:r>
              <a:rPr lang="en-US" altLang="fr-FR" sz="2100">
                <a:solidFill>
                  <a:schemeClr val="tx1"/>
                </a:solidFill>
                <a:latin typeface="Helvetica" panose="020B0604020202020204" pitchFamily="34" charset="0"/>
                <a:sym typeface="Helvetica" panose="020B0604020202020204" pitchFamily="34" charset="0"/>
              </a:rPr>
              <a:t>Each record is authenticated</a:t>
            </a:r>
          </a:p>
        </p:txBody>
      </p:sp>
      <p:sp>
        <p:nvSpPr>
          <p:cNvPr id="56" name="Rectangle 56">
            <a:extLst>
              <a:ext uri="{FF2B5EF4-FFF2-40B4-BE49-F238E27FC236}">
                <a16:creationId xmlns:a16="http://schemas.microsoft.com/office/drawing/2014/main" id="{48931A6F-FB42-477C-8949-E802272541F4}"/>
              </a:ext>
            </a:extLst>
          </p:cNvPr>
          <p:cNvSpPr>
            <a:spLocks/>
          </p:cNvSpPr>
          <p:nvPr/>
        </p:nvSpPr>
        <p:spPr bwMode="auto">
          <a:xfrm>
            <a:off x="5970588" y="2705100"/>
            <a:ext cx="20383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marL="342900" indent="-3429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1pPr>
            <a:lvl2pPr marL="600075" indent="-33655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defRPr sz="3100">
                <a:solidFill>
                  <a:srgbClr val="000000"/>
                </a:solidFill>
                <a:latin typeface="Gill Sans" pitchFamily="6" charset="0"/>
                <a:ea typeface="Heiti SC Light" pitchFamily="6" charset="-122"/>
                <a:sym typeface="Gill Sans" pitchFamily="6" charset="0"/>
              </a:defRPr>
            </a:lvl9pPr>
          </a:lstStyle>
          <a:p>
            <a:pPr lvl="1" eaLnBrk="1" hangingPunct="1">
              <a:lnSpc>
                <a:spcPct val="83000"/>
              </a:lnSpc>
              <a:buClr>
                <a:srgbClr val="000000"/>
              </a:buClr>
              <a:buSzPct val="75000"/>
              <a:buFont typeface="Arial" panose="020B0604020202020204" pitchFamily="34" charset="0"/>
              <a:buChar char="•"/>
            </a:pPr>
            <a:r>
              <a:rPr lang="en-US" altLang="fr-FR" sz="2100">
                <a:solidFill>
                  <a:schemeClr val="tx1"/>
                </a:solidFill>
                <a:latin typeface="Helvetica" panose="020B0604020202020204" pitchFamily="34" charset="0"/>
                <a:sym typeface="Helvetica" panose="020B0604020202020204" pitchFamily="34" charset="0"/>
              </a:rPr>
              <a:t>and encrypted</a:t>
            </a:r>
          </a:p>
        </p:txBody>
      </p:sp>
    </p:spTree>
    <p:extLst>
      <p:ext uri="{BB962C8B-B14F-4D97-AF65-F5344CB8AC3E}">
        <p14:creationId xmlns:p14="http://schemas.microsoft.com/office/powerpoint/2010/main" val="9750929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up)">
                                      <p:cBhvr>
                                        <p:cTn id="2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utoUpdateAnimBg="0"/>
      <p:bldP spid="56"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EC665E-299B-4697-A3D4-88837E8FEEAA}"/>
              </a:ext>
            </a:extLst>
          </p:cNvPr>
          <p:cNvSpPr>
            <a:spLocks noGrp="1"/>
          </p:cNvSpPr>
          <p:nvPr>
            <p:ph type="title"/>
          </p:nvPr>
        </p:nvSpPr>
        <p:spPr/>
        <p:txBody>
          <a:bodyPr/>
          <a:lstStyle/>
          <a:p>
            <a:pPr>
              <a:defRPr/>
            </a:pPr>
            <a:r>
              <a:rPr lang="en-GB">
                <a:sym typeface="Gill Sans" charset="0"/>
              </a:rPr>
              <a:t>Record Authentication</a:t>
            </a:r>
          </a:p>
        </p:txBody>
      </p:sp>
      <p:sp>
        <p:nvSpPr>
          <p:cNvPr id="3" name="Espace réservé du contenu 2">
            <a:extLst>
              <a:ext uri="{FF2B5EF4-FFF2-40B4-BE49-F238E27FC236}">
                <a16:creationId xmlns:a16="http://schemas.microsoft.com/office/drawing/2014/main" id="{3561F5B8-17AC-42FA-BFC8-F1037C6E0190}"/>
              </a:ext>
            </a:extLst>
          </p:cNvPr>
          <p:cNvSpPr>
            <a:spLocks noGrp="1"/>
          </p:cNvSpPr>
          <p:nvPr>
            <p:ph idx="1"/>
          </p:nvPr>
        </p:nvSpPr>
        <p:spPr/>
        <p:txBody>
          <a:bodyPr/>
          <a:lstStyle/>
          <a:p>
            <a:pPr marL="617418" indent="-420967">
              <a:spcBef>
                <a:spcPts val="1768"/>
              </a:spcBef>
              <a:buFont typeface="Gill Sans" charset="0"/>
              <a:buChar char="•"/>
              <a:defRPr/>
            </a:pPr>
            <a:r>
              <a:rPr lang="en-GB">
                <a:sym typeface="Gill Sans" charset="0"/>
              </a:rPr>
              <a:t>How to authenticate records ?</a:t>
            </a:r>
          </a:p>
          <a:p>
            <a:pPr marL="944837" lvl="1" indent="-420967">
              <a:spcBef>
                <a:spcPts val="1768"/>
              </a:spcBef>
              <a:buFont typeface="Gill Sans" charset="0"/>
              <a:buChar char="•"/>
              <a:defRPr/>
            </a:pPr>
            <a:r>
              <a:rPr lang="en-GB" i="1">
                <a:sym typeface="Gill Sans" charset="0"/>
              </a:rPr>
              <a:t>Key</a:t>
            </a:r>
          </a:p>
          <a:p>
            <a:pPr marL="944837" lvl="1" indent="-420967">
              <a:spcBef>
                <a:spcPts val="1768"/>
              </a:spcBef>
              <a:buFont typeface="Gill Sans" charset="0"/>
              <a:buChar char="•"/>
              <a:defRPr/>
            </a:pPr>
            <a:r>
              <a:rPr lang="en-GB" i="1">
                <a:sym typeface="Gill Sans" charset="0"/>
              </a:rPr>
              <a:t>Sequence number</a:t>
            </a:r>
          </a:p>
          <a:p>
            <a:pPr marL="944837" lvl="1" indent="-420967">
              <a:spcBef>
                <a:spcPts val="1768"/>
              </a:spcBef>
              <a:buFont typeface="Gill Sans" charset="0"/>
              <a:buChar char="•"/>
              <a:defRPr/>
            </a:pPr>
            <a:r>
              <a:rPr lang="en-GB" i="1">
                <a:sym typeface="Gill Sans" charset="0"/>
              </a:rPr>
              <a:t>Data</a:t>
            </a:r>
          </a:p>
          <a:p>
            <a:pPr marL="617418" indent="-420967">
              <a:spcBef>
                <a:spcPts val="1768"/>
              </a:spcBef>
              <a:buFont typeface="Gill Sans" charset="0"/>
              <a:buChar char="•"/>
              <a:defRPr/>
            </a:pPr>
            <a:r>
              <a:rPr lang="en-GB">
                <a:sym typeface="Gill Sans" charset="0"/>
              </a:rPr>
              <a:t>Cryptographic construction</a:t>
            </a:r>
          </a:p>
          <a:p>
            <a:pPr marL="944837" lvl="1" indent="-420967">
              <a:spcBef>
                <a:spcPts val="1768"/>
              </a:spcBef>
              <a:buFont typeface="Gill Sans" charset="0"/>
              <a:buChar char="•"/>
              <a:defRPr/>
            </a:pPr>
            <a:r>
              <a:rPr lang="en-GB">
                <a:sym typeface="Gill Sans" charset="0"/>
              </a:rPr>
              <a:t>HMAC</a:t>
            </a:r>
          </a:p>
          <a:p>
            <a:pPr marL="944837" lvl="1" indent="-420967">
              <a:spcBef>
                <a:spcPts val="1768"/>
              </a:spcBef>
              <a:buFont typeface="Gill Sans" charset="0"/>
              <a:buChar char="•"/>
              <a:defRPr/>
            </a:pPr>
            <a:endParaRPr lang="en-GB">
              <a:sym typeface="Gill Sans" charset="0"/>
            </a:endParaRPr>
          </a:p>
        </p:txBody>
      </p:sp>
      <p:pic>
        <p:nvPicPr>
          <p:cNvPr id="68611" name="Image 5">
            <a:extLst>
              <a:ext uri="{FF2B5EF4-FFF2-40B4-BE49-F238E27FC236}">
                <a16:creationId xmlns:a16="http://schemas.microsoft.com/office/drawing/2014/main" id="{E2528028-022E-49E5-BD0E-2120479081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6288" y="5808663"/>
            <a:ext cx="727392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7358602"/>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F53696-A7EE-4B52-B3BD-7EECF292073E}"/>
              </a:ext>
            </a:extLst>
          </p:cNvPr>
          <p:cNvSpPr>
            <a:spLocks noGrp="1"/>
          </p:cNvSpPr>
          <p:nvPr>
            <p:ph type="title"/>
          </p:nvPr>
        </p:nvSpPr>
        <p:spPr/>
        <p:txBody>
          <a:bodyPr/>
          <a:lstStyle/>
          <a:p>
            <a:pPr>
              <a:defRPr/>
            </a:pPr>
            <a:r>
              <a:rPr lang="en-GB">
                <a:sym typeface="Gill Sans" charset="0"/>
              </a:rPr>
              <a:t>Key Derivation</a:t>
            </a:r>
          </a:p>
        </p:txBody>
      </p:sp>
      <p:sp>
        <p:nvSpPr>
          <p:cNvPr id="65538" name="Rectangle 6">
            <a:extLst>
              <a:ext uri="{FF2B5EF4-FFF2-40B4-BE49-F238E27FC236}">
                <a16:creationId xmlns:a16="http://schemas.microsoft.com/office/drawing/2014/main" id="{3C238FF2-D716-4486-9761-EE72F676C10C}"/>
              </a:ext>
            </a:extLst>
          </p:cNvPr>
          <p:cNvSpPr>
            <a:spLocks/>
          </p:cNvSpPr>
          <p:nvPr/>
        </p:nvSpPr>
        <p:spPr bwMode="auto">
          <a:xfrm>
            <a:off x="3895725" y="1809750"/>
            <a:ext cx="183356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74775" algn="l"/>
                <a:tab pos="20494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chemeClr val="tx1"/>
                </a:solidFill>
                <a:latin typeface="Helvetica" panose="020B0604020202020204" pitchFamily="34" charset="0"/>
                <a:sym typeface="Helvetica" panose="020B0604020202020204" pitchFamily="34" charset="0"/>
              </a:rPr>
              <a:t>PreMaster </a:t>
            </a:r>
          </a:p>
          <a:p>
            <a:pPr eaLnBrk="1" hangingPunct="1">
              <a:lnSpc>
                <a:spcPct val="83000"/>
              </a:lnSpc>
            </a:pPr>
            <a:r>
              <a:rPr lang="en-US" altLang="fr-FR">
                <a:solidFill>
                  <a:schemeClr val="tx1"/>
                </a:solidFill>
                <a:latin typeface="Helvetica" panose="020B0604020202020204" pitchFamily="34" charset="0"/>
                <a:sym typeface="Helvetica" panose="020B0604020202020204" pitchFamily="34" charset="0"/>
              </a:rPr>
              <a:t>Secret</a:t>
            </a:r>
          </a:p>
        </p:txBody>
      </p:sp>
      <p:sp>
        <p:nvSpPr>
          <p:cNvPr id="65539" name="Rectangle 7">
            <a:extLst>
              <a:ext uri="{FF2B5EF4-FFF2-40B4-BE49-F238E27FC236}">
                <a16:creationId xmlns:a16="http://schemas.microsoft.com/office/drawing/2014/main" id="{A015B448-34E4-4872-A716-9CA3BE2CD77D}"/>
              </a:ext>
            </a:extLst>
          </p:cNvPr>
          <p:cNvSpPr>
            <a:spLocks/>
          </p:cNvSpPr>
          <p:nvPr/>
        </p:nvSpPr>
        <p:spPr bwMode="auto">
          <a:xfrm>
            <a:off x="1019175" y="1655763"/>
            <a:ext cx="150177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Client </a:t>
            </a:r>
          </a:p>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Random</a:t>
            </a:r>
          </a:p>
        </p:txBody>
      </p:sp>
      <p:sp>
        <p:nvSpPr>
          <p:cNvPr id="65540" name="Rectangle 8">
            <a:extLst>
              <a:ext uri="{FF2B5EF4-FFF2-40B4-BE49-F238E27FC236}">
                <a16:creationId xmlns:a16="http://schemas.microsoft.com/office/drawing/2014/main" id="{52CBDBF6-CA09-4AEF-9447-4527398A6F88}"/>
              </a:ext>
            </a:extLst>
          </p:cNvPr>
          <p:cNvSpPr>
            <a:spLocks/>
          </p:cNvSpPr>
          <p:nvPr/>
        </p:nvSpPr>
        <p:spPr bwMode="auto">
          <a:xfrm>
            <a:off x="7075488" y="1751013"/>
            <a:ext cx="1501775"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Server </a:t>
            </a:r>
          </a:p>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Random</a:t>
            </a:r>
          </a:p>
        </p:txBody>
      </p:sp>
      <p:sp>
        <p:nvSpPr>
          <p:cNvPr id="65541" name="Line 9">
            <a:extLst>
              <a:ext uri="{FF2B5EF4-FFF2-40B4-BE49-F238E27FC236}">
                <a16:creationId xmlns:a16="http://schemas.microsoft.com/office/drawing/2014/main" id="{627CEADA-A95E-4AD3-9DDD-7245842B557A}"/>
              </a:ext>
            </a:extLst>
          </p:cNvPr>
          <p:cNvSpPr>
            <a:spLocks noChangeShapeType="1"/>
          </p:cNvSpPr>
          <p:nvPr/>
        </p:nvSpPr>
        <p:spPr bwMode="auto">
          <a:xfrm>
            <a:off x="4714875" y="2579688"/>
            <a:ext cx="1588" cy="749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5542" name="Rectangle 10">
            <a:extLst>
              <a:ext uri="{FF2B5EF4-FFF2-40B4-BE49-F238E27FC236}">
                <a16:creationId xmlns:a16="http://schemas.microsoft.com/office/drawing/2014/main" id="{7CF432DF-491F-48DB-B8ED-27953CAF436C}"/>
              </a:ext>
            </a:extLst>
          </p:cNvPr>
          <p:cNvSpPr>
            <a:spLocks/>
          </p:cNvSpPr>
          <p:nvPr/>
        </p:nvSpPr>
        <p:spPr bwMode="auto">
          <a:xfrm>
            <a:off x="3925888" y="3328988"/>
            <a:ext cx="1298575"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i="1">
                <a:solidFill>
                  <a:srgbClr val="FF0000"/>
                </a:solidFill>
                <a:latin typeface="Helvetica" panose="020B0604020202020204" pitchFamily="34" charset="0"/>
                <a:sym typeface="Helvetica" panose="020B0604020202020204" pitchFamily="34" charset="0"/>
              </a:rPr>
              <a:t>Master </a:t>
            </a:r>
          </a:p>
          <a:p>
            <a:pPr eaLnBrk="1" hangingPunct="1">
              <a:lnSpc>
                <a:spcPct val="83000"/>
              </a:lnSpc>
            </a:pPr>
            <a:r>
              <a:rPr lang="en-US" altLang="fr-FR" i="1">
                <a:solidFill>
                  <a:srgbClr val="FF0000"/>
                </a:solidFill>
                <a:latin typeface="Helvetica" panose="020B0604020202020204" pitchFamily="34" charset="0"/>
                <a:sym typeface="Helvetica" panose="020B0604020202020204" pitchFamily="34" charset="0"/>
              </a:rPr>
              <a:t>Secret</a:t>
            </a:r>
          </a:p>
        </p:txBody>
      </p:sp>
      <p:sp>
        <p:nvSpPr>
          <p:cNvPr id="65543" name="Line 11">
            <a:extLst>
              <a:ext uri="{FF2B5EF4-FFF2-40B4-BE49-F238E27FC236}">
                <a16:creationId xmlns:a16="http://schemas.microsoft.com/office/drawing/2014/main" id="{1C88A98D-0245-4155-86D2-64367CED42B0}"/>
              </a:ext>
            </a:extLst>
          </p:cNvPr>
          <p:cNvSpPr>
            <a:spLocks noChangeShapeType="1"/>
          </p:cNvSpPr>
          <p:nvPr/>
        </p:nvSpPr>
        <p:spPr bwMode="auto">
          <a:xfrm>
            <a:off x="2117725" y="2555875"/>
            <a:ext cx="1771650" cy="7731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5544" name="Line 12">
            <a:extLst>
              <a:ext uri="{FF2B5EF4-FFF2-40B4-BE49-F238E27FC236}">
                <a16:creationId xmlns:a16="http://schemas.microsoft.com/office/drawing/2014/main" id="{FCDC6932-F543-4F89-BECC-529C924FA256}"/>
              </a:ext>
            </a:extLst>
          </p:cNvPr>
          <p:cNvSpPr>
            <a:spLocks noChangeShapeType="1"/>
          </p:cNvSpPr>
          <p:nvPr/>
        </p:nvSpPr>
        <p:spPr bwMode="auto">
          <a:xfrm flipH="1">
            <a:off x="5624513" y="2511425"/>
            <a:ext cx="1909762" cy="89693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65545" name="Group 13">
            <a:extLst>
              <a:ext uri="{FF2B5EF4-FFF2-40B4-BE49-F238E27FC236}">
                <a16:creationId xmlns:a16="http://schemas.microsoft.com/office/drawing/2014/main" id="{E83EE9AB-27F2-456A-93A5-40381767111C}"/>
              </a:ext>
            </a:extLst>
          </p:cNvPr>
          <p:cNvGrpSpPr>
            <a:grpSpLocks/>
          </p:cNvGrpSpPr>
          <p:nvPr/>
        </p:nvGrpSpPr>
        <p:grpSpPr bwMode="auto">
          <a:xfrm>
            <a:off x="1809750" y="4159250"/>
            <a:ext cx="6103938" cy="465138"/>
            <a:chOff x="0" y="0"/>
            <a:chExt cx="3913" cy="323"/>
          </a:xfrm>
        </p:grpSpPr>
        <p:sp>
          <p:nvSpPr>
            <p:cNvPr id="65554" name="Rectangle 14">
              <a:extLst>
                <a:ext uri="{FF2B5EF4-FFF2-40B4-BE49-F238E27FC236}">
                  <a16:creationId xmlns:a16="http://schemas.microsoft.com/office/drawing/2014/main" id="{EF8C8D86-D67D-43DD-90A5-E5B57D621DED}"/>
                </a:ext>
              </a:extLst>
            </p:cNvPr>
            <p:cNvSpPr>
              <a:spLocks/>
            </p:cNvSpPr>
            <p:nvPr/>
          </p:nvSpPr>
          <p:spPr bwMode="auto">
            <a:xfrm>
              <a:off x="0" y="0"/>
              <a:ext cx="3913" cy="323"/>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5555" name="Rectangle 15">
              <a:extLst>
                <a:ext uri="{FF2B5EF4-FFF2-40B4-BE49-F238E27FC236}">
                  <a16:creationId xmlns:a16="http://schemas.microsoft.com/office/drawing/2014/main" id="{660D6897-123E-4692-8A51-6FA08B5B3061}"/>
                </a:ext>
              </a:extLst>
            </p:cNvPr>
            <p:cNvSpPr>
              <a:spLocks/>
            </p:cNvSpPr>
            <p:nvPr/>
          </p:nvSpPr>
          <p:spPr bwMode="auto">
            <a:xfrm>
              <a:off x="0" y="0"/>
              <a:ext cx="391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74775" algn="l"/>
                  <a:tab pos="2062163" algn="l"/>
                  <a:tab pos="2751138" algn="l"/>
                  <a:tab pos="3438525" algn="l"/>
                  <a:tab pos="4125913" algn="l"/>
                  <a:tab pos="4813300" algn="l"/>
                  <a:tab pos="5502275" algn="l"/>
                  <a:tab pos="6153150"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i="1">
                  <a:solidFill>
                    <a:srgbClr val="FF0000"/>
                  </a:solidFill>
                  <a:latin typeface="Helvetica" panose="020B0604020202020204" pitchFamily="34" charset="0"/>
                  <a:sym typeface="Helvetica" panose="020B0604020202020204" pitchFamily="34" charset="0"/>
                </a:rPr>
                <a:t>			Key Block</a:t>
              </a:r>
            </a:p>
          </p:txBody>
        </p:sp>
      </p:grpSp>
      <p:sp>
        <p:nvSpPr>
          <p:cNvPr id="65546" name="Line 16">
            <a:extLst>
              <a:ext uri="{FF2B5EF4-FFF2-40B4-BE49-F238E27FC236}">
                <a16:creationId xmlns:a16="http://schemas.microsoft.com/office/drawing/2014/main" id="{B8C699F2-269D-4DAC-A82D-BA13E4198884}"/>
              </a:ext>
            </a:extLst>
          </p:cNvPr>
          <p:cNvSpPr>
            <a:spLocks noChangeShapeType="1"/>
          </p:cNvSpPr>
          <p:nvPr/>
        </p:nvSpPr>
        <p:spPr bwMode="auto">
          <a:xfrm flipH="1">
            <a:off x="2005013" y="2555875"/>
            <a:ext cx="114300" cy="14890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5547" name="Line 17">
            <a:extLst>
              <a:ext uri="{FF2B5EF4-FFF2-40B4-BE49-F238E27FC236}">
                <a16:creationId xmlns:a16="http://schemas.microsoft.com/office/drawing/2014/main" id="{D081F604-60CC-4546-8F9D-EFF74C12270C}"/>
              </a:ext>
            </a:extLst>
          </p:cNvPr>
          <p:cNvSpPr>
            <a:spLocks noChangeShapeType="1"/>
          </p:cNvSpPr>
          <p:nvPr/>
        </p:nvSpPr>
        <p:spPr bwMode="auto">
          <a:xfrm flipH="1">
            <a:off x="7481888" y="2511425"/>
            <a:ext cx="52387" cy="1511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5548" name="Rectangle 18">
            <a:extLst>
              <a:ext uri="{FF2B5EF4-FFF2-40B4-BE49-F238E27FC236}">
                <a16:creationId xmlns:a16="http://schemas.microsoft.com/office/drawing/2014/main" id="{B003546F-92C5-4396-A0C3-0969A83895F1}"/>
              </a:ext>
            </a:extLst>
          </p:cNvPr>
          <p:cNvSpPr>
            <a:spLocks/>
          </p:cNvSpPr>
          <p:nvPr/>
        </p:nvSpPr>
        <p:spPr bwMode="auto">
          <a:xfrm>
            <a:off x="1254125" y="4946650"/>
            <a:ext cx="8509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Client </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MAC</a:t>
            </a:r>
          </a:p>
        </p:txBody>
      </p:sp>
      <p:sp>
        <p:nvSpPr>
          <p:cNvPr id="65549" name="Rectangle 19">
            <a:extLst>
              <a:ext uri="{FF2B5EF4-FFF2-40B4-BE49-F238E27FC236}">
                <a16:creationId xmlns:a16="http://schemas.microsoft.com/office/drawing/2014/main" id="{E42BA236-EA06-410A-A396-270CFCB650AD}"/>
              </a:ext>
            </a:extLst>
          </p:cNvPr>
          <p:cNvSpPr>
            <a:spLocks/>
          </p:cNvSpPr>
          <p:nvPr/>
        </p:nvSpPr>
        <p:spPr bwMode="auto">
          <a:xfrm>
            <a:off x="2428875" y="4946650"/>
            <a:ext cx="9715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Server</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MAC</a:t>
            </a:r>
          </a:p>
        </p:txBody>
      </p:sp>
      <p:sp>
        <p:nvSpPr>
          <p:cNvPr id="65550" name="Rectangle 20">
            <a:extLst>
              <a:ext uri="{FF2B5EF4-FFF2-40B4-BE49-F238E27FC236}">
                <a16:creationId xmlns:a16="http://schemas.microsoft.com/office/drawing/2014/main" id="{6CB57A52-2E9B-4FC2-AB28-5C8130AE2E2D}"/>
              </a:ext>
            </a:extLst>
          </p:cNvPr>
          <p:cNvSpPr>
            <a:spLocks/>
          </p:cNvSpPr>
          <p:nvPr/>
        </p:nvSpPr>
        <p:spPr bwMode="auto">
          <a:xfrm>
            <a:off x="3794125" y="4946650"/>
            <a:ext cx="110807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Client</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Encrypt</a:t>
            </a:r>
          </a:p>
        </p:txBody>
      </p:sp>
      <p:sp>
        <p:nvSpPr>
          <p:cNvPr id="65551" name="Rectangle 21">
            <a:extLst>
              <a:ext uri="{FF2B5EF4-FFF2-40B4-BE49-F238E27FC236}">
                <a16:creationId xmlns:a16="http://schemas.microsoft.com/office/drawing/2014/main" id="{54169B52-4850-48CE-A4BF-ABB3DCCC7DEA}"/>
              </a:ext>
            </a:extLst>
          </p:cNvPr>
          <p:cNvSpPr>
            <a:spLocks/>
          </p:cNvSpPr>
          <p:nvPr/>
        </p:nvSpPr>
        <p:spPr bwMode="auto">
          <a:xfrm>
            <a:off x="4989513" y="4946650"/>
            <a:ext cx="1108075"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Server</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Encrypt</a:t>
            </a:r>
          </a:p>
        </p:txBody>
      </p:sp>
      <p:sp>
        <p:nvSpPr>
          <p:cNvPr id="65552" name="Rectangle 22">
            <a:extLst>
              <a:ext uri="{FF2B5EF4-FFF2-40B4-BE49-F238E27FC236}">
                <a16:creationId xmlns:a16="http://schemas.microsoft.com/office/drawing/2014/main" id="{012A53E1-0EDE-4AC8-964B-78B2BBEEE078}"/>
              </a:ext>
            </a:extLst>
          </p:cNvPr>
          <p:cNvSpPr>
            <a:spLocks/>
          </p:cNvSpPr>
          <p:nvPr/>
        </p:nvSpPr>
        <p:spPr bwMode="auto">
          <a:xfrm>
            <a:off x="6110288" y="4946650"/>
            <a:ext cx="852487"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Client</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IV</a:t>
            </a:r>
          </a:p>
        </p:txBody>
      </p:sp>
      <p:sp>
        <p:nvSpPr>
          <p:cNvPr id="65553" name="Rectangle 23">
            <a:extLst>
              <a:ext uri="{FF2B5EF4-FFF2-40B4-BE49-F238E27FC236}">
                <a16:creationId xmlns:a16="http://schemas.microsoft.com/office/drawing/2014/main" id="{5A6CEC75-11F2-4C83-9007-FCEA02FD4262}"/>
              </a:ext>
            </a:extLst>
          </p:cNvPr>
          <p:cNvSpPr>
            <a:spLocks/>
          </p:cNvSpPr>
          <p:nvPr/>
        </p:nvSpPr>
        <p:spPr bwMode="auto">
          <a:xfrm>
            <a:off x="7181850" y="4946650"/>
            <a:ext cx="973138"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62075"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62075"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Server</a:t>
            </a:r>
          </a:p>
          <a:p>
            <a:pPr eaLnBrk="1" hangingPunct="1">
              <a:lnSpc>
                <a:spcPct val="83000"/>
              </a:lnSpc>
            </a:pPr>
            <a:r>
              <a:rPr lang="en-US" altLang="fr-FR" sz="2400" i="1">
                <a:solidFill>
                  <a:srgbClr val="FF0000"/>
                </a:solidFill>
                <a:latin typeface="Helvetica" panose="020B0604020202020204" pitchFamily="34" charset="0"/>
                <a:sym typeface="Helvetica" panose="020B0604020202020204" pitchFamily="34" charset="0"/>
              </a:rPr>
              <a:t>IV</a:t>
            </a:r>
          </a:p>
        </p:txBody>
      </p:sp>
    </p:spTree>
    <p:extLst>
      <p:ext uri="{BB962C8B-B14F-4D97-AF65-F5344CB8AC3E}">
        <p14:creationId xmlns:p14="http://schemas.microsoft.com/office/powerpoint/2010/main" val="2213015078"/>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9A3EAA-76FE-42C8-A382-ADD120D563C7}"/>
              </a:ext>
            </a:extLst>
          </p:cNvPr>
          <p:cNvSpPr>
            <a:spLocks noGrp="1"/>
          </p:cNvSpPr>
          <p:nvPr>
            <p:ph type="title"/>
          </p:nvPr>
        </p:nvSpPr>
        <p:spPr/>
        <p:txBody>
          <a:bodyPr/>
          <a:lstStyle/>
          <a:p>
            <a:pPr>
              <a:defRPr/>
            </a:pPr>
            <a:r>
              <a:rPr lang="en-GB">
                <a:sym typeface="Gill Sans" charset="0"/>
              </a:rPr>
              <a:t>Session resumption</a:t>
            </a:r>
          </a:p>
        </p:txBody>
      </p:sp>
      <p:sp>
        <p:nvSpPr>
          <p:cNvPr id="66562" name="Line 6">
            <a:extLst>
              <a:ext uri="{FF2B5EF4-FFF2-40B4-BE49-F238E27FC236}">
                <a16:creationId xmlns:a16="http://schemas.microsoft.com/office/drawing/2014/main" id="{F2AB9623-3F9C-41E7-996D-97B618320AFE}"/>
              </a:ext>
            </a:extLst>
          </p:cNvPr>
          <p:cNvSpPr>
            <a:spLocks noChangeShapeType="1"/>
          </p:cNvSpPr>
          <p:nvPr/>
        </p:nvSpPr>
        <p:spPr bwMode="auto">
          <a:xfrm>
            <a:off x="2428875" y="3327400"/>
            <a:ext cx="4763" cy="220980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6563" name="Line 7">
            <a:extLst>
              <a:ext uri="{FF2B5EF4-FFF2-40B4-BE49-F238E27FC236}">
                <a16:creationId xmlns:a16="http://schemas.microsoft.com/office/drawing/2014/main" id="{4AF1F332-28FA-42B5-A969-0023FA2192D4}"/>
              </a:ext>
            </a:extLst>
          </p:cNvPr>
          <p:cNvSpPr>
            <a:spLocks noChangeShapeType="1"/>
          </p:cNvSpPr>
          <p:nvPr/>
        </p:nvSpPr>
        <p:spPr bwMode="auto">
          <a:xfrm flipH="1">
            <a:off x="7337425" y="3871913"/>
            <a:ext cx="3175" cy="165576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6565" name="Rectangle 9">
            <a:extLst>
              <a:ext uri="{FF2B5EF4-FFF2-40B4-BE49-F238E27FC236}">
                <a16:creationId xmlns:a16="http://schemas.microsoft.com/office/drawing/2014/main" id="{C73636E4-461E-4B76-AA6E-75A08FCFE785}"/>
              </a:ext>
            </a:extLst>
          </p:cNvPr>
          <p:cNvSpPr>
            <a:spLocks/>
          </p:cNvSpPr>
          <p:nvPr/>
        </p:nvSpPr>
        <p:spPr bwMode="auto">
          <a:xfrm>
            <a:off x="2005012" y="2636685"/>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Alice</a:t>
            </a:r>
          </a:p>
        </p:txBody>
      </p:sp>
      <p:sp>
        <p:nvSpPr>
          <p:cNvPr id="66567" name="Rectangle 11">
            <a:extLst>
              <a:ext uri="{FF2B5EF4-FFF2-40B4-BE49-F238E27FC236}">
                <a16:creationId xmlns:a16="http://schemas.microsoft.com/office/drawing/2014/main" id="{65430239-54AC-4FE3-B65D-0E521BBAC366}"/>
              </a:ext>
            </a:extLst>
          </p:cNvPr>
          <p:cNvSpPr>
            <a:spLocks/>
          </p:cNvSpPr>
          <p:nvPr/>
        </p:nvSpPr>
        <p:spPr bwMode="auto">
          <a:xfrm>
            <a:off x="6862762" y="2585885"/>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Bob</a:t>
            </a:r>
          </a:p>
        </p:txBody>
      </p:sp>
      <p:grpSp>
        <p:nvGrpSpPr>
          <p:cNvPr id="10" name="Group 12">
            <a:extLst>
              <a:ext uri="{FF2B5EF4-FFF2-40B4-BE49-F238E27FC236}">
                <a16:creationId xmlns:a16="http://schemas.microsoft.com/office/drawing/2014/main" id="{446B1B33-5983-4D73-A701-650BB7E423A3}"/>
              </a:ext>
            </a:extLst>
          </p:cNvPr>
          <p:cNvGrpSpPr>
            <a:grpSpLocks/>
          </p:cNvGrpSpPr>
          <p:nvPr/>
        </p:nvGrpSpPr>
        <p:grpSpPr bwMode="auto">
          <a:xfrm>
            <a:off x="2420938" y="3741738"/>
            <a:ext cx="4795837" cy="301625"/>
            <a:chOff x="0" y="0"/>
            <a:chExt cx="3966" cy="271"/>
          </a:xfrm>
        </p:grpSpPr>
        <p:sp>
          <p:nvSpPr>
            <p:cNvPr id="66587" name="Line 13">
              <a:extLst>
                <a:ext uri="{FF2B5EF4-FFF2-40B4-BE49-F238E27FC236}">
                  <a16:creationId xmlns:a16="http://schemas.microsoft.com/office/drawing/2014/main" id="{3BCA5736-CBDA-4B95-AE23-13D655873C44}"/>
                </a:ext>
              </a:extLst>
            </p:cNvPr>
            <p:cNvSpPr>
              <a:spLocks noChangeShapeType="1"/>
            </p:cNvSpPr>
            <p:nvPr/>
          </p:nvSpPr>
          <p:spPr bwMode="auto">
            <a:xfrm>
              <a:off x="0" y="125"/>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88" name="Group 14">
              <a:extLst>
                <a:ext uri="{FF2B5EF4-FFF2-40B4-BE49-F238E27FC236}">
                  <a16:creationId xmlns:a16="http://schemas.microsoft.com/office/drawing/2014/main" id="{E2F8F651-088C-4A64-B9E3-029B6A490B96}"/>
                </a:ext>
              </a:extLst>
            </p:cNvPr>
            <p:cNvGrpSpPr>
              <a:grpSpLocks/>
            </p:cNvGrpSpPr>
            <p:nvPr/>
          </p:nvGrpSpPr>
          <p:grpSpPr bwMode="auto">
            <a:xfrm>
              <a:off x="392" y="0"/>
              <a:ext cx="2712" cy="271"/>
              <a:chOff x="0" y="0"/>
              <a:chExt cx="2712" cy="271"/>
            </a:xfrm>
          </p:grpSpPr>
          <p:sp>
            <p:nvSpPr>
              <p:cNvPr id="66589" name="Rectangle 15">
                <a:extLst>
                  <a:ext uri="{FF2B5EF4-FFF2-40B4-BE49-F238E27FC236}">
                    <a16:creationId xmlns:a16="http://schemas.microsoft.com/office/drawing/2014/main" id="{EB7719BB-8CBC-4BC4-AB2C-0F6897C30CE0}"/>
                  </a:ext>
                </a:extLst>
              </p:cNvPr>
              <p:cNvSpPr>
                <a:spLocks/>
              </p:cNvSpPr>
              <p:nvPr/>
            </p:nvSpPr>
            <p:spPr bwMode="auto">
              <a:xfrm>
                <a:off x="0" y="0"/>
                <a:ext cx="2712"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6590" name="Rectangle 16">
                <a:extLst>
                  <a:ext uri="{FF2B5EF4-FFF2-40B4-BE49-F238E27FC236}">
                    <a16:creationId xmlns:a16="http://schemas.microsoft.com/office/drawing/2014/main" id="{4492E048-52D7-4698-80B4-B49F10E64630}"/>
                  </a:ext>
                </a:extLst>
              </p:cNvPr>
              <p:cNvSpPr>
                <a:spLocks/>
              </p:cNvSpPr>
              <p:nvPr/>
            </p:nvSpPr>
            <p:spPr bwMode="auto">
              <a:xfrm>
                <a:off x="0" y="0"/>
                <a:ext cx="271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ClientHello (Ciphers, Session:123)</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15" name="Group 17">
            <a:extLst>
              <a:ext uri="{FF2B5EF4-FFF2-40B4-BE49-F238E27FC236}">
                <a16:creationId xmlns:a16="http://schemas.microsoft.com/office/drawing/2014/main" id="{0156CDA8-5667-4902-9C39-05D7C29D171C}"/>
              </a:ext>
            </a:extLst>
          </p:cNvPr>
          <p:cNvGrpSpPr>
            <a:grpSpLocks/>
          </p:cNvGrpSpPr>
          <p:nvPr/>
        </p:nvGrpSpPr>
        <p:grpSpPr bwMode="auto">
          <a:xfrm>
            <a:off x="2505075" y="3922713"/>
            <a:ext cx="4895850" cy="982662"/>
            <a:chOff x="0" y="0"/>
            <a:chExt cx="4049" cy="881"/>
          </a:xfrm>
        </p:grpSpPr>
        <p:sp>
          <p:nvSpPr>
            <p:cNvPr id="66581" name="Line 18">
              <a:extLst>
                <a:ext uri="{FF2B5EF4-FFF2-40B4-BE49-F238E27FC236}">
                  <a16:creationId xmlns:a16="http://schemas.microsoft.com/office/drawing/2014/main" id="{0BF75C4B-59E3-457A-8DA4-F0F1CF7A4AB9}"/>
                </a:ext>
              </a:extLst>
            </p:cNvPr>
            <p:cNvSpPr>
              <a:spLocks noChangeShapeType="1"/>
            </p:cNvSpPr>
            <p:nvPr/>
          </p:nvSpPr>
          <p:spPr bwMode="auto">
            <a:xfrm flipH="1">
              <a:off x="24" y="166"/>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66582" name="Line 19">
              <a:extLst>
                <a:ext uri="{FF2B5EF4-FFF2-40B4-BE49-F238E27FC236}">
                  <a16:creationId xmlns:a16="http://schemas.microsoft.com/office/drawing/2014/main" id="{7291A87A-DF53-47B2-8F85-A312F1B6FCE6}"/>
                </a:ext>
              </a:extLst>
            </p:cNvPr>
            <p:cNvSpPr>
              <a:spLocks noChangeShapeType="1"/>
            </p:cNvSpPr>
            <p:nvPr/>
          </p:nvSpPr>
          <p:spPr bwMode="auto">
            <a:xfrm flipH="1">
              <a:off x="40" y="372"/>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66583" name="Line 20">
              <a:extLst>
                <a:ext uri="{FF2B5EF4-FFF2-40B4-BE49-F238E27FC236}">
                  <a16:creationId xmlns:a16="http://schemas.microsoft.com/office/drawing/2014/main" id="{E234E296-D9DB-4887-B93B-D5AB7AE0142C}"/>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84" name="Group 21">
              <a:extLst>
                <a:ext uri="{FF2B5EF4-FFF2-40B4-BE49-F238E27FC236}">
                  <a16:creationId xmlns:a16="http://schemas.microsoft.com/office/drawing/2014/main" id="{27B97238-8801-4E64-B3A2-8138C9CA8483}"/>
                </a:ext>
              </a:extLst>
            </p:cNvPr>
            <p:cNvGrpSpPr>
              <a:grpSpLocks/>
            </p:cNvGrpSpPr>
            <p:nvPr/>
          </p:nvGrpSpPr>
          <p:grpSpPr bwMode="auto">
            <a:xfrm>
              <a:off x="795" y="173"/>
              <a:ext cx="2580" cy="549"/>
              <a:chOff x="0" y="0"/>
              <a:chExt cx="2580" cy="549"/>
            </a:xfrm>
          </p:grpSpPr>
          <p:sp>
            <p:nvSpPr>
              <p:cNvPr id="66585" name="Rectangle 22">
                <a:extLst>
                  <a:ext uri="{FF2B5EF4-FFF2-40B4-BE49-F238E27FC236}">
                    <a16:creationId xmlns:a16="http://schemas.microsoft.com/office/drawing/2014/main" id="{9AFA8BEE-0DF2-4C28-A6AE-D4F630B61469}"/>
                  </a:ext>
                </a:extLst>
              </p:cNvPr>
              <p:cNvSpPr>
                <a:spLocks/>
              </p:cNvSpPr>
              <p:nvPr/>
            </p:nvSpPr>
            <p:spPr bwMode="auto">
              <a:xfrm>
                <a:off x="0" y="0"/>
                <a:ext cx="2580" cy="549"/>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6586" name="Rectangle 23">
                <a:extLst>
                  <a:ext uri="{FF2B5EF4-FFF2-40B4-BE49-F238E27FC236}">
                    <a16:creationId xmlns:a16="http://schemas.microsoft.com/office/drawing/2014/main" id="{3C91B96F-49B1-44AE-8FCE-4007A3F1FCAB}"/>
                  </a:ext>
                </a:extLst>
              </p:cNvPr>
              <p:cNvSpPr>
                <a:spLocks/>
              </p:cNvSpPr>
              <p:nvPr/>
            </p:nvSpPr>
            <p:spPr bwMode="auto">
              <a:xfrm>
                <a:off x="0" y="0"/>
                <a:ext cx="2576"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ServerHello(Ciphers,</a:t>
                </a:r>
                <a:r>
                  <a:rPr lang="en-US" altLang="fr-FR" sz="1500">
                    <a:solidFill>
                      <a:srgbClr val="008000"/>
                    </a:solidFill>
                    <a:latin typeface="Helvetica" panose="020B0604020202020204" pitchFamily="34" charset="0"/>
                    <a:sym typeface="Helvetica" panose="020B0604020202020204" pitchFamily="34" charset="0"/>
                  </a:rPr>
                  <a:t>Session:123</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ChangeCipherSpec</a:t>
                </a:r>
              </a:p>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H(handshake msgs,Key)</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sp>
        <p:nvSpPr>
          <p:cNvPr id="66570" name="Rectangle 24">
            <a:extLst>
              <a:ext uri="{FF2B5EF4-FFF2-40B4-BE49-F238E27FC236}">
                <a16:creationId xmlns:a16="http://schemas.microsoft.com/office/drawing/2014/main" id="{168A39C1-8022-40E1-9290-02346E02EE53}"/>
              </a:ext>
            </a:extLst>
          </p:cNvPr>
          <p:cNvSpPr>
            <a:spLocks/>
          </p:cNvSpPr>
          <p:nvPr/>
        </p:nvSpPr>
        <p:spPr bwMode="auto">
          <a:xfrm>
            <a:off x="6329363" y="2990850"/>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66571" name="Group 25">
            <a:extLst>
              <a:ext uri="{FF2B5EF4-FFF2-40B4-BE49-F238E27FC236}">
                <a16:creationId xmlns:a16="http://schemas.microsoft.com/office/drawing/2014/main" id="{BD943480-DC3C-48E9-B8B5-7EE5A8E35F1A}"/>
              </a:ext>
            </a:extLst>
          </p:cNvPr>
          <p:cNvGrpSpPr>
            <a:grpSpLocks/>
          </p:cNvGrpSpPr>
          <p:nvPr/>
        </p:nvGrpSpPr>
        <p:grpSpPr bwMode="auto">
          <a:xfrm>
            <a:off x="1058863" y="3073400"/>
            <a:ext cx="3008312" cy="601663"/>
            <a:chOff x="0" y="0"/>
            <a:chExt cx="1744" cy="376"/>
          </a:xfrm>
        </p:grpSpPr>
        <p:sp>
          <p:nvSpPr>
            <p:cNvPr id="66579" name="Rectangle 26">
              <a:extLst>
                <a:ext uri="{FF2B5EF4-FFF2-40B4-BE49-F238E27FC236}">
                  <a16:creationId xmlns:a16="http://schemas.microsoft.com/office/drawing/2014/main" id="{DBFFA8F7-F8F6-4F94-88C1-7B3230555340}"/>
                </a:ext>
              </a:extLst>
            </p:cNvPr>
            <p:cNvSpPr>
              <a:spLocks/>
            </p:cNvSpPr>
            <p:nvPr/>
          </p:nvSpPr>
          <p:spPr bwMode="auto">
            <a:xfrm>
              <a:off x="1" y="0"/>
              <a:ext cx="1742" cy="376"/>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6580" name="Rectangle 27">
              <a:extLst>
                <a:ext uri="{FF2B5EF4-FFF2-40B4-BE49-F238E27FC236}">
                  <a16:creationId xmlns:a16="http://schemas.microsoft.com/office/drawing/2014/main" id="{B3E310E8-2EC8-44A3-94F5-412C4E560DFC}"/>
                </a:ext>
              </a:extLst>
            </p:cNvPr>
            <p:cNvSpPr>
              <a:spLocks/>
            </p:cNvSpPr>
            <p:nvPr/>
          </p:nvSpPr>
          <p:spPr bwMode="auto">
            <a:xfrm>
              <a:off x="0" y="0"/>
              <a:ext cx="17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p>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Session 123 : MasterKey</a:t>
              </a:r>
            </a:p>
          </p:txBody>
        </p:sp>
      </p:grpSp>
      <p:grpSp>
        <p:nvGrpSpPr>
          <p:cNvPr id="26" name="Group 28">
            <a:extLst>
              <a:ext uri="{FF2B5EF4-FFF2-40B4-BE49-F238E27FC236}">
                <a16:creationId xmlns:a16="http://schemas.microsoft.com/office/drawing/2014/main" id="{41053505-2E59-43DA-A3F1-D537695B62D6}"/>
              </a:ext>
            </a:extLst>
          </p:cNvPr>
          <p:cNvGrpSpPr>
            <a:grpSpLocks/>
          </p:cNvGrpSpPr>
          <p:nvPr/>
        </p:nvGrpSpPr>
        <p:grpSpPr bwMode="auto">
          <a:xfrm>
            <a:off x="2497138" y="4938713"/>
            <a:ext cx="4795837" cy="398462"/>
            <a:chOff x="0" y="0"/>
            <a:chExt cx="3966" cy="357"/>
          </a:xfrm>
        </p:grpSpPr>
        <p:sp>
          <p:nvSpPr>
            <p:cNvPr id="66574" name="Line 29">
              <a:extLst>
                <a:ext uri="{FF2B5EF4-FFF2-40B4-BE49-F238E27FC236}">
                  <a16:creationId xmlns:a16="http://schemas.microsoft.com/office/drawing/2014/main" id="{A27B649B-8721-4556-8113-85D919578BB6}"/>
                </a:ext>
              </a:extLst>
            </p:cNvPr>
            <p:cNvSpPr>
              <a:spLocks noChangeShapeType="1"/>
            </p:cNvSpPr>
            <p:nvPr/>
          </p:nvSpPr>
          <p:spPr bwMode="auto">
            <a:xfrm>
              <a:off x="0" y="283"/>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66575" name="Line 30">
              <a:extLst>
                <a:ext uri="{FF2B5EF4-FFF2-40B4-BE49-F238E27FC236}">
                  <a16:creationId xmlns:a16="http://schemas.microsoft.com/office/drawing/2014/main" id="{90B64037-299C-4698-B842-4145E5532E9A}"/>
                </a:ext>
              </a:extLst>
            </p:cNvPr>
            <p:cNvSpPr>
              <a:spLocks noChangeShapeType="1"/>
            </p:cNvSpPr>
            <p:nvPr/>
          </p:nvSpPr>
          <p:spPr bwMode="auto">
            <a:xfrm>
              <a:off x="0" y="141"/>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76" name="Group 31">
              <a:extLst>
                <a:ext uri="{FF2B5EF4-FFF2-40B4-BE49-F238E27FC236}">
                  <a16:creationId xmlns:a16="http://schemas.microsoft.com/office/drawing/2014/main" id="{25C9184B-7E68-40D9-9198-CCB8C3C69562}"/>
                </a:ext>
              </a:extLst>
            </p:cNvPr>
            <p:cNvGrpSpPr>
              <a:grpSpLocks/>
            </p:cNvGrpSpPr>
            <p:nvPr/>
          </p:nvGrpSpPr>
          <p:grpSpPr bwMode="auto">
            <a:xfrm>
              <a:off x="377" y="0"/>
              <a:ext cx="2546" cy="357"/>
              <a:chOff x="0" y="0"/>
              <a:chExt cx="2546" cy="357"/>
            </a:xfrm>
          </p:grpSpPr>
          <p:sp>
            <p:nvSpPr>
              <p:cNvPr id="66577" name="Rectangle 32">
                <a:extLst>
                  <a:ext uri="{FF2B5EF4-FFF2-40B4-BE49-F238E27FC236}">
                    <a16:creationId xmlns:a16="http://schemas.microsoft.com/office/drawing/2014/main" id="{8BA88068-0336-4FCA-8CAB-9C95A9E65F62}"/>
                  </a:ext>
                </a:extLst>
              </p:cNvPr>
              <p:cNvSpPr>
                <a:spLocks/>
              </p:cNvSpPr>
              <p:nvPr/>
            </p:nvSpPr>
            <p:spPr bwMode="auto">
              <a:xfrm>
                <a:off x="0" y="0"/>
                <a:ext cx="2546" cy="357"/>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6578" name="Rectangle 33">
                <a:extLst>
                  <a:ext uri="{FF2B5EF4-FFF2-40B4-BE49-F238E27FC236}">
                    <a16:creationId xmlns:a16="http://schemas.microsoft.com/office/drawing/2014/main" id="{7688C9C9-7ED6-4788-A2CF-7312E1F8D32D}"/>
                  </a:ext>
                </a:extLst>
              </p:cNvPr>
              <p:cNvSpPr>
                <a:spLocks/>
              </p:cNvSpPr>
              <p:nvPr/>
            </p:nvSpPr>
            <p:spPr bwMode="auto">
              <a:xfrm>
                <a:off x="0" y="0"/>
                <a:ext cx="254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ChangeCipherSpec</a:t>
                </a:r>
              </a:p>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H(handshake msgs,Key)</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sp>
        <p:nvSpPr>
          <p:cNvPr id="66573" name="Rectangle 34">
            <a:extLst>
              <a:ext uri="{FF2B5EF4-FFF2-40B4-BE49-F238E27FC236}">
                <a16:creationId xmlns:a16="http://schemas.microsoft.com/office/drawing/2014/main" id="{5B062934-BF5F-4694-9314-AFA71F14EEE4}"/>
              </a:ext>
            </a:extLst>
          </p:cNvPr>
          <p:cNvSpPr>
            <a:spLocks/>
          </p:cNvSpPr>
          <p:nvPr/>
        </p:nvSpPr>
        <p:spPr bwMode="auto">
          <a:xfrm>
            <a:off x="6234113" y="3502025"/>
            <a:ext cx="261302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200">
                <a:solidFill>
                  <a:srgbClr val="FF0000"/>
                </a:solidFill>
                <a:latin typeface="Helvetica" panose="020B0604020202020204" pitchFamily="34" charset="0"/>
                <a:sym typeface="Helvetica" panose="020B0604020202020204" pitchFamily="34" charset="0"/>
              </a:rPr>
              <a:t>Session 123 : MasterKey</a:t>
            </a:r>
          </a:p>
        </p:txBody>
      </p:sp>
      <p:grpSp>
        <p:nvGrpSpPr>
          <p:cNvPr id="3" name="Group 6">
            <a:extLst>
              <a:ext uri="{FF2B5EF4-FFF2-40B4-BE49-F238E27FC236}">
                <a16:creationId xmlns:a16="http://schemas.microsoft.com/office/drawing/2014/main" id="{8A75BD0B-F2C2-408E-3E36-4F049FAF8BC5}"/>
              </a:ext>
            </a:extLst>
          </p:cNvPr>
          <p:cNvGrpSpPr>
            <a:grpSpLocks/>
          </p:cNvGrpSpPr>
          <p:nvPr/>
        </p:nvGrpSpPr>
        <p:grpSpPr bwMode="auto">
          <a:xfrm>
            <a:off x="7236618" y="1824911"/>
            <a:ext cx="417512" cy="728581"/>
            <a:chOff x="0" y="0"/>
            <a:chExt cx="506" cy="1003"/>
          </a:xfrm>
        </p:grpSpPr>
        <p:sp>
          <p:nvSpPr>
            <p:cNvPr id="4" name="Rectangle 7">
              <a:extLst>
                <a:ext uri="{FF2B5EF4-FFF2-40B4-BE49-F238E27FC236}">
                  <a16:creationId xmlns:a16="http://schemas.microsoft.com/office/drawing/2014/main" id="{22FA4581-A165-7344-FE58-B76C2A122EBD}"/>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 name="Rectangle 8">
              <a:extLst>
                <a:ext uri="{FF2B5EF4-FFF2-40B4-BE49-F238E27FC236}">
                  <a16:creationId xmlns:a16="http://schemas.microsoft.com/office/drawing/2014/main" id="{3B20E586-EAC8-7947-38C4-C3F1AFE390E5}"/>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6" name="Group 5">
            <a:extLst>
              <a:ext uri="{FF2B5EF4-FFF2-40B4-BE49-F238E27FC236}">
                <a16:creationId xmlns:a16="http://schemas.microsoft.com/office/drawing/2014/main" id="{A861A7F6-EDB6-A872-1591-9605D45465CB}"/>
              </a:ext>
            </a:extLst>
          </p:cNvPr>
          <p:cNvGrpSpPr>
            <a:grpSpLocks/>
          </p:cNvGrpSpPr>
          <p:nvPr/>
        </p:nvGrpSpPr>
        <p:grpSpPr bwMode="auto">
          <a:xfrm>
            <a:off x="2339703" y="1783129"/>
            <a:ext cx="673643" cy="861615"/>
            <a:chOff x="0" y="0"/>
            <a:chExt cx="656" cy="1194"/>
          </a:xfrm>
        </p:grpSpPr>
        <p:sp>
          <p:nvSpPr>
            <p:cNvPr id="7" name="Rectangle 6">
              <a:extLst>
                <a:ext uri="{FF2B5EF4-FFF2-40B4-BE49-F238E27FC236}">
                  <a16:creationId xmlns:a16="http://schemas.microsoft.com/office/drawing/2014/main" id="{2D6E22E2-28E7-C2CD-49BD-C2E7E2A9ED8D}"/>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8" name="Rectangle 7">
              <a:extLst>
                <a:ext uri="{FF2B5EF4-FFF2-40B4-BE49-F238E27FC236}">
                  <a16:creationId xmlns:a16="http://schemas.microsoft.com/office/drawing/2014/main" id="{E61C6BCF-6B6F-65CC-3955-347BE3D571AA}"/>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1529781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3394F-8018-483D-964E-A01A91B639B1}"/>
              </a:ext>
            </a:extLst>
          </p:cNvPr>
          <p:cNvSpPr>
            <a:spLocks noGrp="1"/>
          </p:cNvSpPr>
          <p:nvPr>
            <p:ph type="title"/>
          </p:nvPr>
        </p:nvSpPr>
        <p:spPr>
          <a:xfrm>
            <a:off x="391694" y="165011"/>
            <a:ext cx="9021972" cy="1714500"/>
          </a:xfrm>
        </p:spPr>
        <p:txBody>
          <a:bodyPr/>
          <a:lstStyle/>
          <a:p>
            <a:pPr>
              <a:defRPr/>
            </a:pPr>
            <a:r>
              <a:rPr lang="en-GB">
                <a:sym typeface="Gill Sans" charset="0"/>
              </a:rPr>
              <a:t>A single physical server for many TLS services</a:t>
            </a:r>
          </a:p>
        </p:txBody>
      </p:sp>
      <p:sp>
        <p:nvSpPr>
          <p:cNvPr id="3" name="Espace réservé du contenu 2">
            <a:extLst>
              <a:ext uri="{FF2B5EF4-FFF2-40B4-BE49-F238E27FC236}">
                <a16:creationId xmlns:a16="http://schemas.microsoft.com/office/drawing/2014/main" id="{F07EBDF8-598B-4E6A-82C8-38723038227A}"/>
              </a:ext>
            </a:extLst>
          </p:cNvPr>
          <p:cNvSpPr>
            <a:spLocks noGrp="1"/>
          </p:cNvSpPr>
          <p:nvPr>
            <p:ph idx="1"/>
          </p:nvPr>
        </p:nvSpPr>
        <p:spPr/>
        <p:txBody>
          <a:bodyPr/>
          <a:lstStyle/>
          <a:p>
            <a:pPr>
              <a:buFont typeface="Gill Sans" charset="0"/>
              <a:buChar char="•"/>
              <a:defRPr/>
            </a:pPr>
            <a:r>
              <a:rPr lang="en-GB">
                <a:sym typeface="Gill Sans" charset="0"/>
              </a:rPr>
              <a:t>Server Name Indication</a:t>
            </a:r>
          </a:p>
          <a:p>
            <a:pPr>
              <a:buFont typeface="Gill Sans" charset="0"/>
              <a:buChar char="•"/>
              <a:defRPr/>
            </a:pPr>
            <a:endParaRPr lang="en-GB">
              <a:sym typeface="Gill Sans" charset="0"/>
            </a:endParaRPr>
          </a:p>
          <a:p>
            <a:pPr>
              <a:buFont typeface="Gill Sans" charset="0"/>
              <a:buChar char="•"/>
              <a:defRPr/>
            </a:pPr>
            <a:endParaRPr lang="en-GB">
              <a:sym typeface="Gill Sans" charset="0"/>
            </a:endParaRPr>
          </a:p>
          <a:p>
            <a:pPr>
              <a:buFont typeface="Gill Sans" charset="0"/>
              <a:buChar char="•"/>
              <a:defRPr/>
            </a:pPr>
            <a:endParaRPr lang="en-GB">
              <a:sym typeface="Gill Sans" charset="0"/>
            </a:endParaRPr>
          </a:p>
          <a:p>
            <a:pPr>
              <a:buFont typeface="Gill Sans" charset="0"/>
              <a:buChar char="•"/>
              <a:defRPr/>
            </a:pPr>
            <a:endParaRPr lang="en-GB">
              <a:sym typeface="Gill Sans" charset="0"/>
            </a:endParaRPr>
          </a:p>
          <a:p>
            <a:pPr>
              <a:buFont typeface="Gill Sans" charset="0"/>
              <a:buChar char="•"/>
              <a:defRPr/>
            </a:pPr>
            <a:endParaRPr lang="en-GB">
              <a:sym typeface="Gill Sans" charset="0"/>
            </a:endParaRPr>
          </a:p>
        </p:txBody>
      </p:sp>
      <p:pic>
        <p:nvPicPr>
          <p:cNvPr id="69635" name="Picture 6">
            <a:extLst>
              <a:ext uri="{FF2B5EF4-FFF2-40B4-BE49-F238E27FC236}">
                <a16:creationId xmlns:a16="http://schemas.microsoft.com/office/drawing/2014/main" id="{2D8122ED-E6D8-484D-BE64-271E6675C1E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950" y="2871788"/>
            <a:ext cx="5905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9636" name="Rectangle 7">
            <a:extLst>
              <a:ext uri="{FF2B5EF4-FFF2-40B4-BE49-F238E27FC236}">
                <a16:creationId xmlns:a16="http://schemas.microsoft.com/office/drawing/2014/main" id="{BD876405-7961-4E7D-9697-8774AC0D291C}"/>
              </a:ext>
            </a:extLst>
          </p:cNvPr>
          <p:cNvSpPr>
            <a:spLocks/>
          </p:cNvSpPr>
          <p:nvPr/>
        </p:nvSpPr>
        <p:spPr bwMode="auto">
          <a:xfrm>
            <a:off x="2173288" y="2559050"/>
            <a:ext cx="862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Alice</a:t>
            </a:r>
          </a:p>
        </p:txBody>
      </p:sp>
      <p:pic>
        <p:nvPicPr>
          <p:cNvPr id="69637" name="Picture 8">
            <a:extLst>
              <a:ext uri="{FF2B5EF4-FFF2-40B4-BE49-F238E27FC236}">
                <a16:creationId xmlns:a16="http://schemas.microsoft.com/office/drawing/2014/main" id="{6D1121EE-D6E6-4905-9F1D-B14870DB48B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2813" y="2794000"/>
            <a:ext cx="5794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9638" name="Rectangle 9">
            <a:extLst>
              <a:ext uri="{FF2B5EF4-FFF2-40B4-BE49-F238E27FC236}">
                <a16:creationId xmlns:a16="http://schemas.microsoft.com/office/drawing/2014/main" id="{14041A35-AC7C-4CCF-8D57-20EF1C2B96C7}"/>
              </a:ext>
            </a:extLst>
          </p:cNvPr>
          <p:cNvSpPr>
            <a:spLocks/>
          </p:cNvSpPr>
          <p:nvPr/>
        </p:nvSpPr>
        <p:spPr bwMode="auto">
          <a:xfrm>
            <a:off x="6824663" y="2492375"/>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Bob</a:t>
            </a:r>
          </a:p>
        </p:txBody>
      </p:sp>
      <p:sp>
        <p:nvSpPr>
          <p:cNvPr id="69639" name="Line 10">
            <a:extLst>
              <a:ext uri="{FF2B5EF4-FFF2-40B4-BE49-F238E27FC236}">
                <a16:creationId xmlns:a16="http://schemas.microsoft.com/office/drawing/2014/main" id="{E19D5E03-5199-448A-8D36-957017FF2EE6}"/>
              </a:ext>
            </a:extLst>
          </p:cNvPr>
          <p:cNvSpPr>
            <a:spLocks noChangeShapeType="1"/>
          </p:cNvSpPr>
          <p:nvPr/>
        </p:nvSpPr>
        <p:spPr bwMode="auto">
          <a:xfrm flipH="1">
            <a:off x="2627313" y="3905250"/>
            <a:ext cx="14287" cy="249713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9640" name="Line 11">
            <a:extLst>
              <a:ext uri="{FF2B5EF4-FFF2-40B4-BE49-F238E27FC236}">
                <a16:creationId xmlns:a16="http://schemas.microsoft.com/office/drawing/2014/main" id="{FA21D507-7F32-4BC2-A620-56600D7D7168}"/>
              </a:ext>
            </a:extLst>
          </p:cNvPr>
          <p:cNvSpPr>
            <a:spLocks noChangeShapeType="1"/>
          </p:cNvSpPr>
          <p:nvPr/>
        </p:nvSpPr>
        <p:spPr bwMode="auto">
          <a:xfrm>
            <a:off x="7532688" y="4076700"/>
            <a:ext cx="0" cy="2316163"/>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10" name="Group 12">
            <a:extLst>
              <a:ext uri="{FF2B5EF4-FFF2-40B4-BE49-F238E27FC236}">
                <a16:creationId xmlns:a16="http://schemas.microsoft.com/office/drawing/2014/main" id="{F1E43F9A-780B-47BB-9EB9-6E0DFB3E7EE2}"/>
              </a:ext>
            </a:extLst>
          </p:cNvPr>
          <p:cNvGrpSpPr>
            <a:grpSpLocks/>
          </p:cNvGrpSpPr>
          <p:nvPr/>
        </p:nvGrpSpPr>
        <p:grpSpPr bwMode="auto">
          <a:xfrm>
            <a:off x="2622550" y="3789363"/>
            <a:ext cx="4795838" cy="439737"/>
            <a:chOff x="0" y="-123"/>
            <a:chExt cx="3966" cy="394"/>
          </a:xfrm>
        </p:grpSpPr>
        <p:sp>
          <p:nvSpPr>
            <p:cNvPr id="69671" name="Line 13">
              <a:extLst>
                <a:ext uri="{FF2B5EF4-FFF2-40B4-BE49-F238E27FC236}">
                  <a16:creationId xmlns:a16="http://schemas.microsoft.com/office/drawing/2014/main" id="{8C6A78A2-CCA5-4CAB-AD4E-AB6ED23FA881}"/>
                </a:ext>
              </a:extLst>
            </p:cNvPr>
            <p:cNvSpPr>
              <a:spLocks noChangeShapeType="1"/>
            </p:cNvSpPr>
            <p:nvPr/>
          </p:nvSpPr>
          <p:spPr bwMode="auto">
            <a:xfrm>
              <a:off x="0" y="135"/>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9672" name="Group 14">
              <a:extLst>
                <a:ext uri="{FF2B5EF4-FFF2-40B4-BE49-F238E27FC236}">
                  <a16:creationId xmlns:a16="http://schemas.microsoft.com/office/drawing/2014/main" id="{C07BA2F4-8678-4652-92C0-AE3AC3921FDB}"/>
                </a:ext>
              </a:extLst>
            </p:cNvPr>
            <p:cNvGrpSpPr>
              <a:grpSpLocks/>
            </p:cNvGrpSpPr>
            <p:nvPr/>
          </p:nvGrpSpPr>
          <p:grpSpPr bwMode="auto">
            <a:xfrm>
              <a:off x="361" y="-123"/>
              <a:ext cx="2512" cy="394"/>
              <a:chOff x="0" y="-123"/>
              <a:chExt cx="2512" cy="394"/>
            </a:xfrm>
          </p:grpSpPr>
          <p:sp>
            <p:nvSpPr>
              <p:cNvPr id="69673" name="Rectangle 15">
                <a:extLst>
                  <a:ext uri="{FF2B5EF4-FFF2-40B4-BE49-F238E27FC236}">
                    <a16:creationId xmlns:a16="http://schemas.microsoft.com/office/drawing/2014/main" id="{9437FEC2-49A9-4D52-97D4-0AD8DC6725B9}"/>
                  </a:ext>
                </a:extLst>
              </p:cNvPr>
              <p:cNvSpPr>
                <a:spLocks/>
              </p:cNvSpPr>
              <p:nvPr/>
            </p:nvSpPr>
            <p:spPr bwMode="auto">
              <a:xfrm>
                <a:off x="0" y="0"/>
                <a:ext cx="250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74" name="Rectangle 16">
                <a:extLst>
                  <a:ext uri="{FF2B5EF4-FFF2-40B4-BE49-F238E27FC236}">
                    <a16:creationId xmlns:a16="http://schemas.microsoft.com/office/drawing/2014/main" id="{F8E9A83B-4C8D-456C-A986-3B6B4C40EC40}"/>
                  </a:ext>
                </a:extLst>
              </p:cNvPr>
              <p:cNvSpPr>
                <a:spLocks/>
              </p:cNvSpPr>
              <p:nvPr/>
            </p:nvSpPr>
            <p:spPr bwMode="auto">
              <a:xfrm>
                <a:off x="0" y="-123"/>
                <a:ext cx="25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ClientHello </a:t>
                </a:r>
                <a:r>
                  <a:rPr lang="en-US" altLang="fr-FR" sz="1500" b="1">
                    <a:solidFill>
                      <a:srgbClr val="FF0000"/>
                    </a:solidFill>
                    <a:latin typeface="Helvetica" panose="020B0604020202020204" pitchFamily="34" charset="0"/>
                    <a:sym typeface="Helvetica" panose="020B0604020202020204" pitchFamily="34" charset="0"/>
                  </a:rPr>
                  <a:t>(SNI=bob.be </a:t>
                </a:r>
                <a:r>
                  <a:rPr lang="en-US" altLang="fr-FR" sz="1500">
                    <a:solidFill>
                      <a:schemeClr val="tx1"/>
                    </a:solidFill>
                    <a:latin typeface="Helvetica" panose="020B0604020202020204" pitchFamily="34" charset="0"/>
                    <a:sym typeface="Helvetica" panose="020B0604020202020204" pitchFamily="34" charset="0"/>
                  </a:rPr>
                  <a:t>Ciphers, </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Alice</a:t>
                </a:r>
                <a:r>
                  <a:rPr lang="en-US" altLang="fr-FR" sz="1500">
                    <a:solidFill>
                      <a:schemeClr val="tx1"/>
                    </a:solidFill>
                    <a:latin typeface="Helvetica" panose="020B0604020202020204" pitchFamily="34" charset="0"/>
                    <a:sym typeface="Helvetica" panose="020B0604020202020204" pitchFamily="34" charset="0"/>
                  </a:rPr>
                  <a:t>)</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15" name="Group 17">
            <a:extLst>
              <a:ext uri="{FF2B5EF4-FFF2-40B4-BE49-F238E27FC236}">
                <a16:creationId xmlns:a16="http://schemas.microsoft.com/office/drawing/2014/main" id="{B6BA11C2-B762-42E2-AEDE-0297DD375EFA}"/>
              </a:ext>
            </a:extLst>
          </p:cNvPr>
          <p:cNvGrpSpPr>
            <a:grpSpLocks/>
          </p:cNvGrpSpPr>
          <p:nvPr/>
        </p:nvGrpSpPr>
        <p:grpSpPr bwMode="auto">
          <a:xfrm>
            <a:off x="2706688" y="4230688"/>
            <a:ext cx="4848225" cy="682625"/>
            <a:chOff x="0" y="0"/>
            <a:chExt cx="4009" cy="612"/>
          </a:xfrm>
        </p:grpSpPr>
        <p:sp>
          <p:nvSpPr>
            <p:cNvPr id="69667" name="Line 18">
              <a:extLst>
                <a:ext uri="{FF2B5EF4-FFF2-40B4-BE49-F238E27FC236}">
                  <a16:creationId xmlns:a16="http://schemas.microsoft.com/office/drawing/2014/main" id="{6DC5CA1D-2F7B-42D6-938F-227EB5612738}"/>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9668" name="Group 19">
              <a:extLst>
                <a:ext uri="{FF2B5EF4-FFF2-40B4-BE49-F238E27FC236}">
                  <a16:creationId xmlns:a16="http://schemas.microsoft.com/office/drawing/2014/main" id="{A16D4BDD-A615-4580-A906-231FB10F5AFE}"/>
                </a:ext>
              </a:extLst>
            </p:cNvPr>
            <p:cNvGrpSpPr>
              <a:grpSpLocks/>
            </p:cNvGrpSpPr>
            <p:nvPr/>
          </p:nvGrpSpPr>
          <p:grpSpPr bwMode="auto">
            <a:xfrm>
              <a:off x="786" y="70"/>
              <a:ext cx="2400" cy="542"/>
              <a:chOff x="0" y="0"/>
              <a:chExt cx="2400" cy="542"/>
            </a:xfrm>
          </p:grpSpPr>
          <p:sp>
            <p:nvSpPr>
              <p:cNvPr id="69669" name="Rectangle 20">
                <a:extLst>
                  <a:ext uri="{FF2B5EF4-FFF2-40B4-BE49-F238E27FC236}">
                    <a16:creationId xmlns:a16="http://schemas.microsoft.com/office/drawing/2014/main" id="{26B09964-BF52-4125-BAE2-0F0596EF6E58}"/>
                  </a:ext>
                </a:extLst>
              </p:cNvPr>
              <p:cNvSpPr>
                <a:spLocks/>
              </p:cNvSpPr>
              <p:nvPr/>
            </p:nvSpPr>
            <p:spPr bwMode="auto">
              <a:xfrm>
                <a:off x="0" y="0"/>
                <a:ext cx="2399"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70" name="Rectangle 21">
                <a:extLst>
                  <a:ext uri="{FF2B5EF4-FFF2-40B4-BE49-F238E27FC236}">
                    <a16:creationId xmlns:a16="http://schemas.microsoft.com/office/drawing/2014/main" id="{0DAFF532-ADA5-445E-A131-C1CC0B047C88}"/>
                  </a:ext>
                </a:extLst>
              </p:cNvPr>
              <p:cNvSpPr>
                <a:spLocks/>
              </p:cNvSpPr>
              <p:nvPr/>
            </p:nvSpPr>
            <p:spPr bwMode="auto">
              <a:xfrm>
                <a:off x="0" y="0"/>
                <a:ext cx="24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ServerHello(Ciphers,</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Certificate(</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sp>
        <p:nvSpPr>
          <p:cNvPr id="69643" name="Rectangle 22">
            <a:extLst>
              <a:ext uri="{FF2B5EF4-FFF2-40B4-BE49-F238E27FC236}">
                <a16:creationId xmlns:a16="http://schemas.microsoft.com/office/drawing/2014/main" id="{C5561BEB-FB45-44C1-A424-3F84A086570F}"/>
              </a:ext>
            </a:extLst>
          </p:cNvPr>
          <p:cNvSpPr>
            <a:spLocks/>
          </p:cNvSpPr>
          <p:nvPr/>
        </p:nvSpPr>
        <p:spPr bwMode="auto">
          <a:xfrm>
            <a:off x="6559550" y="3484563"/>
            <a:ext cx="19637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69644" name="Group 23">
            <a:extLst>
              <a:ext uri="{FF2B5EF4-FFF2-40B4-BE49-F238E27FC236}">
                <a16:creationId xmlns:a16="http://schemas.microsoft.com/office/drawing/2014/main" id="{7D7C155E-0BFD-45DE-80B2-5E7038EE6967}"/>
              </a:ext>
            </a:extLst>
          </p:cNvPr>
          <p:cNvGrpSpPr>
            <a:grpSpLocks/>
          </p:cNvGrpSpPr>
          <p:nvPr/>
        </p:nvGrpSpPr>
        <p:grpSpPr bwMode="auto">
          <a:xfrm>
            <a:off x="2466975" y="3581400"/>
            <a:ext cx="447675" cy="482600"/>
            <a:chOff x="0" y="0"/>
            <a:chExt cx="371" cy="432"/>
          </a:xfrm>
        </p:grpSpPr>
        <p:sp>
          <p:nvSpPr>
            <p:cNvPr id="69665" name="Rectangle 24">
              <a:extLst>
                <a:ext uri="{FF2B5EF4-FFF2-40B4-BE49-F238E27FC236}">
                  <a16:creationId xmlns:a16="http://schemas.microsoft.com/office/drawing/2014/main" id="{D03882EA-E4E9-413F-8C5E-E17F242A0A47}"/>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66" name="Rectangle 25">
              <a:extLst>
                <a:ext uri="{FF2B5EF4-FFF2-40B4-BE49-F238E27FC236}">
                  <a16:creationId xmlns:a16="http://schemas.microsoft.com/office/drawing/2014/main" id="{0268A9B6-FDA5-48F8-8939-9DCA63D07823}"/>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p>
          </p:txBody>
        </p:sp>
      </p:grpSp>
      <p:grpSp>
        <p:nvGrpSpPr>
          <p:cNvPr id="24" name="Group 26">
            <a:extLst>
              <a:ext uri="{FF2B5EF4-FFF2-40B4-BE49-F238E27FC236}">
                <a16:creationId xmlns:a16="http://schemas.microsoft.com/office/drawing/2014/main" id="{DEF1C765-1B5F-466C-8500-E6C5DB804611}"/>
              </a:ext>
            </a:extLst>
          </p:cNvPr>
          <p:cNvGrpSpPr>
            <a:grpSpLocks/>
          </p:cNvGrpSpPr>
          <p:nvPr/>
        </p:nvGrpSpPr>
        <p:grpSpPr bwMode="auto">
          <a:xfrm>
            <a:off x="2660650" y="5281613"/>
            <a:ext cx="4795838" cy="306387"/>
            <a:chOff x="0" y="0"/>
            <a:chExt cx="3966" cy="274"/>
          </a:xfrm>
        </p:grpSpPr>
        <p:sp>
          <p:nvSpPr>
            <p:cNvPr id="69661" name="Line 27">
              <a:extLst>
                <a:ext uri="{FF2B5EF4-FFF2-40B4-BE49-F238E27FC236}">
                  <a16:creationId xmlns:a16="http://schemas.microsoft.com/office/drawing/2014/main" id="{38A7B06F-226E-47F0-AFE7-973C9772B594}"/>
                </a:ext>
              </a:extLst>
            </p:cNvPr>
            <p:cNvSpPr>
              <a:spLocks noChangeShapeType="1"/>
            </p:cNvSpPr>
            <p:nvPr/>
          </p:nvSpPr>
          <p:spPr bwMode="auto">
            <a:xfrm>
              <a:off x="0" y="117"/>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9662" name="Group 28">
              <a:extLst>
                <a:ext uri="{FF2B5EF4-FFF2-40B4-BE49-F238E27FC236}">
                  <a16:creationId xmlns:a16="http://schemas.microsoft.com/office/drawing/2014/main" id="{474273AE-6DCB-4389-BFCF-0A444079E688}"/>
                </a:ext>
              </a:extLst>
            </p:cNvPr>
            <p:cNvGrpSpPr>
              <a:grpSpLocks/>
            </p:cNvGrpSpPr>
            <p:nvPr/>
          </p:nvGrpSpPr>
          <p:grpSpPr bwMode="auto">
            <a:xfrm>
              <a:off x="574" y="0"/>
              <a:ext cx="2548" cy="274"/>
              <a:chOff x="0" y="0"/>
              <a:chExt cx="2548" cy="274"/>
            </a:xfrm>
          </p:grpSpPr>
          <p:sp>
            <p:nvSpPr>
              <p:cNvPr id="69663" name="Rectangle 29">
                <a:extLst>
                  <a:ext uri="{FF2B5EF4-FFF2-40B4-BE49-F238E27FC236}">
                    <a16:creationId xmlns:a16="http://schemas.microsoft.com/office/drawing/2014/main" id="{D32B90B3-6488-41DC-B4A1-C169CB33E3AA}"/>
                  </a:ext>
                </a:extLst>
              </p:cNvPr>
              <p:cNvSpPr>
                <a:spLocks/>
              </p:cNvSpPr>
              <p:nvPr/>
            </p:nvSpPr>
            <p:spPr bwMode="auto">
              <a:xfrm>
                <a:off x="0" y="0"/>
                <a:ext cx="2548"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64" name="Rectangle 30">
                <a:extLst>
                  <a:ext uri="{FF2B5EF4-FFF2-40B4-BE49-F238E27FC236}">
                    <a16:creationId xmlns:a16="http://schemas.microsoft.com/office/drawing/2014/main" id="{CF0CF895-2F85-4561-9027-AAAB79BD1ED8}"/>
                  </a:ext>
                </a:extLst>
              </p:cNvPr>
              <p:cNvSpPr>
                <a:spLocks/>
              </p:cNvSpPr>
              <p:nvPr/>
            </p:nvSpPr>
            <p:spPr bwMode="auto">
              <a:xfrm>
                <a:off x="0" y="0"/>
                <a:ext cx="25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E( </a:t>
                </a:r>
                <a:r>
                  <a:rPr lang="en-US" altLang="fr-FR" sz="1500" i="1">
                    <a:solidFill>
                      <a:srgbClr val="0000FF"/>
                    </a:solidFill>
                    <a:latin typeface="Helvetica" panose="020B0604020202020204" pitchFamily="34" charset="0"/>
                    <a:sym typeface="Helvetica" panose="020B0604020202020204" pitchFamily="34" charset="0"/>
                  </a:rPr>
                  <a:t>PreMasterSecret </a:t>
                </a:r>
                <a:r>
                  <a:rPr lang="en-US" altLang="fr-FR" sz="1500" i="1">
                    <a:solidFill>
                      <a:schemeClr val="tx1"/>
                    </a:solidFill>
                    <a:latin typeface="Helvetica" panose="020B0604020202020204" pitchFamily="34" charset="0"/>
                    <a:sym typeface="Helvetica" panose="020B0604020202020204" pitchFamily="34" charset="0"/>
                  </a:rPr>
                  <a:t>, </a:t>
                </a:r>
                <a:r>
                  <a:rPr lang="en-US" altLang="fr-FR" sz="1500" i="1">
                    <a:solidFill>
                      <a:srgbClr val="008000"/>
                    </a:solidFill>
                    <a:latin typeface="Helvetica" panose="020B0604020202020204" pitchFamily="34" charset="0"/>
                    <a:sym typeface="Helvetica" panose="020B0604020202020204" pitchFamily="34" charset="0"/>
                  </a:rPr>
                  <a:t>Pub</a:t>
                </a:r>
                <a:r>
                  <a:rPr lang="en-US" altLang="fr-FR" sz="1500" i="1" baseline="-33000">
                    <a:solidFill>
                      <a:srgbClr val="008000"/>
                    </a:solidFill>
                    <a:latin typeface="Helvetica" panose="020B0604020202020204" pitchFamily="34" charset="0"/>
                    <a:sym typeface="Helvetica" panose="020B0604020202020204" pitchFamily="34" charset="0"/>
                  </a:rPr>
                  <a:t>Bob</a:t>
                </a:r>
                <a:r>
                  <a:rPr lang="en-US" altLang="fr-FR" sz="1500" i="1">
                    <a:solidFill>
                      <a:schemeClr val="tx1"/>
                    </a:solidFill>
                    <a:latin typeface="Helvetica" panose="020B0604020202020204" pitchFamily="34" charset="0"/>
                    <a:sym typeface="Helvetica" panose="020B0604020202020204" pitchFamily="34" charset="0"/>
                  </a:rPr>
                  <a:t>)</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grpSp>
        <p:nvGrpSpPr>
          <p:cNvPr id="29" name="Group 31">
            <a:extLst>
              <a:ext uri="{FF2B5EF4-FFF2-40B4-BE49-F238E27FC236}">
                <a16:creationId xmlns:a16="http://schemas.microsoft.com/office/drawing/2014/main" id="{79C066A2-9B89-4D9E-82E3-E0CC07F03E76}"/>
              </a:ext>
            </a:extLst>
          </p:cNvPr>
          <p:cNvGrpSpPr>
            <a:grpSpLocks/>
          </p:cNvGrpSpPr>
          <p:nvPr/>
        </p:nvGrpSpPr>
        <p:grpSpPr bwMode="auto">
          <a:xfrm>
            <a:off x="1828800" y="4972050"/>
            <a:ext cx="3414713" cy="257175"/>
            <a:chOff x="0" y="0"/>
            <a:chExt cx="2823" cy="231"/>
          </a:xfrm>
        </p:grpSpPr>
        <p:sp>
          <p:nvSpPr>
            <p:cNvPr id="69659" name="Rectangle 32">
              <a:extLst>
                <a:ext uri="{FF2B5EF4-FFF2-40B4-BE49-F238E27FC236}">
                  <a16:creationId xmlns:a16="http://schemas.microsoft.com/office/drawing/2014/main" id="{7E01DD52-B2E0-41A3-B9D5-EEE89C47E4DA}"/>
                </a:ext>
              </a:extLst>
            </p:cNvPr>
            <p:cNvSpPr>
              <a:spLocks/>
            </p:cNvSpPr>
            <p:nvPr/>
          </p:nvSpPr>
          <p:spPr bwMode="auto">
            <a:xfrm>
              <a:off x="0" y="0"/>
              <a:ext cx="2823" cy="23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60" name="Rectangle 33">
              <a:extLst>
                <a:ext uri="{FF2B5EF4-FFF2-40B4-BE49-F238E27FC236}">
                  <a16:creationId xmlns:a16="http://schemas.microsoft.com/office/drawing/2014/main" id="{06E17FB9-B568-4B87-8836-0C1AE0009B1F}"/>
                </a:ext>
              </a:extLst>
            </p:cNvPr>
            <p:cNvSpPr>
              <a:spLocks/>
            </p:cNvSpPr>
            <p:nvPr/>
          </p:nvSpPr>
          <p:spPr bwMode="auto">
            <a:xfrm>
              <a:off x="11" y="0"/>
              <a:ext cx="27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a:solidFill>
                    <a:srgbClr val="0000FF"/>
                  </a:solidFill>
                  <a:latin typeface="Helvetica" panose="020B0604020202020204" pitchFamily="34" charset="0"/>
                  <a:sym typeface="Helvetica" panose="020B0604020202020204" pitchFamily="34" charset="0"/>
                </a:rPr>
                <a:t>Alice</a:t>
              </a:r>
              <a:r>
                <a:rPr lang="en-US" altLang="fr-FR" sz="1800">
                  <a:solidFill>
                    <a:schemeClr val="tx1"/>
                  </a:solidFill>
                  <a:latin typeface="Helvetica" panose="020B0604020202020204" pitchFamily="34" charset="0"/>
                  <a:sym typeface="Helvetica" panose="020B0604020202020204" pitchFamily="34" charset="0"/>
                </a:rPr>
                <a:t> chooses </a:t>
              </a:r>
              <a:r>
                <a:rPr lang="en-US" altLang="fr-FR" sz="1800">
                  <a:solidFill>
                    <a:srgbClr val="0000FF"/>
                  </a:solidFill>
                  <a:latin typeface="Helvetica" panose="020B0604020202020204" pitchFamily="34" charset="0"/>
                  <a:sym typeface="Helvetica" panose="020B0604020202020204" pitchFamily="34" charset="0"/>
                </a:rPr>
                <a:t>PreMaster Secret</a:t>
              </a:r>
            </a:p>
          </p:txBody>
        </p:sp>
      </p:grpSp>
      <p:grpSp>
        <p:nvGrpSpPr>
          <p:cNvPr id="32" name="Group 41">
            <a:extLst>
              <a:ext uri="{FF2B5EF4-FFF2-40B4-BE49-F238E27FC236}">
                <a16:creationId xmlns:a16="http://schemas.microsoft.com/office/drawing/2014/main" id="{A44F534E-CE47-41A1-9711-D72E10685E26}"/>
              </a:ext>
            </a:extLst>
          </p:cNvPr>
          <p:cNvGrpSpPr>
            <a:grpSpLocks/>
          </p:cNvGrpSpPr>
          <p:nvPr/>
        </p:nvGrpSpPr>
        <p:grpSpPr bwMode="auto">
          <a:xfrm>
            <a:off x="2679700" y="5810250"/>
            <a:ext cx="4795838" cy="306388"/>
            <a:chOff x="0" y="0"/>
            <a:chExt cx="3966" cy="274"/>
          </a:xfrm>
        </p:grpSpPr>
        <p:sp>
          <p:nvSpPr>
            <p:cNvPr id="69655" name="Line 42">
              <a:extLst>
                <a:ext uri="{FF2B5EF4-FFF2-40B4-BE49-F238E27FC236}">
                  <a16:creationId xmlns:a16="http://schemas.microsoft.com/office/drawing/2014/main" id="{3DB0623A-7438-4E73-A735-D3D4666F6DD1}"/>
                </a:ext>
              </a:extLst>
            </p:cNvPr>
            <p:cNvSpPr>
              <a:spLocks noChangeShapeType="1"/>
            </p:cNvSpPr>
            <p:nvPr/>
          </p:nvSpPr>
          <p:spPr bwMode="auto">
            <a:xfrm>
              <a:off x="0" y="134"/>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9656" name="Group 43">
              <a:extLst>
                <a:ext uri="{FF2B5EF4-FFF2-40B4-BE49-F238E27FC236}">
                  <a16:creationId xmlns:a16="http://schemas.microsoft.com/office/drawing/2014/main" id="{4DB7834C-39EB-4EC7-AA45-FA5215D29E56}"/>
                </a:ext>
              </a:extLst>
            </p:cNvPr>
            <p:cNvGrpSpPr>
              <a:grpSpLocks/>
            </p:cNvGrpSpPr>
            <p:nvPr/>
          </p:nvGrpSpPr>
          <p:grpSpPr bwMode="auto">
            <a:xfrm>
              <a:off x="503" y="0"/>
              <a:ext cx="2689" cy="274"/>
              <a:chOff x="0" y="0"/>
              <a:chExt cx="2689" cy="274"/>
            </a:xfrm>
          </p:grpSpPr>
          <p:sp>
            <p:nvSpPr>
              <p:cNvPr id="69657" name="Rectangle 44">
                <a:extLst>
                  <a:ext uri="{FF2B5EF4-FFF2-40B4-BE49-F238E27FC236}">
                    <a16:creationId xmlns:a16="http://schemas.microsoft.com/office/drawing/2014/main" id="{3A1AD63E-9691-4DA9-A612-C7AB296DAA01}"/>
                  </a:ext>
                </a:extLst>
              </p:cNvPr>
              <p:cNvSpPr>
                <a:spLocks/>
              </p:cNvSpPr>
              <p:nvPr/>
            </p:nvSpPr>
            <p:spPr bwMode="auto">
              <a:xfrm>
                <a:off x="0" y="0"/>
                <a:ext cx="2689"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58" name="Rectangle 45">
                <a:extLst>
                  <a:ext uri="{FF2B5EF4-FFF2-40B4-BE49-F238E27FC236}">
                    <a16:creationId xmlns:a16="http://schemas.microsoft.com/office/drawing/2014/main" id="{AFE50F48-7A24-484D-B9BC-7A924892D71C}"/>
                  </a:ext>
                </a:extLst>
              </p:cNvPr>
              <p:cNvSpPr>
                <a:spLocks/>
              </p:cNvSpPr>
              <p:nvPr/>
            </p:nvSpPr>
            <p:spPr bwMode="auto">
              <a:xfrm>
                <a:off x="0" y="0"/>
                <a:ext cx="26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H(handshake msgs,Key)</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grpSp>
        <p:nvGrpSpPr>
          <p:cNvPr id="37" name="Group 46">
            <a:extLst>
              <a:ext uri="{FF2B5EF4-FFF2-40B4-BE49-F238E27FC236}">
                <a16:creationId xmlns:a16="http://schemas.microsoft.com/office/drawing/2014/main" id="{508838FB-C9FE-4506-A127-B7F9D3E2BC8C}"/>
              </a:ext>
            </a:extLst>
          </p:cNvPr>
          <p:cNvGrpSpPr>
            <a:grpSpLocks/>
          </p:cNvGrpSpPr>
          <p:nvPr/>
        </p:nvGrpSpPr>
        <p:grpSpPr bwMode="auto">
          <a:xfrm>
            <a:off x="2649538" y="6092825"/>
            <a:ext cx="4854575" cy="398463"/>
            <a:chOff x="0" y="0"/>
            <a:chExt cx="4014" cy="357"/>
          </a:xfrm>
        </p:grpSpPr>
        <p:sp>
          <p:nvSpPr>
            <p:cNvPr id="69651" name="Line 47">
              <a:extLst>
                <a:ext uri="{FF2B5EF4-FFF2-40B4-BE49-F238E27FC236}">
                  <a16:creationId xmlns:a16="http://schemas.microsoft.com/office/drawing/2014/main" id="{9A6EFD5B-E0FC-4E26-A7BE-FD917DB6E282}"/>
                </a:ext>
              </a:extLst>
            </p:cNvPr>
            <p:cNvSpPr>
              <a:spLocks noChangeShapeType="1"/>
            </p:cNvSpPr>
            <p:nvPr/>
          </p:nvSpPr>
          <p:spPr bwMode="auto">
            <a:xfrm flipH="1">
              <a:off x="0" y="110"/>
              <a:ext cx="4014" cy="15"/>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9652" name="Group 48">
              <a:extLst>
                <a:ext uri="{FF2B5EF4-FFF2-40B4-BE49-F238E27FC236}">
                  <a16:creationId xmlns:a16="http://schemas.microsoft.com/office/drawing/2014/main" id="{038857D7-8714-4ACE-A10E-88304B5DA935}"/>
                </a:ext>
              </a:extLst>
            </p:cNvPr>
            <p:cNvGrpSpPr>
              <a:grpSpLocks/>
            </p:cNvGrpSpPr>
            <p:nvPr/>
          </p:nvGrpSpPr>
          <p:grpSpPr bwMode="auto">
            <a:xfrm>
              <a:off x="938" y="0"/>
              <a:ext cx="2641" cy="357"/>
              <a:chOff x="0" y="0"/>
              <a:chExt cx="2641" cy="357"/>
            </a:xfrm>
          </p:grpSpPr>
          <p:sp>
            <p:nvSpPr>
              <p:cNvPr id="69653" name="Rectangle 49">
                <a:extLst>
                  <a:ext uri="{FF2B5EF4-FFF2-40B4-BE49-F238E27FC236}">
                    <a16:creationId xmlns:a16="http://schemas.microsoft.com/office/drawing/2014/main" id="{01D07635-F783-4474-BECA-DEBDB03E4852}"/>
                  </a:ext>
                </a:extLst>
              </p:cNvPr>
              <p:cNvSpPr>
                <a:spLocks/>
              </p:cNvSpPr>
              <p:nvPr/>
            </p:nvSpPr>
            <p:spPr bwMode="auto">
              <a:xfrm>
                <a:off x="0" y="0"/>
                <a:ext cx="2641" cy="357"/>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54" name="Rectangle 50">
                <a:extLst>
                  <a:ext uri="{FF2B5EF4-FFF2-40B4-BE49-F238E27FC236}">
                    <a16:creationId xmlns:a16="http://schemas.microsoft.com/office/drawing/2014/main" id="{8137D630-6C9D-4E0E-AE5B-27526E049147}"/>
                  </a:ext>
                </a:extLst>
              </p:cNvPr>
              <p:cNvSpPr>
                <a:spLocks/>
              </p:cNvSpPr>
              <p:nvPr/>
            </p:nvSpPr>
            <p:spPr bwMode="auto">
              <a:xfrm>
                <a:off x="0" y="0"/>
                <a:ext cx="2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H(handshake msgs,Key))</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sp>
        <p:nvSpPr>
          <p:cNvPr id="69649" name="Rectangle 9">
            <a:extLst>
              <a:ext uri="{FF2B5EF4-FFF2-40B4-BE49-F238E27FC236}">
                <a16:creationId xmlns:a16="http://schemas.microsoft.com/office/drawing/2014/main" id="{9DC56F90-0D8E-4FDA-96D4-F2AF8DB04BE5}"/>
              </a:ext>
            </a:extLst>
          </p:cNvPr>
          <p:cNvSpPr>
            <a:spLocks/>
          </p:cNvSpPr>
          <p:nvPr/>
        </p:nvSpPr>
        <p:spPr bwMode="auto">
          <a:xfrm>
            <a:off x="7956550" y="2276475"/>
            <a:ext cx="7508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Tom</a:t>
            </a:r>
          </a:p>
        </p:txBody>
      </p:sp>
      <p:sp>
        <p:nvSpPr>
          <p:cNvPr id="69650" name="Rectangle 22">
            <a:extLst>
              <a:ext uri="{FF2B5EF4-FFF2-40B4-BE49-F238E27FC236}">
                <a16:creationId xmlns:a16="http://schemas.microsoft.com/office/drawing/2014/main" id="{72BEF414-A294-4D94-86E5-2BA6D5A6A95B}"/>
              </a:ext>
            </a:extLst>
          </p:cNvPr>
          <p:cNvSpPr>
            <a:spLocks/>
          </p:cNvSpPr>
          <p:nvPr/>
        </p:nvSpPr>
        <p:spPr bwMode="auto">
          <a:xfrm>
            <a:off x="7942263" y="2708275"/>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Tom,</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Tom</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Tom</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spTree>
    <p:extLst>
      <p:ext uri="{BB962C8B-B14F-4D97-AF65-F5344CB8AC3E}">
        <p14:creationId xmlns:p14="http://schemas.microsoft.com/office/powerpoint/2010/main" val="3920222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9C40-EF96-CFCC-96D2-34ACF47C1312}"/>
              </a:ext>
            </a:extLst>
          </p:cNvPr>
          <p:cNvSpPr>
            <a:spLocks noGrp="1"/>
          </p:cNvSpPr>
          <p:nvPr>
            <p:ph type="title"/>
          </p:nvPr>
        </p:nvSpPr>
        <p:spPr/>
        <p:txBody>
          <a:bodyPr/>
          <a:lstStyle/>
          <a:p>
            <a:r>
              <a:rPr lang="en-BE"/>
              <a:t>DNS resolution (1)</a:t>
            </a:r>
          </a:p>
        </p:txBody>
      </p:sp>
      <p:cxnSp>
        <p:nvCxnSpPr>
          <p:cNvPr id="7" name="Straight Connector 6">
            <a:extLst>
              <a:ext uri="{FF2B5EF4-FFF2-40B4-BE49-F238E27FC236}">
                <a16:creationId xmlns:a16="http://schemas.microsoft.com/office/drawing/2014/main" id="{52DDEE2F-3113-9220-7FD6-22A9F8FE8BC0}"/>
              </a:ext>
            </a:extLst>
          </p:cNvPr>
          <p:cNvCxnSpPr>
            <a:cxnSpLocks/>
          </p:cNvCxnSpPr>
          <p:nvPr/>
        </p:nvCxnSpPr>
        <p:spPr bwMode="auto">
          <a:xfrm>
            <a:off x="1208584" y="1772816"/>
            <a:ext cx="0" cy="4968552"/>
          </a:xfrm>
          <a:prstGeom prst="line">
            <a:avLst/>
          </a:prstGeom>
          <a:blipFill dpi="0" rotWithShape="0">
            <a:blip r:embed="rId2"/>
            <a:srcRect/>
            <a:tile tx="0" ty="0" sx="100000" sy="100000" flip="none" algn="tl"/>
          </a:blip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Arrow Connector 12">
            <a:extLst>
              <a:ext uri="{FF2B5EF4-FFF2-40B4-BE49-F238E27FC236}">
                <a16:creationId xmlns:a16="http://schemas.microsoft.com/office/drawing/2014/main" id="{A252BBBA-2877-236C-2B6F-AC224DF557B0}"/>
              </a:ext>
            </a:extLst>
          </p:cNvPr>
          <p:cNvCxnSpPr>
            <a:cxnSpLocks/>
          </p:cNvCxnSpPr>
          <p:nvPr/>
        </p:nvCxnSpPr>
        <p:spPr bwMode="auto">
          <a:xfrm>
            <a:off x="1208584" y="2276872"/>
            <a:ext cx="1512168"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a:extLst>
              <a:ext uri="{FF2B5EF4-FFF2-40B4-BE49-F238E27FC236}">
                <a16:creationId xmlns:a16="http://schemas.microsoft.com/office/drawing/2014/main" id="{0D47A13F-80CC-8FC2-F98B-F2411B344F45}"/>
              </a:ext>
            </a:extLst>
          </p:cNvPr>
          <p:cNvSpPr txBox="1"/>
          <p:nvPr/>
        </p:nvSpPr>
        <p:spPr>
          <a:xfrm>
            <a:off x="1450381" y="2348880"/>
            <a:ext cx="1569660" cy="400110"/>
          </a:xfrm>
          <a:prstGeom prst="rect">
            <a:avLst/>
          </a:prstGeom>
          <a:solidFill>
            <a:schemeClr val="bg1">
              <a:lumMod val="95000"/>
            </a:schemeClr>
          </a:solidFill>
        </p:spPr>
        <p:txBody>
          <a:bodyPr wrap="none" rtlCol="0">
            <a:spAutoFit/>
          </a:bodyPr>
          <a:lstStyle/>
          <a:p>
            <a:r>
              <a:rPr lang="en-BE" sz="2000">
                <a:latin typeface="Courier" pitchFamily="2" charset="0"/>
              </a:rPr>
              <a:t>NS ? info</a:t>
            </a:r>
          </a:p>
        </p:txBody>
      </p:sp>
      <p:cxnSp>
        <p:nvCxnSpPr>
          <p:cNvPr id="15" name="Straight Arrow Connector 14">
            <a:extLst>
              <a:ext uri="{FF2B5EF4-FFF2-40B4-BE49-F238E27FC236}">
                <a16:creationId xmlns:a16="http://schemas.microsoft.com/office/drawing/2014/main" id="{ACF94418-EBA9-70F0-B9DF-FAD9A100B81B}"/>
              </a:ext>
            </a:extLst>
          </p:cNvPr>
          <p:cNvCxnSpPr>
            <a:cxnSpLocks/>
          </p:cNvCxnSpPr>
          <p:nvPr/>
        </p:nvCxnSpPr>
        <p:spPr bwMode="auto">
          <a:xfrm flipH="1">
            <a:off x="1208584" y="3573016"/>
            <a:ext cx="1512168"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TextBox 17">
            <a:extLst>
              <a:ext uri="{FF2B5EF4-FFF2-40B4-BE49-F238E27FC236}">
                <a16:creationId xmlns:a16="http://schemas.microsoft.com/office/drawing/2014/main" id="{83A723EE-03AE-9789-EC18-FAD7152E78E3}"/>
              </a:ext>
            </a:extLst>
          </p:cNvPr>
          <p:cNvSpPr txBox="1"/>
          <p:nvPr/>
        </p:nvSpPr>
        <p:spPr>
          <a:xfrm>
            <a:off x="416496" y="1439049"/>
            <a:ext cx="4951562" cy="646331"/>
          </a:xfrm>
          <a:prstGeom prst="rect">
            <a:avLst/>
          </a:prstGeom>
          <a:noFill/>
        </p:spPr>
        <p:txBody>
          <a:bodyPr wrap="square">
            <a:spAutoFit/>
          </a:bodyPr>
          <a:lstStyle/>
          <a:p>
            <a:pPr algn="ctr"/>
            <a:r>
              <a:rPr lang="en-BE" sz="1800">
                <a:latin typeface="Courier" pitchFamily="2" charset="0"/>
              </a:rPr>
              <a:t>Root</a:t>
            </a:r>
          </a:p>
          <a:p>
            <a:pPr algn="ctr"/>
            <a:r>
              <a:rPr lang="en-BE" sz="1800">
                <a:latin typeface="Courier" pitchFamily="2" charset="0"/>
              </a:rPr>
              <a:t>2001:dc3::35</a:t>
            </a:r>
          </a:p>
        </p:txBody>
      </p:sp>
      <p:sp>
        <p:nvSpPr>
          <p:cNvPr id="20" name="TextBox 19">
            <a:extLst>
              <a:ext uri="{FF2B5EF4-FFF2-40B4-BE49-F238E27FC236}">
                <a16:creationId xmlns:a16="http://schemas.microsoft.com/office/drawing/2014/main" id="{D06ED485-CCF8-51CD-2E74-C80CB0A79E93}"/>
              </a:ext>
            </a:extLst>
          </p:cNvPr>
          <p:cNvSpPr txBox="1"/>
          <p:nvPr/>
        </p:nvSpPr>
        <p:spPr>
          <a:xfrm>
            <a:off x="1444547" y="2780928"/>
            <a:ext cx="5724644" cy="707886"/>
          </a:xfrm>
          <a:prstGeom prst="rect">
            <a:avLst/>
          </a:prstGeom>
          <a:solidFill>
            <a:schemeClr val="bg1">
              <a:lumMod val="95000"/>
            </a:schemeClr>
          </a:solidFill>
        </p:spPr>
        <p:txBody>
          <a:bodyPr wrap="none" rtlCol="0">
            <a:spAutoFit/>
          </a:bodyPr>
          <a:lstStyle/>
          <a:p>
            <a:r>
              <a:rPr lang="en-BE" sz="2000">
                <a:latin typeface="Courier" pitchFamily="2" charset="0"/>
              </a:rPr>
              <a:t>NS -&gt; </a:t>
            </a:r>
            <a:r>
              <a:rPr lang="en-GB" sz="2000">
                <a:latin typeface="Courier" pitchFamily="2" charset="0"/>
              </a:rPr>
              <a:t>a0.info.afilias-nst.info.</a:t>
            </a:r>
            <a:br>
              <a:rPr lang="en-GB" sz="2000">
                <a:latin typeface="Courier" pitchFamily="2" charset="0"/>
              </a:rPr>
            </a:br>
            <a:r>
              <a:rPr lang="en-GB" sz="2000">
                <a:latin typeface="Courier" pitchFamily="2" charset="0"/>
              </a:rPr>
              <a:t>Additional a0..info = 2001:500:19::1</a:t>
            </a:r>
            <a:endParaRPr lang="en-BE" sz="2000">
              <a:latin typeface="Courier" pitchFamily="2" charset="0"/>
            </a:endParaRPr>
          </a:p>
        </p:txBody>
      </p:sp>
      <p:sp>
        <p:nvSpPr>
          <p:cNvPr id="21" name="TextBox 20">
            <a:extLst>
              <a:ext uri="{FF2B5EF4-FFF2-40B4-BE49-F238E27FC236}">
                <a16:creationId xmlns:a16="http://schemas.microsoft.com/office/drawing/2014/main" id="{5397C765-B41A-9964-BB6A-65026E924934}"/>
              </a:ext>
            </a:extLst>
          </p:cNvPr>
          <p:cNvSpPr txBox="1"/>
          <p:nvPr/>
        </p:nvSpPr>
        <p:spPr>
          <a:xfrm>
            <a:off x="1423917" y="3836800"/>
            <a:ext cx="4647426" cy="400110"/>
          </a:xfrm>
          <a:prstGeom prst="rect">
            <a:avLst/>
          </a:prstGeom>
          <a:solidFill>
            <a:schemeClr val="bg1">
              <a:lumMod val="95000"/>
            </a:schemeClr>
          </a:solidFill>
        </p:spPr>
        <p:txBody>
          <a:bodyPr wrap="none" rtlCol="0">
            <a:spAutoFit/>
          </a:bodyPr>
          <a:lstStyle/>
          <a:p>
            <a:r>
              <a:rPr lang="en-BE" sz="2000">
                <a:latin typeface="Courier" pitchFamily="2" charset="0"/>
              </a:rPr>
              <a:t>NS ? </a:t>
            </a:r>
            <a:r>
              <a:rPr lang="en-GB" sz="2000">
                <a:latin typeface="Courier" pitchFamily="2" charset="0"/>
              </a:rPr>
              <a:t>C</a:t>
            </a:r>
            <a:r>
              <a:rPr lang="en-BE" sz="2000">
                <a:latin typeface="Courier" pitchFamily="2" charset="0"/>
              </a:rPr>
              <a:t>omputer-networking.info</a:t>
            </a:r>
          </a:p>
        </p:txBody>
      </p:sp>
      <p:cxnSp>
        <p:nvCxnSpPr>
          <p:cNvPr id="22" name="Straight Arrow Connector 21">
            <a:extLst>
              <a:ext uri="{FF2B5EF4-FFF2-40B4-BE49-F238E27FC236}">
                <a16:creationId xmlns:a16="http://schemas.microsoft.com/office/drawing/2014/main" id="{D4F495F4-F226-C9ED-072E-EC683AB393DE}"/>
              </a:ext>
            </a:extLst>
          </p:cNvPr>
          <p:cNvCxnSpPr>
            <a:cxnSpLocks/>
          </p:cNvCxnSpPr>
          <p:nvPr/>
        </p:nvCxnSpPr>
        <p:spPr bwMode="auto">
          <a:xfrm>
            <a:off x="1208584" y="3717032"/>
            <a:ext cx="4056049"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4" name="TextBox 23">
            <a:extLst>
              <a:ext uri="{FF2B5EF4-FFF2-40B4-BE49-F238E27FC236}">
                <a16:creationId xmlns:a16="http://schemas.microsoft.com/office/drawing/2014/main" id="{8F50D53B-FCB3-7262-6633-3D1B4340283F}"/>
              </a:ext>
            </a:extLst>
          </p:cNvPr>
          <p:cNvSpPr txBox="1"/>
          <p:nvPr/>
        </p:nvSpPr>
        <p:spPr>
          <a:xfrm>
            <a:off x="2775195" y="1449650"/>
            <a:ext cx="4951562" cy="646331"/>
          </a:xfrm>
          <a:prstGeom prst="rect">
            <a:avLst/>
          </a:prstGeom>
          <a:noFill/>
        </p:spPr>
        <p:txBody>
          <a:bodyPr wrap="square">
            <a:spAutoFit/>
          </a:bodyPr>
          <a:lstStyle/>
          <a:p>
            <a:pPr algn="ctr"/>
            <a:r>
              <a:rPr lang="en-GB" sz="1800">
                <a:latin typeface="Courier" pitchFamily="2" charset="0"/>
              </a:rPr>
              <a:t>I</a:t>
            </a:r>
            <a:r>
              <a:rPr lang="en-BE" sz="1800">
                <a:latin typeface="Courier" pitchFamily="2" charset="0"/>
              </a:rPr>
              <a:t>nfo NS</a:t>
            </a:r>
          </a:p>
          <a:p>
            <a:pPr algn="ctr"/>
            <a:r>
              <a:rPr lang="en-BE" sz="1800">
                <a:latin typeface="Courier" pitchFamily="2" charset="0"/>
              </a:rPr>
              <a:t>2001:500:19::1</a:t>
            </a:r>
          </a:p>
        </p:txBody>
      </p:sp>
      <p:sp>
        <p:nvSpPr>
          <p:cNvPr id="27" name="TextBox 26">
            <a:extLst>
              <a:ext uri="{FF2B5EF4-FFF2-40B4-BE49-F238E27FC236}">
                <a16:creationId xmlns:a16="http://schemas.microsoft.com/office/drawing/2014/main" id="{6E06CF23-0CF3-EFC8-5DAF-B2744901AE22}"/>
              </a:ext>
            </a:extLst>
          </p:cNvPr>
          <p:cNvSpPr txBox="1"/>
          <p:nvPr/>
        </p:nvSpPr>
        <p:spPr>
          <a:xfrm>
            <a:off x="1397453" y="4291792"/>
            <a:ext cx="2954655" cy="400110"/>
          </a:xfrm>
          <a:prstGeom prst="rect">
            <a:avLst/>
          </a:prstGeom>
          <a:solidFill>
            <a:schemeClr val="bg1">
              <a:lumMod val="95000"/>
            </a:schemeClr>
          </a:solidFill>
        </p:spPr>
        <p:txBody>
          <a:bodyPr wrap="none" rtlCol="0">
            <a:spAutoFit/>
          </a:bodyPr>
          <a:lstStyle/>
          <a:p>
            <a:r>
              <a:rPr lang="en-BE" sz="2000">
                <a:latin typeface="Courier" pitchFamily="2" charset="0"/>
              </a:rPr>
              <a:t>NS -&gt; </a:t>
            </a:r>
            <a:r>
              <a:rPr lang="en-GB" sz="2000">
                <a:latin typeface="Courier" pitchFamily="2" charset="0"/>
              </a:rPr>
              <a:t>ns20.ovh.net</a:t>
            </a:r>
            <a:endParaRPr lang="en-BE" sz="2000">
              <a:latin typeface="Courier" pitchFamily="2" charset="0"/>
            </a:endParaRPr>
          </a:p>
        </p:txBody>
      </p:sp>
      <p:cxnSp>
        <p:nvCxnSpPr>
          <p:cNvPr id="28" name="Straight Arrow Connector 27">
            <a:extLst>
              <a:ext uri="{FF2B5EF4-FFF2-40B4-BE49-F238E27FC236}">
                <a16:creationId xmlns:a16="http://schemas.microsoft.com/office/drawing/2014/main" id="{CABA6620-B058-9A19-0D60-DD1DA58874C2}"/>
              </a:ext>
            </a:extLst>
          </p:cNvPr>
          <p:cNvCxnSpPr>
            <a:cxnSpLocks/>
          </p:cNvCxnSpPr>
          <p:nvPr/>
        </p:nvCxnSpPr>
        <p:spPr bwMode="auto">
          <a:xfrm>
            <a:off x="1208584" y="5013176"/>
            <a:ext cx="1512168"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9" name="TextBox 28">
            <a:extLst>
              <a:ext uri="{FF2B5EF4-FFF2-40B4-BE49-F238E27FC236}">
                <a16:creationId xmlns:a16="http://schemas.microsoft.com/office/drawing/2014/main" id="{38A2B854-646C-1DAD-C4BF-17DD1AE28664}"/>
              </a:ext>
            </a:extLst>
          </p:cNvPr>
          <p:cNvSpPr txBox="1"/>
          <p:nvPr/>
        </p:nvSpPr>
        <p:spPr>
          <a:xfrm>
            <a:off x="1444547" y="5115386"/>
            <a:ext cx="1415772" cy="400110"/>
          </a:xfrm>
          <a:prstGeom prst="rect">
            <a:avLst/>
          </a:prstGeom>
          <a:solidFill>
            <a:schemeClr val="bg1">
              <a:lumMod val="95000"/>
            </a:schemeClr>
          </a:solidFill>
        </p:spPr>
        <p:txBody>
          <a:bodyPr wrap="none" rtlCol="0">
            <a:spAutoFit/>
          </a:bodyPr>
          <a:lstStyle/>
          <a:p>
            <a:r>
              <a:rPr lang="en-BE" sz="2000">
                <a:latin typeface="Courier" pitchFamily="2" charset="0"/>
              </a:rPr>
              <a:t>NS ? net</a:t>
            </a:r>
          </a:p>
        </p:txBody>
      </p:sp>
      <p:cxnSp>
        <p:nvCxnSpPr>
          <p:cNvPr id="30" name="Straight Arrow Connector 29">
            <a:extLst>
              <a:ext uri="{FF2B5EF4-FFF2-40B4-BE49-F238E27FC236}">
                <a16:creationId xmlns:a16="http://schemas.microsoft.com/office/drawing/2014/main" id="{83B9C05D-1455-AD4D-683A-CE72B4295156}"/>
              </a:ext>
            </a:extLst>
          </p:cNvPr>
          <p:cNvCxnSpPr>
            <a:cxnSpLocks/>
          </p:cNvCxnSpPr>
          <p:nvPr/>
        </p:nvCxnSpPr>
        <p:spPr bwMode="auto">
          <a:xfrm flipH="1">
            <a:off x="1208584" y="4797152"/>
            <a:ext cx="4028734"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DE2ECD00-6985-B104-CA3F-56A1F9184653}"/>
              </a:ext>
            </a:extLst>
          </p:cNvPr>
          <p:cNvSpPr txBox="1"/>
          <p:nvPr/>
        </p:nvSpPr>
        <p:spPr>
          <a:xfrm>
            <a:off x="1413109" y="5622339"/>
            <a:ext cx="5878532" cy="707886"/>
          </a:xfrm>
          <a:prstGeom prst="rect">
            <a:avLst/>
          </a:prstGeom>
          <a:solidFill>
            <a:schemeClr val="bg1">
              <a:lumMod val="95000"/>
            </a:schemeClr>
          </a:solidFill>
        </p:spPr>
        <p:txBody>
          <a:bodyPr wrap="none" rtlCol="0">
            <a:spAutoFit/>
          </a:bodyPr>
          <a:lstStyle/>
          <a:p>
            <a:r>
              <a:rPr lang="en-BE" sz="2000">
                <a:latin typeface="Courier" pitchFamily="2" charset="0"/>
              </a:rPr>
              <a:t>NS -&gt; </a:t>
            </a:r>
            <a:r>
              <a:rPr lang="en-GB" sz="2000" err="1">
                <a:latin typeface="Courier" pitchFamily="2" charset="0"/>
              </a:rPr>
              <a:t>m.gtld-servers.net</a:t>
            </a:r>
            <a:r>
              <a:rPr lang="en-GB" sz="2000">
                <a:latin typeface="Courier" pitchFamily="2" charset="0"/>
              </a:rPr>
              <a:t>.</a:t>
            </a:r>
            <a:br>
              <a:rPr lang="en-GB" sz="2000">
                <a:latin typeface="Courier" pitchFamily="2" charset="0"/>
              </a:rPr>
            </a:br>
            <a:r>
              <a:rPr lang="en-GB" sz="2000">
                <a:latin typeface="Courier" pitchFamily="2" charset="0"/>
              </a:rPr>
              <a:t>Additional </a:t>
            </a:r>
            <a:r>
              <a:rPr lang="en-GB" sz="2000" err="1">
                <a:latin typeface="Courier" pitchFamily="2" charset="0"/>
              </a:rPr>
              <a:t>m..net</a:t>
            </a:r>
            <a:r>
              <a:rPr lang="en-GB" sz="2000">
                <a:latin typeface="Courier" pitchFamily="2" charset="0"/>
              </a:rPr>
              <a:t> = 2001:501:b1f9::30</a:t>
            </a:r>
            <a:endParaRPr lang="en-BE" sz="2000">
              <a:latin typeface="Courier" pitchFamily="2" charset="0"/>
            </a:endParaRPr>
          </a:p>
        </p:txBody>
      </p:sp>
      <p:cxnSp>
        <p:nvCxnSpPr>
          <p:cNvPr id="33" name="Straight Arrow Connector 32">
            <a:extLst>
              <a:ext uri="{FF2B5EF4-FFF2-40B4-BE49-F238E27FC236}">
                <a16:creationId xmlns:a16="http://schemas.microsoft.com/office/drawing/2014/main" id="{D9A8AA9A-5442-DC09-CD2A-4A84E661F954}"/>
              </a:ext>
            </a:extLst>
          </p:cNvPr>
          <p:cNvCxnSpPr>
            <a:cxnSpLocks/>
          </p:cNvCxnSpPr>
          <p:nvPr/>
        </p:nvCxnSpPr>
        <p:spPr bwMode="auto">
          <a:xfrm flipH="1">
            <a:off x="1208584" y="6453336"/>
            <a:ext cx="1008112"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8" name="TextBox 37">
            <a:extLst>
              <a:ext uri="{FF2B5EF4-FFF2-40B4-BE49-F238E27FC236}">
                <a16:creationId xmlns:a16="http://schemas.microsoft.com/office/drawing/2014/main" id="{A3DA5CB4-CFB9-2DD5-E879-B141100418AE}"/>
              </a:ext>
            </a:extLst>
          </p:cNvPr>
          <p:cNvSpPr txBox="1"/>
          <p:nvPr/>
        </p:nvSpPr>
        <p:spPr>
          <a:xfrm>
            <a:off x="200472" y="34237"/>
            <a:ext cx="6580955" cy="569387"/>
          </a:xfrm>
          <a:prstGeom prst="rect">
            <a:avLst/>
          </a:prstGeom>
          <a:noFill/>
        </p:spPr>
        <p:txBody>
          <a:bodyPr wrap="square">
            <a:spAutoFit/>
          </a:bodyPr>
          <a:lstStyle/>
          <a:p>
            <a:r>
              <a:rPr lang="en-BE">
                <a:hlinkClick r:id="rId3"/>
              </a:rPr>
              <a:t>www.computer-networking.info</a:t>
            </a:r>
            <a:r>
              <a:rPr lang="en-BE"/>
              <a:t> </a:t>
            </a:r>
          </a:p>
        </p:txBody>
      </p:sp>
    </p:spTree>
    <p:extLst>
      <p:ext uri="{BB962C8B-B14F-4D97-AF65-F5344CB8AC3E}">
        <p14:creationId xmlns:p14="http://schemas.microsoft.com/office/powerpoint/2010/main" val="1716085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1000"/>
                                  </p:stCondLst>
                                  <p:childTnLst>
                                    <p:set>
                                      <p:cBhvr>
                                        <p:cTn id="15" dur="1" fill="hold">
                                          <p:stCondLst>
                                            <p:cond delay="0"/>
                                          </p:stCondLst>
                                        </p:cTn>
                                        <p:tgtEl>
                                          <p:spTgt spid="20"/>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1000"/>
                                  </p:stCondLst>
                                  <p:childTnLst>
                                    <p:set>
                                      <p:cBhvr>
                                        <p:cTn id="31" dur="1" fill="hold">
                                          <p:stCondLst>
                                            <p:cond delay="0"/>
                                          </p:stCondLst>
                                        </p:cTn>
                                        <p:tgtEl>
                                          <p:spTgt spid="27"/>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1000"/>
                                  </p:stCondLst>
                                  <p:childTnLst>
                                    <p:set>
                                      <p:cBhvr>
                                        <p:cTn id="43" dur="1" fill="hold">
                                          <p:stCondLst>
                                            <p:cond delay="0"/>
                                          </p:stCondLst>
                                        </p:cTn>
                                        <p:tgtEl>
                                          <p:spTgt spid="32"/>
                                        </p:tgtEl>
                                        <p:attrNameLst>
                                          <p:attrName>style.visibility</p:attrName>
                                        </p:attrNameLst>
                                      </p:cBhvr>
                                      <p:to>
                                        <p:strVal val="visible"/>
                                      </p:to>
                                    </p:set>
                                  </p:childTnLst>
                                </p:cTn>
                              </p:par>
                            </p:childTnLst>
                          </p:cTn>
                        </p:par>
                        <p:par>
                          <p:cTn id="44" fill="hold">
                            <p:stCondLst>
                              <p:cond delay="1000"/>
                            </p:stCondLst>
                            <p:childTnLst>
                              <p:par>
                                <p:cTn id="45" presetID="1"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p:bldP spid="20" grpId="0" animBg="1"/>
      <p:bldP spid="21" grpId="0" animBg="1"/>
      <p:bldP spid="24" grpId="0"/>
      <p:bldP spid="27" grpId="0" animBg="1"/>
      <p:bldP spid="29" grpId="0" animBg="1"/>
      <p:bldP spid="32"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8419B-27B7-C240-A3DF-4FFCA74F1AD6}"/>
              </a:ext>
            </a:extLst>
          </p:cNvPr>
          <p:cNvSpPr>
            <a:spLocks noGrp="1"/>
          </p:cNvSpPr>
          <p:nvPr>
            <p:ph type="title"/>
          </p:nvPr>
        </p:nvSpPr>
        <p:spPr/>
        <p:txBody>
          <a:bodyPr/>
          <a:lstStyle/>
          <a:p>
            <a:r>
              <a:rPr lang="en-US"/>
              <a:t>TLS 1.3</a:t>
            </a:r>
          </a:p>
        </p:txBody>
      </p:sp>
      <p:sp>
        <p:nvSpPr>
          <p:cNvPr id="3" name="Content Placeholder 2">
            <a:extLst>
              <a:ext uri="{FF2B5EF4-FFF2-40B4-BE49-F238E27FC236}">
                <a16:creationId xmlns:a16="http://schemas.microsoft.com/office/drawing/2014/main" id="{CB766496-3856-F240-9F1F-35FE241BEBB7}"/>
              </a:ext>
            </a:extLst>
          </p:cNvPr>
          <p:cNvSpPr>
            <a:spLocks noGrp="1"/>
          </p:cNvSpPr>
          <p:nvPr>
            <p:ph idx="1"/>
          </p:nvPr>
        </p:nvSpPr>
        <p:spPr/>
        <p:txBody>
          <a:bodyPr/>
          <a:lstStyle/>
          <a:p>
            <a:r>
              <a:rPr lang="en-US"/>
              <a:t>Why changing TLS ?</a:t>
            </a:r>
          </a:p>
          <a:p>
            <a:pPr lvl="1"/>
            <a:r>
              <a:rPr lang="en-US"/>
              <a:t>TLS was considered to be too slow</a:t>
            </a:r>
          </a:p>
          <a:p>
            <a:pPr lvl="2"/>
            <a:r>
              <a:rPr lang="en-US"/>
              <a:t>Two round-trip-times</a:t>
            </a:r>
          </a:p>
          <a:p>
            <a:pPr lvl="1"/>
            <a:r>
              <a:rPr lang="en-US"/>
              <a:t>TLS was considered to be too complex </a:t>
            </a:r>
          </a:p>
          <a:p>
            <a:pPr lvl="2"/>
            <a:r>
              <a:rPr lang="en-US"/>
              <a:t>Some attacks have affected TLS</a:t>
            </a:r>
          </a:p>
          <a:p>
            <a:pPr lvl="1"/>
            <a:r>
              <a:rPr lang="en-US"/>
              <a:t>Privacy became a strong focus within the IETF</a:t>
            </a:r>
          </a:p>
        </p:txBody>
      </p:sp>
    </p:spTree>
    <p:extLst>
      <p:ext uri="{BB962C8B-B14F-4D97-AF65-F5344CB8AC3E}">
        <p14:creationId xmlns:p14="http://schemas.microsoft.com/office/powerpoint/2010/main" val="2291171603"/>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4D113-2444-0C40-959F-8E0AC5CBA0CF}"/>
              </a:ext>
            </a:extLst>
          </p:cNvPr>
          <p:cNvSpPr>
            <a:spLocks noGrp="1"/>
          </p:cNvSpPr>
          <p:nvPr>
            <p:ph type="title"/>
          </p:nvPr>
        </p:nvSpPr>
        <p:spPr/>
        <p:txBody>
          <a:bodyPr/>
          <a:lstStyle/>
          <a:p>
            <a:r>
              <a:rPr lang="en-US"/>
              <a:t>Design objectives</a:t>
            </a:r>
          </a:p>
        </p:txBody>
      </p:sp>
      <p:sp>
        <p:nvSpPr>
          <p:cNvPr id="3" name="Content Placeholder 2">
            <a:extLst>
              <a:ext uri="{FF2B5EF4-FFF2-40B4-BE49-F238E27FC236}">
                <a16:creationId xmlns:a16="http://schemas.microsoft.com/office/drawing/2014/main" id="{8976965B-ABC0-CA4C-96FC-944EA8CDAAF4}"/>
              </a:ext>
            </a:extLst>
          </p:cNvPr>
          <p:cNvSpPr>
            <a:spLocks noGrp="1"/>
          </p:cNvSpPr>
          <p:nvPr>
            <p:ph idx="1"/>
          </p:nvPr>
        </p:nvSpPr>
        <p:spPr>
          <a:xfrm>
            <a:off x="966788" y="2162844"/>
            <a:ext cx="7972425" cy="4017963"/>
          </a:xfrm>
        </p:spPr>
        <p:txBody>
          <a:bodyPr>
            <a:normAutofit fontScale="85000" lnSpcReduction="20000"/>
          </a:bodyPr>
          <a:lstStyle/>
          <a:p>
            <a:r>
              <a:rPr lang="en-US"/>
              <a:t>simplify the design by removing unused or unsafe protocol features</a:t>
            </a:r>
          </a:p>
          <a:p>
            <a:pPr lvl="1"/>
            <a:r>
              <a:rPr lang="en-US"/>
              <a:t>only a small number of cipher suites</a:t>
            </a:r>
          </a:p>
          <a:p>
            <a:r>
              <a:rPr lang="en-US"/>
              <a:t>improve the security of TLS </a:t>
            </a:r>
          </a:p>
          <a:p>
            <a:pPr lvl="1"/>
            <a:r>
              <a:rPr lang="en-US"/>
              <a:t>no compression or unsafe features</a:t>
            </a:r>
          </a:p>
          <a:p>
            <a:r>
              <a:rPr lang="en-US"/>
              <a:t>improve the privacy of the protocol</a:t>
            </a:r>
          </a:p>
          <a:p>
            <a:pPr lvl="1"/>
            <a:r>
              <a:rPr lang="en-US"/>
              <a:t>perfect forward secrecy</a:t>
            </a:r>
          </a:p>
          <a:p>
            <a:r>
              <a:rPr lang="en-US"/>
              <a:t>reduce the latency of TLS</a:t>
            </a:r>
          </a:p>
          <a:p>
            <a:endParaRPr lang="en-US"/>
          </a:p>
        </p:txBody>
      </p:sp>
    </p:spTree>
    <p:extLst>
      <p:ext uri="{BB962C8B-B14F-4D97-AF65-F5344CB8AC3E}">
        <p14:creationId xmlns:p14="http://schemas.microsoft.com/office/powerpoint/2010/main" val="2113554966"/>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78E4-1A9D-9C4C-83AE-2CCBDF850A4C}"/>
              </a:ext>
            </a:extLst>
          </p:cNvPr>
          <p:cNvSpPr>
            <a:spLocks noGrp="1"/>
          </p:cNvSpPr>
          <p:nvPr>
            <p:ph type="title"/>
          </p:nvPr>
        </p:nvSpPr>
        <p:spPr>
          <a:xfrm>
            <a:off x="673768" y="179388"/>
            <a:ext cx="8265445" cy="1714500"/>
          </a:xfrm>
        </p:spPr>
        <p:txBody>
          <a:bodyPr/>
          <a:lstStyle/>
          <a:p>
            <a:r>
              <a:rPr lang="en-BE"/>
              <a:t>Perfect Forward Secrecy</a:t>
            </a:r>
          </a:p>
        </p:txBody>
      </p:sp>
      <p:sp>
        <p:nvSpPr>
          <p:cNvPr id="3" name="Content Placeholder 2">
            <a:extLst>
              <a:ext uri="{FF2B5EF4-FFF2-40B4-BE49-F238E27FC236}">
                <a16:creationId xmlns:a16="http://schemas.microsoft.com/office/drawing/2014/main" id="{207D41CA-0AC0-0C4D-8689-FB31F5496853}"/>
              </a:ext>
            </a:extLst>
          </p:cNvPr>
          <p:cNvSpPr>
            <a:spLocks noGrp="1"/>
          </p:cNvSpPr>
          <p:nvPr>
            <p:ph idx="1"/>
          </p:nvPr>
        </p:nvSpPr>
        <p:spPr/>
        <p:txBody>
          <a:bodyPr/>
          <a:lstStyle/>
          <a:p>
            <a:r>
              <a:rPr lang="en-BE"/>
              <a:t>Definition</a:t>
            </a:r>
          </a:p>
          <a:p>
            <a:pPr lvl="1"/>
            <a:r>
              <a:rPr lang="en-GB"/>
              <a:t>An encryption system has the property of forward secrecy if plain-text (decrypted) inspection of the data exchange that occurs during key agreement phase of session initiation does not reveal the key that was used to encrypt the remainder of the session.</a:t>
            </a:r>
            <a:endParaRPr lang="en-BE"/>
          </a:p>
        </p:txBody>
      </p:sp>
    </p:spTree>
    <p:extLst>
      <p:ext uri="{BB962C8B-B14F-4D97-AF65-F5344CB8AC3E}">
        <p14:creationId xmlns:p14="http://schemas.microsoft.com/office/powerpoint/2010/main" val="3068995294"/>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E6D25-4EEC-E24F-848E-F89D5EE6F8F4}"/>
              </a:ext>
            </a:extLst>
          </p:cNvPr>
          <p:cNvSpPr>
            <a:spLocks noGrp="1"/>
          </p:cNvSpPr>
          <p:nvPr>
            <p:ph type="title"/>
          </p:nvPr>
        </p:nvSpPr>
        <p:spPr/>
        <p:txBody>
          <a:bodyPr/>
          <a:lstStyle/>
          <a:p>
            <a:r>
              <a:rPr lang="en-BE"/>
              <a:t>Does TLS support PFS ?</a:t>
            </a:r>
          </a:p>
        </p:txBody>
      </p:sp>
      <p:sp>
        <p:nvSpPr>
          <p:cNvPr id="3" name="Content Placeholder 2">
            <a:extLst>
              <a:ext uri="{FF2B5EF4-FFF2-40B4-BE49-F238E27FC236}">
                <a16:creationId xmlns:a16="http://schemas.microsoft.com/office/drawing/2014/main" id="{CD6605D6-F2FC-C24A-81E3-5A99F121BD96}"/>
              </a:ext>
            </a:extLst>
          </p:cNvPr>
          <p:cNvSpPr>
            <a:spLocks noGrp="1"/>
          </p:cNvSpPr>
          <p:nvPr>
            <p:ph idx="1"/>
          </p:nvPr>
        </p:nvSpPr>
        <p:spPr/>
        <p:txBody>
          <a:bodyPr/>
          <a:lstStyle/>
          <a:p>
            <a:r>
              <a:rPr lang="en-BE"/>
              <a:t>Not when RSA is used</a:t>
            </a:r>
          </a:p>
          <a:p>
            <a:endParaRPr lang="en-BE"/>
          </a:p>
          <a:p>
            <a:endParaRPr lang="en-BE"/>
          </a:p>
          <a:p>
            <a:endParaRPr lang="en-BE"/>
          </a:p>
          <a:p>
            <a:endParaRPr lang="en-BE"/>
          </a:p>
        </p:txBody>
      </p:sp>
      <p:sp>
        <p:nvSpPr>
          <p:cNvPr id="4" name="Line 10">
            <a:extLst>
              <a:ext uri="{FF2B5EF4-FFF2-40B4-BE49-F238E27FC236}">
                <a16:creationId xmlns:a16="http://schemas.microsoft.com/office/drawing/2014/main" id="{FEDCE552-0BBE-1541-B5AB-4DE1FBD353E2}"/>
              </a:ext>
            </a:extLst>
          </p:cNvPr>
          <p:cNvSpPr>
            <a:spLocks noChangeShapeType="1"/>
          </p:cNvSpPr>
          <p:nvPr/>
        </p:nvSpPr>
        <p:spPr bwMode="auto">
          <a:xfrm flipH="1">
            <a:off x="2654300" y="3509963"/>
            <a:ext cx="14288" cy="24971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5" name="Line 11">
            <a:extLst>
              <a:ext uri="{FF2B5EF4-FFF2-40B4-BE49-F238E27FC236}">
                <a16:creationId xmlns:a16="http://schemas.microsoft.com/office/drawing/2014/main" id="{1D11A47F-379D-1E4E-BA35-890A5B13DA4A}"/>
              </a:ext>
            </a:extLst>
          </p:cNvPr>
          <p:cNvSpPr>
            <a:spLocks noChangeShapeType="1"/>
          </p:cNvSpPr>
          <p:nvPr/>
        </p:nvSpPr>
        <p:spPr bwMode="auto">
          <a:xfrm>
            <a:off x="7559675" y="3681413"/>
            <a:ext cx="0" cy="231616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6" name="Group 12">
            <a:extLst>
              <a:ext uri="{FF2B5EF4-FFF2-40B4-BE49-F238E27FC236}">
                <a16:creationId xmlns:a16="http://schemas.microsoft.com/office/drawing/2014/main" id="{1A1C3BB3-77CD-F64F-B3FE-43642BB400A9}"/>
              </a:ext>
            </a:extLst>
          </p:cNvPr>
          <p:cNvGrpSpPr>
            <a:grpSpLocks/>
          </p:cNvGrpSpPr>
          <p:nvPr/>
        </p:nvGrpSpPr>
        <p:grpSpPr bwMode="auto">
          <a:xfrm>
            <a:off x="2649538" y="3530600"/>
            <a:ext cx="4795837" cy="303213"/>
            <a:chOff x="0" y="0"/>
            <a:chExt cx="3966" cy="271"/>
          </a:xfrm>
        </p:grpSpPr>
        <p:sp>
          <p:nvSpPr>
            <p:cNvPr id="7" name="Line 13">
              <a:extLst>
                <a:ext uri="{FF2B5EF4-FFF2-40B4-BE49-F238E27FC236}">
                  <a16:creationId xmlns:a16="http://schemas.microsoft.com/office/drawing/2014/main" id="{51695F89-4AB1-0646-B791-EDCA8F989EE2}"/>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8" name="Group 14">
              <a:extLst>
                <a:ext uri="{FF2B5EF4-FFF2-40B4-BE49-F238E27FC236}">
                  <a16:creationId xmlns:a16="http://schemas.microsoft.com/office/drawing/2014/main" id="{16D861FD-C247-AF4F-98CF-0EDBB40B4AE2}"/>
                </a:ext>
              </a:extLst>
            </p:cNvPr>
            <p:cNvGrpSpPr>
              <a:grpSpLocks/>
            </p:cNvGrpSpPr>
            <p:nvPr/>
          </p:nvGrpSpPr>
          <p:grpSpPr bwMode="auto">
            <a:xfrm>
              <a:off x="361" y="0"/>
              <a:ext cx="2512" cy="271"/>
              <a:chOff x="0" y="0"/>
              <a:chExt cx="2512" cy="271"/>
            </a:xfrm>
          </p:grpSpPr>
          <p:sp>
            <p:nvSpPr>
              <p:cNvPr id="9" name="Rectangle 15">
                <a:extLst>
                  <a:ext uri="{FF2B5EF4-FFF2-40B4-BE49-F238E27FC236}">
                    <a16:creationId xmlns:a16="http://schemas.microsoft.com/office/drawing/2014/main" id="{5DB32092-F03B-7843-BEBD-6042B6517787}"/>
                  </a:ext>
                </a:extLst>
              </p:cNvPr>
              <p:cNvSpPr>
                <a:spLocks/>
              </p:cNvSpPr>
              <p:nvPr/>
            </p:nvSpPr>
            <p:spPr bwMode="auto">
              <a:xfrm>
                <a:off x="0" y="0"/>
                <a:ext cx="250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0" name="Rectangle 16">
                <a:extLst>
                  <a:ext uri="{FF2B5EF4-FFF2-40B4-BE49-F238E27FC236}">
                    <a16:creationId xmlns:a16="http://schemas.microsoft.com/office/drawing/2014/main" id="{35F38902-FEAE-564B-B845-1E4DE75707A4}"/>
                  </a:ext>
                </a:extLst>
              </p:cNvPr>
              <p:cNvSpPr>
                <a:spLocks/>
              </p:cNvSpPr>
              <p:nvPr/>
            </p:nvSpPr>
            <p:spPr bwMode="auto">
              <a:xfrm>
                <a:off x="0" y="0"/>
                <a:ext cx="25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ClientHello (Ciphers, </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Alice</a:t>
                </a:r>
                <a:r>
                  <a:rPr lang="en-US" altLang="fr-FR" sz="1500">
                    <a:solidFill>
                      <a:schemeClr val="tx1"/>
                    </a:solidFill>
                    <a:latin typeface="Helvetica" panose="020B0604020202020204" pitchFamily="34" charset="0"/>
                    <a:sym typeface="Helvetica" panose="020B0604020202020204" pitchFamily="34" charset="0"/>
                  </a:rPr>
                  <a:t>)</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11" name="Group 17">
            <a:extLst>
              <a:ext uri="{FF2B5EF4-FFF2-40B4-BE49-F238E27FC236}">
                <a16:creationId xmlns:a16="http://schemas.microsoft.com/office/drawing/2014/main" id="{FC584252-CC0A-2C48-9456-8A7AA4466267}"/>
              </a:ext>
            </a:extLst>
          </p:cNvPr>
          <p:cNvGrpSpPr>
            <a:grpSpLocks/>
          </p:cNvGrpSpPr>
          <p:nvPr/>
        </p:nvGrpSpPr>
        <p:grpSpPr bwMode="auto">
          <a:xfrm>
            <a:off x="2733675" y="3835400"/>
            <a:ext cx="4848225" cy="682625"/>
            <a:chOff x="0" y="0"/>
            <a:chExt cx="4009" cy="612"/>
          </a:xfrm>
        </p:grpSpPr>
        <p:sp>
          <p:nvSpPr>
            <p:cNvPr id="12" name="Line 18">
              <a:extLst>
                <a:ext uri="{FF2B5EF4-FFF2-40B4-BE49-F238E27FC236}">
                  <a16:creationId xmlns:a16="http://schemas.microsoft.com/office/drawing/2014/main" id="{7A01A256-EEEA-5743-8597-479BB96008A8}"/>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13" name="Group 19">
              <a:extLst>
                <a:ext uri="{FF2B5EF4-FFF2-40B4-BE49-F238E27FC236}">
                  <a16:creationId xmlns:a16="http://schemas.microsoft.com/office/drawing/2014/main" id="{65050884-79F8-A04A-80C9-B7087B88BFD5}"/>
                </a:ext>
              </a:extLst>
            </p:cNvPr>
            <p:cNvGrpSpPr>
              <a:grpSpLocks/>
            </p:cNvGrpSpPr>
            <p:nvPr/>
          </p:nvGrpSpPr>
          <p:grpSpPr bwMode="auto">
            <a:xfrm>
              <a:off x="786" y="70"/>
              <a:ext cx="2400" cy="542"/>
              <a:chOff x="0" y="0"/>
              <a:chExt cx="2400" cy="542"/>
            </a:xfrm>
          </p:grpSpPr>
          <p:sp>
            <p:nvSpPr>
              <p:cNvPr id="14" name="Rectangle 20">
                <a:extLst>
                  <a:ext uri="{FF2B5EF4-FFF2-40B4-BE49-F238E27FC236}">
                    <a16:creationId xmlns:a16="http://schemas.microsoft.com/office/drawing/2014/main" id="{6C23D6DC-60A5-5E4D-A643-8C4F6534A898}"/>
                  </a:ext>
                </a:extLst>
              </p:cNvPr>
              <p:cNvSpPr>
                <a:spLocks/>
              </p:cNvSpPr>
              <p:nvPr/>
            </p:nvSpPr>
            <p:spPr bwMode="auto">
              <a:xfrm>
                <a:off x="0" y="0"/>
                <a:ext cx="2399"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5" name="Rectangle 21">
                <a:extLst>
                  <a:ext uri="{FF2B5EF4-FFF2-40B4-BE49-F238E27FC236}">
                    <a16:creationId xmlns:a16="http://schemas.microsoft.com/office/drawing/2014/main" id="{E4E5BFB2-B7CD-0F48-A25F-96A6CA7128BB}"/>
                  </a:ext>
                </a:extLst>
              </p:cNvPr>
              <p:cNvSpPr>
                <a:spLocks/>
              </p:cNvSpPr>
              <p:nvPr/>
            </p:nvSpPr>
            <p:spPr bwMode="auto">
              <a:xfrm>
                <a:off x="0" y="0"/>
                <a:ext cx="24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ServerHello(Ciphers,</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Certificate(</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sp>
        <p:nvSpPr>
          <p:cNvPr id="17" name="Rectangle 24">
            <a:extLst>
              <a:ext uri="{FF2B5EF4-FFF2-40B4-BE49-F238E27FC236}">
                <a16:creationId xmlns:a16="http://schemas.microsoft.com/office/drawing/2014/main" id="{9EB549B4-B35F-9640-B2E4-AC525BAFF32D}"/>
              </a:ext>
            </a:extLst>
          </p:cNvPr>
          <p:cNvSpPr>
            <a:spLocks/>
          </p:cNvSpPr>
          <p:nvPr/>
        </p:nvSpPr>
        <p:spPr bwMode="auto">
          <a:xfrm>
            <a:off x="2493963" y="3186113"/>
            <a:ext cx="447675" cy="474780"/>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grpSp>
        <p:nvGrpSpPr>
          <p:cNvPr id="19" name="Group 26">
            <a:extLst>
              <a:ext uri="{FF2B5EF4-FFF2-40B4-BE49-F238E27FC236}">
                <a16:creationId xmlns:a16="http://schemas.microsoft.com/office/drawing/2014/main" id="{21CC9A58-0452-DF45-9B56-FF52C8614140}"/>
              </a:ext>
            </a:extLst>
          </p:cNvPr>
          <p:cNvGrpSpPr>
            <a:grpSpLocks/>
          </p:cNvGrpSpPr>
          <p:nvPr/>
        </p:nvGrpSpPr>
        <p:grpSpPr bwMode="auto">
          <a:xfrm>
            <a:off x="2687638" y="4886325"/>
            <a:ext cx="4795837" cy="306388"/>
            <a:chOff x="0" y="0"/>
            <a:chExt cx="3966" cy="274"/>
          </a:xfrm>
        </p:grpSpPr>
        <p:sp>
          <p:nvSpPr>
            <p:cNvPr id="20" name="Line 27">
              <a:extLst>
                <a:ext uri="{FF2B5EF4-FFF2-40B4-BE49-F238E27FC236}">
                  <a16:creationId xmlns:a16="http://schemas.microsoft.com/office/drawing/2014/main" id="{E3E007FA-1A7F-084C-9785-7E20B9F1DEFC}"/>
                </a:ext>
              </a:extLst>
            </p:cNvPr>
            <p:cNvSpPr>
              <a:spLocks noChangeShapeType="1"/>
            </p:cNvSpPr>
            <p:nvPr/>
          </p:nvSpPr>
          <p:spPr bwMode="auto">
            <a:xfrm>
              <a:off x="0" y="117"/>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21" name="Group 28">
              <a:extLst>
                <a:ext uri="{FF2B5EF4-FFF2-40B4-BE49-F238E27FC236}">
                  <a16:creationId xmlns:a16="http://schemas.microsoft.com/office/drawing/2014/main" id="{6DF3D9AA-73D4-B64A-8BC1-6ED819F9902F}"/>
                </a:ext>
              </a:extLst>
            </p:cNvPr>
            <p:cNvGrpSpPr>
              <a:grpSpLocks/>
            </p:cNvGrpSpPr>
            <p:nvPr/>
          </p:nvGrpSpPr>
          <p:grpSpPr bwMode="auto">
            <a:xfrm>
              <a:off x="574" y="0"/>
              <a:ext cx="2548" cy="274"/>
              <a:chOff x="0" y="0"/>
              <a:chExt cx="2548" cy="274"/>
            </a:xfrm>
          </p:grpSpPr>
          <p:sp>
            <p:nvSpPr>
              <p:cNvPr id="22" name="Rectangle 29">
                <a:extLst>
                  <a:ext uri="{FF2B5EF4-FFF2-40B4-BE49-F238E27FC236}">
                    <a16:creationId xmlns:a16="http://schemas.microsoft.com/office/drawing/2014/main" id="{0FA3D8F7-F0B6-7646-9B2B-0435581EEE6F}"/>
                  </a:ext>
                </a:extLst>
              </p:cNvPr>
              <p:cNvSpPr>
                <a:spLocks/>
              </p:cNvSpPr>
              <p:nvPr/>
            </p:nvSpPr>
            <p:spPr bwMode="auto">
              <a:xfrm>
                <a:off x="0" y="0"/>
                <a:ext cx="2548"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23" name="Rectangle 30">
                <a:extLst>
                  <a:ext uri="{FF2B5EF4-FFF2-40B4-BE49-F238E27FC236}">
                    <a16:creationId xmlns:a16="http://schemas.microsoft.com/office/drawing/2014/main" id="{553F08E3-1FD1-8245-89FB-5F5BD8DDF8D3}"/>
                  </a:ext>
                </a:extLst>
              </p:cNvPr>
              <p:cNvSpPr>
                <a:spLocks/>
              </p:cNvSpPr>
              <p:nvPr/>
            </p:nvSpPr>
            <p:spPr bwMode="auto">
              <a:xfrm>
                <a:off x="0" y="0"/>
                <a:ext cx="25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E( </a:t>
                </a:r>
                <a:r>
                  <a:rPr lang="en-US" altLang="fr-FR" sz="1500" i="1" err="1">
                    <a:solidFill>
                      <a:srgbClr val="0000FF"/>
                    </a:solidFill>
                    <a:latin typeface="Helvetica" panose="020B0604020202020204" pitchFamily="34" charset="0"/>
                    <a:sym typeface="Helvetica" panose="020B0604020202020204" pitchFamily="34" charset="0"/>
                  </a:rPr>
                  <a:t>PreMasterSecret</a:t>
                </a:r>
                <a:r>
                  <a:rPr lang="en-US" altLang="fr-FR" sz="1500" i="1">
                    <a:solidFill>
                      <a:srgbClr val="0000FF"/>
                    </a:solidFill>
                    <a:latin typeface="Helvetica" panose="020B0604020202020204" pitchFamily="34" charset="0"/>
                    <a:sym typeface="Helvetica" panose="020B0604020202020204" pitchFamily="34" charset="0"/>
                  </a:rPr>
                  <a:t> </a:t>
                </a:r>
                <a:r>
                  <a:rPr lang="en-US" altLang="fr-FR" sz="1500" i="1">
                    <a:solidFill>
                      <a:schemeClr val="tx1"/>
                    </a:solidFill>
                    <a:latin typeface="Helvetica" panose="020B0604020202020204" pitchFamily="34" charset="0"/>
                    <a:sym typeface="Helvetica" panose="020B0604020202020204" pitchFamily="34" charset="0"/>
                  </a:rPr>
                  <a:t>, </a:t>
                </a:r>
                <a:r>
                  <a:rPr lang="en-US" altLang="fr-FR" sz="1500" i="1" err="1">
                    <a:solidFill>
                      <a:srgbClr val="008000"/>
                    </a:solidFill>
                    <a:latin typeface="Helvetica" panose="020B0604020202020204" pitchFamily="34" charset="0"/>
                    <a:sym typeface="Helvetica" panose="020B0604020202020204" pitchFamily="34" charset="0"/>
                  </a:rPr>
                  <a:t>Pub</a:t>
                </a:r>
                <a:r>
                  <a:rPr lang="en-US" altLang="fr-FR" sz="1500" i="1" baseline="-33000" err="1">
                    <a:solidFill>
                      <a:srgbClr val="008000"/>
                    </a:solidFill>
                    <a:latin typeface="Helvetica" panose="020B0604020202020204" pitchFamily="34" charset="0"/>
                    <a:sym typeface="Helvetica" panose="020B0604020202020204" pitchFamily="34" charset="0"/>
                  </a:rPr>
                  <a:t>Bob</a:t>
                </a:r>
                <a:r>
                  <a:rPr lang="en-US" altLang="fr-FR" sz="1500" i="1">
                    <a:solidFill>
                      <a:schemeClr val="tx1"/>
                    </a:solidFill>
                    <a:latin typeface="Helvetica" panose="020B0604020202020204" pitchFamily="34" charset="0"/>
                    <a:sym typeface="Helvetica" panose="020B0604020202020204" pitchFamily="34" charset="0"/>
                  </a:rPr>
                  <a:t>)</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grpSp>
        <p:nvGrpSpPr>
          <p:cNvPr id="24" name="Group 31">
            <a:extLst>
              <a:ext uri="{FF2B5EF4-FFF2-40B4-BE49-F238E27FC236}">
                <a16:creationId xmlns:a16="http://schemas.microsoft.com/office/drawing/2014/main" id="{05538AEC-217D-0E4B-A55A-0D26CD819024}"/>
              </a:ext>
            </a:extLst>
          </p:cNvPr>
          <p:cNvGrpSpPr>
            <a:grpSpLocks/>
          </p:cNvGrpSpPr>
          <p:nvPr/>
        </p:nvGrpSpPr>
        <p:grpSpPr bwMode="auto">
          <a:xfrm>
            <a:off x="1855788" y="4576763"/>
            <a:ext cx="3414712" cy="257175"/>
            <a:chOff x="0" y="0"/>
            <a:chExt cx="2823" cy="231"/>
          </a:xfrm>
        </p:grpSpPr>
        <p:sp>
          <p:nvSpPr>
            <p:cNvPr id="25" name="Rectangle 32">
              <a:extLst>
                <a:ext uri="{FF2B5EF4-FFF2-40B4-BE49-F238E27FC236}">
                  <a16:creationId xmlns:a16="http://schemas.microsoft.com/office/drawing/2014/main" id="{18FA3E34-64D6-4443-AD5D-81080F51BB78}"/>
                </a:ext>
              </a:extLst>
            </p:cNvPr>
            <p:cNvSpPr>
              <a:spLocks/>
            </p:cNvSpPr>
            <p:nvPr/>
          </p:nvSpPr>
          <p:spPr bwMode="auto">
            <a:xfrm>
              <a:off x="0" y="0"/>
              <a:ext cx="2823" cy="23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26" name="Rectangle 33">
              <a:extLst>
                <a:ext uri="{FF2B5EF4-FFF2-40B4-BE49-F238E27FC236}">
                  <a16:creationId xmlns:a16="http://schemas.microsoft.com/office/drawing/2014/main" id="{7A27B56C-E473-B742-B4ED-A3AE1198A181}"/>
                </a:ext>
              </a:extLst>
            </p:cNvPr>
            <p:cNvSpPr>
              <a:spLocks/>
            </p:cNvSpPr>
            <p:nvPr/>
          </p:nvSpPr>
          <p:spPr bwMode="auto">
            <a:xfrm>
              <a:off x="11" y="0"/>
              <a:ext cx="27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a:solidFill>
                    <a:srgbClr val="0000FF"/>
                  </a:solidFill>
                  <a:latin typeface="Helvetica" panose="020B0604020202020204" pitchFamily="34" charset="0"/>
                  <a:sym typeface="Helvetica" panose="020B0604020202020204" pitchFamily="34" charset="0"/>
                </a:rPr>
                <a:t>Alice</a:t>
              </a:r>
              <a:r>
                <a:rPr lang="en-US" altLang="fr-FR" sz="1800">
                  <a:solidFill>
                    <a:schemeClr val="tx1"/>
                  </a:solidFill>
                  <a:latin typeface="Helvetica" panose="020B0604020202020204" pitchFamily="34" charset="0"/>
                  <a:sym typeface="Helvetica" panose="020B0604020202020204" pitchFamily="34" charset="0"/>
                </a:rPr>
                <a:t> chooses </a:t>
              </a:r>
              <a:r>
                <a:rPr lang="en-US" altLang="fr-FR" sz="1800">
                  <a:solidFill>
                    <a:srgbClr val="0000FF"/>
                  </a:solidFill>
                  <a:latin typeface="Helvetica" panose="020B0604020202020204" pitchFamily="34" charset="0"/>
                  <a:sym typeface="Helvetica" panose="020B0604020202020204" pitchFamily="34" charset="0"/>
                </a:rPr>
                <a:t>PreMaster Secret</a:t>
              </a:r>
            </a:p>
          </p:txBody>
        </p:sp>
      </p:grpSp>
      <p:sp>
        <p:nvSpPr>
          <p:cNvPr id="38" name="Rectangle 14">
            <a:extLst>
              <a:ext uri="{FF2B5EF4-FFF2-40B4-BE49-F238E27FC236}">
                <a16:creationId xmlns:a16="http://schemas.microsoft.com/office/drawing/2014/main" id="{E194911C-BE9A-AB41-85BF-680DE7EF546D}"/>
              </a:ext>
            </a:extLst>
          </p:cNvPr>
          <p:cNvSpPr>
            <a:spLocks/>
          </p:cNvSpPr>
          <p:nvPr/>
        </p:nvSpPr>
        <p:spPr bwMode="auto">
          <a:xfrm>
            <a:off x="8235247" y="5664200"/>
            <a:ext cx="10239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grpSp>
        <p:nvGrpSpPr>
          <p:cNvPr id="39" name="Group 28">
            <a:extLst>
              <a:ext uri="{FF2B5EF4-FFF2-40B4-BE49-F238E27FC236}">
                <a16:creationId xmlns:a16="http://schemas.microsoft.com/office/drawing/2014/main" id="{7DE8ED86-24D2-1A48-9526-D44F5FB841B4}"/>
              </a:ext>
            </a:extLst>
          </p:cNvPr>
          <p:cNvGrpSpPr>
            <a:grpSpLocks/>
          </p:cNvGrpSpPr>
          <p:nvPr/>
        </p:nvGrpSpPr>
        <p:grpSpPr bwMode="auto">
          <a:xfrm>
            <a:off x="8352722" y="4883150"/>
            <a:ext cx="787400" cy="1512887"/>
            <a:chOff x="6440791" y="4293096"/>
            <a:chExt cx="787450" cy="1512168"/>
          </a:xfrm>
        </p:grpSpPr>
        <p:sp>
          <p:nvSpPr>
            <p:cNvPr id="40" name="Rectangle 7">
              <a:extLst>
                <a:ext uri="{FF2B5EF4-FFF2-40B4-BE49-F238E27FC236}">
                  <a16:creationId xmlns:a16="http://schemas.microsoft.com/office/drawing/2014/main" id="{C579A829-AE05-5749-B910-665FDD36DA43}"/>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1" name="Rectangle 8">
              <a:extLst>
                <a:ext uri="{FF2B5EF4-FFF2-40B4-BE49-F238E27FC236}">
                  <a16:creationId xmlns:a16="http://schemas.microsoft.com/office/drawing/2014/main" id="{562D714F-33C7-C34A-9081-7CD3EA9D1E49}"/>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Z</a:t>
              </a:r>
            </a:p>
          </p:txBody>
        </p:sp>
        <p:cxnSp>
          <p:nvCxnSpPr>
            <p:cNvPr id="42" name="Straight Connector 31">
              <a:extLst>
                <a:ext uri="{FF2B5EF4-FFF2-40B4-BE49-F238E27FC236}">
                  <a16:creationId xmlns:a16="http://schemas.microsoft.com/office/drawing/2014/main" id="{D569C757-F370-2B4B-AC52-0400289E088D}"/>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43" name="Snip Same-side Corner of Rectangle 42">
              <a:extLst>
                <a:ext uri="{FF2B5EF4-FFF2-40B4-BE49-F238E27FC236}">
                  <a16:creationId xmlns:a16="http://schemas.microsoft.com/office/drawing/2014/main" id="{AABF7280-25C7-314C-A3BA-E2CCA6B78540}"/>
                </a:ext>
              </a:extLst>
            </p:cNvPr>
            <p:cNvSpPr/>
            <p:nvPr/>
          </p:nvSpPr>
          <p:spPr bwMode="auto">
            <a:xfrm>
              <a:off x="6680518" y="4293096"/>
              <a:ext cx="295294" cy="144393"/>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grpSp>
      <p:sp>
        <p:nvSpPr>
          <p:cNvPr id="47" name="Rectangle 22">
            <a:extLst>
              <a:ext uri="{FF2B5EF4-FFF2-40B4-BE49-F238E27FC236}">
                <a16:creationId xmlns:a16="http://schemas.microsoft.com/office/drawing/2014/main" id="{CB105872-2894-1948-BE6D-51F0F80EA675}"/>
              </a:ext>
            </a:extLst>
          </p:cNvPr>
          <p:cNvSpPr>
            <a:spLocks/>
          </p:cNvSpPr>
          <p:nvPr/>
        </p:nvSpPr>
        <p:spPr bwMode="auto">
          <a:xfrm>
            <a:off x="6738938" y="3241675"/>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48" name="Group 23">
            <a:extLst>
              <a:ext uri="{FF2B5EF4-FFF2-40B4-BE49-F238E27FC236}">
                <a16:creationId xmlns:a16="http://schemas.microsoft.com/office/drawing/2014/main" id="{585167D4-5728-1547-8068-06BA2A0E259D}"/>
              </a:ext>
            </a:extLst>
          </p:cNvPr>
          <p:cNvGrpSpPr>
            <a:grpSpLocks/>
          </p:cNvGrpSpPr>
          <p:nvPr/>
        </p:nvGrpSpPr>
        <p:grpSpPr bwMode="auto">
          <a:xfrm>
            <a:off x="2611370" y="3290476"/>
            <a:ext cx="482668" cy="522817"/>
            <a:chOff x="-29" y="-43"/>
            <a:chExt cx="400" cy="468"/>
          </a:xfrm>
        </p:grpSpPr>
        <p:sp>
          <p:nvSpPr>
            <p:cNvPr id="49" name="Rectangle 24">
              <a:extLst>
                <a:ext uri="{FF2B5EF4-FFF2-40B4-BE49-F238E27FC236}">
                  <a16:creationId xmlns:a16="http://schemas.microsoft.com/office/drawing/2014/main" id="{BCF2045A-7922-0649-A3A7-77B216E2360C}"/>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0" name="Rectangle 25">
              <a:extLst>
                <a:ext uri="{FF2B5EF4-FFF2-40B4-BE49-F238E27FC236}">
                  <a16:creationId xmlns:a16="http://schemas.microsoft.com/office/drawing/2014/main" id="{D9325708-6F6E-C543-90FC-D12781C139EE}"/>
                </a:ext>
              </a:extLst>
            </p:cNvPr>
            <p:cNvSpPr>
              <a:spLocks/>
            </p:cNvSpPr>
            <p:nvPr/>
          </p:nvSpPr>
          <p:spPr bwMode="auto">
            <a:xfrm>
              <a:off x="-29" y="-43"/>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err="1">
                  <a:solidFill>
                    <a:srgbClr val="FF0000"/>
                  </a:solidFill>
                  <a:latin typeface="Helvetica" panose="020B0604020202020204" pitchFamily="34" charset="0"/>
                  <a:sym typeface="Helvetica" panose="020B0604020202020204" pitchFamily="34" charset="0"/>
                </a:rPr>
                <a:t>Pub</a:t>
              </a:r>
              <a:r>
                <a:rPr lang="en-US" altLang="fr-FR" sz="1500" baseline="-33000" err="1">
                  <a:solidFill>
                    <a:srgbClr val="FF0000"/>
                  </a:solidFill>
                  <a:latin typeface="Helvetica" panose="020B0604020202020204" pitchFamily="34" charset="0"/>
                  <a:sym typeface="Helvetica" panose="020B0604020202020204" pitchFamily="34" charset="0"/>
                </a:rPr>
                <a:t>C</a:t>
              </a:r>
              <a:endParaRPr lang="en-US" altLang="fr-FR" sz="1500" baseline="-33000">
                <a:solidFill>
                  <a:srgbClr val="FF0000"/>
                </a:solidFill>
                <a:latin typeface="Helvetica" panose="020B0604020202020204" pitchFamily="34" charset="0"/>
                <a:sym typeface="Helvetica" panose="020B0604020202020204" pitchFamily="34" charset="0"/>
              </a:endParaRPr>
            </a:p>
          </p:txBody>
        </p:sp>
      </p:grpSp>
      <p:sp>
        <p:nvSpPr>
          <p:cNvPr id="51" name="Content Placeholder 2">
            <a:extLst>
              <a:ext uri="{FF2B5EF4-FFF2-40B4-BE49-F238E27FC236}">
                <a16:creationId xmlns:a16="http://schemas.microsoft.com/office/drawing/2014/main" id="{91F13811-6CFB-414C-ADB5-8E96950504B5}"/>
              </a:ext>
            </a:extLst>
          </p:cNvPr>
          <p:cNvSpPr txBox="1">
            <a:spLocks/>
          </p:cNvSpPr>
          <p:nvPr/>
        </p:nvSpPr>
        <p:spPr bwMode="auto">
          <a:xfrm>
            <a:off x="813553" y="5766072"/>
            <a:ext cx="7972425"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lvl1pPr marL="615950"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1pPr>
            <a:lvl2pPr marL="94456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2pPr>
            <a:lvl3pPr marL="127158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3pPr>
            <a:lvl4pPr marL="159861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4pPr>
            <a:lvl5pPr marL="192563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5pPr>
            <a:lvl6pPr marL="226386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6pPr>
            <a:lvl7pPr marL="2600640"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7pPr>
            <a:lvl8pPr marL="2937413"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8pPr>
            <a:lvl9pPr marL="3274187"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9pPr>
          </a:lstStyle>
          <a:p>
            <a:r>
              <a:rPr lang="en-BE" kern="0"/>
              <a:t>Some TLS ciphers use Diffie-Hellman</a:t>
            </a:r>
          </a:p>
          <a:p>
            <a:endParaRPr lang="en-BE" kern="0"/>
          </a:p>
          <a:p>
            <a:endParaRPr lang="en-BE" kern="0"/>
          </a:p>
          <a:p>
            <a:endParaRPr lang="en-BE" kern="0"/>
          </a:p>
          <a:p>
            <a:endParaRPr lang="en-BE" kern="0"/>
          </a:p>
        </p:txBody>
      </p:sp>
    </p:spTree>
    <p:extLst>
      <p:ext uri="{BB962C8B-B14F-4D97-AF65-F5344CB8AC3E}">
        <p14:creationId xmlns:p14="http://schemas.microsoft.com/office/powerpoint/2010/main" val="1794415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1" grpId="0"/>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AF67-B30F-1E49-9469-8A3A4C0B85D7}"/>
              </a:ext>
            </a:extLst>
          </p:cNvPr>
          <p:cNvSpPr>
            <a:spLocks noGrp="1"/>
          </p:cNvSpPr>
          <p:nvPr>
            <p:ph type="title"/>
          </p:nvPr>
        </p:nvSpPr>
        <p:spPr/>
        <p:txBody>
          <a:bodyPr/>
          <a:lstStyle/>
          <a:p>
            <a:r>
              <a:rPr lang="en-US"/>
              <a:t>Simplifying the handshake</a:t>
            </a:r>
          </a:p>
        </p:txBody>
      </p:sp>
      <p:sp>
        <p:nvSpPr>
          <p:cNvPr id="3" name="Content Placeholder 2">
            <a:extLst>
              <a:ext uri="{FF2B5EF4-FFF2-40B4-BE49-F238E27FC236}">
                <a16:creationId xmlns:a16="http://schemas.microsoft.com/office/drawing/2014/main" id="{F8D30B14-93E8-D646-ADED-D31DD23D50E6}"/>
              </a:ext>
            </a:extLst>
          </p:cNvPr>
          <p:cNvSpPr>
            <a:spLocks noGrp="1"/>
          </p:cNvSpPr>
          <p:nvPr>
            <p:ph idx="1"/>
          </p:nvPr>
        </p:nvSpPr>
        <p:spPr/>
        <p:txBody>
          <a:bodyPr/>
          <a:lstStyle/>
          <a:p>
            <a:r>
              <a:rPr lang="en-US"/>
              <a:t>Reduce the number of ciphers supported</a:t>
            </a:r>
          </a:p>
          <a:p>
            <a:pPr lvl="1"/>
            <a:r>
              <a:rPr lang="en-US"/>
              <a:t>Less negotiation between client/server</a:t>
            </a:r>
          </a:p>
          <a:p>
            <a:r>
              <a:rPr lang="en-US"/>
              <a:t>Diffie-Hellman is now required</a:t>
            </a:r>
          </a:p>
          <a:p>
            <a:pPr lvl="1"/>
            <a:r>
              <a:rPr lang="en-US"/>
              <a:t>Client immediately starts Diffie-Hellman before having validated the server certificate</a:t>
            </a:r>
          </a:p>
        </p:txBody>
      </p:sp>
    </p:spTree>
    <p:extLst>
      <p:ext uri="{BB962C8B-B14F-4D97-AF65-F5344CB8AC3E}">
        <p14:creationId xmlns:p14="http://schemas.microsoft.com/office/powerpoint/2010/main" val="339818370"/>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B63B2D-355B-4531-BB08-B3097CBC0545}"/>
              </a:ext>
            </a:extLst>
          </p:cNvPr>
          <p:cNvSpPr>
            <a:spLocks noGrp="1"/>
          </p:cNvSpPr>
          <p:nvPr>
            <p:ph type="title"/>
          </p:nvPr>
        </p:nvSpPr>
        <p:spPr/>
        <p:txBody>
          <a:bodyPr/>
          <a:lstStyle/>
          <a:p>
            <a:pPr>
              <a:defRPr/>
            </a:pPr>
            <a:r>
              <a:rPr lang="en-GB">
                <a:sym typeface="Gill Sans" charset="0"/>
              </a:rPr>
              <a:t>TLS 1.3 handshake</a:t>
            </a:r>
          </a:p>
        </p:txBody>
      </p:sp>
      <p:sp>
        <p:nvSpPr>
          <p:cNvPr id="3" name="Espace réservé du contenu 2">
            <a:extLst>
              <a:ext uri="{FF2B5EF4-FFF2-40B4-BE49-F238E27FC236}">
                <a16:creationId xmlns:a16="http://schemas.microsoft.com/office/drawing/2014/main" id="{6D8F6EC2-05BA-4202-9DCA-0904A7C68446}"/>
              </a:ext>
            </a:extLst>
          </p:cNvPr>
          <p:cNvSpPr>
            <a:spLocks noGrp="1"/>
          </p:cNvSpPr>
          <p:nvPr>
            <p:ph idx="1"/>
          </p:nvPr>
        </p:nvSpPr>
        <p:spPr/>
        <p:txBody>
          <a:bodyPr/>
          <a:lstStyle/>
          <a:p>
            <a:pPr marL="617418" indent="-420967">
              <a:spcBef>
                <a:spcPts val="1768"/>
              </a:spcBef>
              <a:buFont typeface="Gill Sans" charset="0"/>
              <a:buChar char="•"/>
              <a:defRPr/>
            </a:pPr>
            <a:endParaRPr lang="en-GB">
              <a:sym typeface="Gill Sans" charset="0"/>
            </a:endParaRPr>
          </a:p>
        </p:txBody>
      </p:sp>
      <p:sp>
        <p:nvSpPr>
          <p:cNvPr id="58372" name="Rectangle 7">
            <a:extLst>
              <a:ext uri="{FF2B5EF4-FFF2-40B4-BE49-F238E27FC236}">
                <a16:creationId xmlns:a16="http://schemas.microsoft.com/office/drawing/2014/main" id="{24004004-D194-409D-BE0D-F40E28E157DB}"/>
              </a:ext>
            </a:extLst>
          </p:cNvPr>
          <p:cNvSpPr>
            <a:spLocks/>
          </p:cNvSpPr>
          <p:nvPr/>
        </p:nvSpPr>
        <p:spPr bwMode="auto">
          <a:xfrm>
            <a:off x="2218531" y="2786489"/>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Alice</a:t>
            </a:r>
          </a:p>
        </p:txBody>
      </p:sp>
      <p:sp>
        <p:nvSpPr>
          <p:cNvPr id="58374" name="Rectangle 9">
            <a:extLst>
              <a:ext uri="{FF2B5EF4-FFF2-40B4-BE49-F238E27FC236}">
                <a16:creationId xmlns:a16="http://schemas.microsoft.com/office/drawing/2014/main" id="{3593DFEE-6D8A-4E19-BFC2-B3B8B604E945}"/>
              </a:ext>
            </a:extLst>
          </p:cNvPr>
          <p:cNvSpPr>
            <a:spLocks/>
          </p:cNvSpPr>
          <p:nvPr/>
        </p:nvSpPr>
        <p:spPr bwMode="auto">
          <a:xfrm>
            <a:off x="7091361" y="2750897"/>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Bob</a:t>
            </a:r>
          </a:p>
        </p:txBody>
      </p:sp>
      <p:sp>
        <p:nvSpPr>
          <p:cNvPr id="58375" name="Line 10">
            <a:extLst>
              <a:ext uri="{FF2B5EF4-FFF2-40B4-BE49-F238E27FC236}">
                <a16:creationId xmlns:a16="http://schemas.microsoft.com/office/drawing/2014/main" id="{B5D88340-CBFB-49E4-A9EE-2B58FA031ED0}"/>
              </a:ext>
            </a:extLst>
          </p:cNvPr>
          <p:cNvSpPr>
            <a:spLocks noChangeShapeType="1"/>
          </p:cNvSpPr>
          <p:nvPr/>
        </p:nvSpPr>
        <p:spPr bwMode="auto">
          <a:xfrm flipH="1">
            <a:off x="2654300" y="3509963"/>
            <a:ext cx="14288" cy="24971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58376" name="Line 11">
            <a:extLst>
              <a:ext uri="{FF2B5EF4-FFF2-40B4-BE49-F238E27FC236}">
                <a16:creationId xmlns:a16="http://schemas.microsoft.com/office/drawing/2014/main" id="{B7E40E0D-A51E-46D5-B41F-32397B13655C}"/>
              </a:ext>
            </a:extLst>
          </p:cNvPr>
          <p:cNvSpPr>
            <a:spLocks noChangeShapeType="1"/>
          </p:cNvSpPr>
          <p:nvPr/>
        </p:nvSpPr>
        <p:spPr bwMode="auto">
          <a:xfrm>
            <a:off x="7559675" y="3681413"/>
            <a:ext cx="0" cy="231616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10" name="Group 12">
            <a:extLst>
              <a:ext uri="{FF2B5EF4-FFF2-40B4-BE49-F238E27FC236}">
                <a16:creationId xmlns:a16="http://schemas.microsoft.com/office/drawing/2014/main" id="{3234D0D3-33E4-4918-89FB-A323756E6D4E}"/>
              </a:ext>
            </a:extLst>
          </p:cNvPr>
          <p:cNvGrpSpPr>
            <a:grpSpLocks/>
          </p:cNvGrpSpPr>
          <p:nvPr/>
        </p:nvGrpSpPr>
        <p:grpSpPr bwMode="auto">
          <a:xfrm>
            <a:off x="2649538" y="3530600"/>
            <a:ext cx="4795837" cy="303213"/>
            <a:chOff x="0" y="0"/>
            <a:chExt cx="3966" cy="271"/>
          </a:xfrm>
        </p:grpSpPr>
        <p:sp>
          <p:nvSpPr>
            <p:cNvPr id="58405" name="Line 13">
              <a:extLst>
                <a:ext uri="{FF2B5EF4-FFF2-40B4-BE49-F238E27FC236}">
                  <a16:creationId xmlns:a16="http://schemas.microsoft.com/office/drawing/2014/main" id="{81ABC779-2295-424A-BFC8-27A71FD8B31D}"/>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406" name="Group 14">
              <a:extLst>
                <a:ext uri="{FF2B5EF4-FFF2-40B4-BE49-F238E27FC236}">
                  <a16:creationId xmlns:a16="http://schemas.microsoft.com/office/drawing/2014/main" id="{CC8BACEE-B1DD-45EB-B934-906FFDE3EC7E}"/>
                </a:ext>
              </a:extLst>
            </p:cNvPr>
            <p:cNvGrpSpPr>
              <a:grpSpLocks/>
            </p:cNvGrpSpPr>
            <p:nvPr/>
          </p:nvGrpSpPr>
          <p:grpSpPr bwMode="auto">
            <a:xfrm>
              <a:off x="361" y="0"/>
              <a:ext cx="2512" cy="271"/>
              <a:chOff x="0" y="0"/>
              <a:chExt cx="2512" cy="271"/>
            </a:xfrm>
          </p:grpSpPr>
          <p:sp>
            <p:nvSpPr>
              <p:cNvPr id="58407" name="Rectangle 15">
                <a:extLst>
                  <a:ext uri="{FF2B5EF4-FFF2-40B4-BE49-F238E27FC236}">
                    <a16:creationId xmlns:a16="http://schemas.microsoft.com/office/drawing/2014/main" id="{DF811F1E-D4C8-408F-9754-361EDA5A3DC3}"/>
                  </a:ext>
                </a:extLst>
              </p:cNvPr>
              <p:cNvSpPr>
                <a:spLocks/>
              </p:cNvSpPr>
              <p:nvPr/>
            </p:nvSpPr>
            <p:spPr bwMode="auto">
              <a:xfrm>
                <a:off x="0" y="0"/>
                <a:ext cx="250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8" name="Rectangle 16">
                <a:extLst>
                  <a:ext uri="{FF2B5EF4-FFF2-40B4-BE49-F238E27FC236}">
                    <a16:creationId xmlns:a16="http://schemas.microsoft.com/office/drawing/2014/main" id="{EE396CF1-7C34-4344-A8AC-5AACC96E0A01}"/>
                  </a:ext>
                </a:extLst>
              </p:cNvPr>
              <p:cNvSpPr>
                <a:spLocks/>
              </p:cNvSpPr>
              <p:nvPr/>
            </p:nvSpPr>
            <p:spPr bwMode="auto">
              <a:xfrm>
                <a:off x="0" y="0"/>
                <a:ext cx="25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err="1">
                    <a:solidFill>
                      <a:schemeClr val="tx1"/>
                    </a:solidFill>
                    <a:latin typeface="Helvetica" panose="020B0604020202020204" pitchFamily="34" charset="0"/>
                    <a:sym typeface="Helvetica" panose="020B0604020202020204" pitchFamily="34" charset="0"/>
                  </a:rPr>
                  <a:t>ClientHello</a:t>
                </a:r>
                <a:r>
                  <a:rPr lang="en-US" altLang="fr-FR" sz="1500">
                    <a:solidFill>
                      <a:schemeClr val="tx1"/>
                    </a:solidFill>
                    <a:latin typeface="Helvetica" panose="020B0604020202020204" pitchFamily="34" charset="0"/>
                    <a:sym typeface="Helvetica" panose="020B0604020202020204" pitchFamily="34" charset="0"/>
                  </a:rPr>
                  <a:t> (</a:t>
                </a:r>
                <a:r>
                  <a:rPr lang="en-GB" altLang="fr-FR" sz="1600" i="1" err="1">
                    <a:solidFill>
                      <a:srgbClr val="3366FF"/>
                    </a:solidFill>
                  </a:rPr>
                  <a:t>g</a:t>
                </a:r>
                <a:r>
                  <a:rPr lang="en-GB" altLang="fr-FR" sz="1600" i="1" baseline="30000" err="1">
                    <a:solidFill>
                      <a:srgbClr val="3366FF"/>
                    </a:solidFill>
                  </a:rPr>
                  <a:t>a</a:t>
                </a:r>
                <a:r>
                  <a:rPr lang="en-GB" altLang="fr-FR" sz="1600" i="1">
                    <a:solidFill>
                      <a:srgbClr val="3366FF"/>
                    </a:solidFill>
                  </a:rPr>
                  <a:t> mod p</a:t>
                </a:r>
                <a:r>
                  <a:rPr lang="en-US" altLang="fr-FR" sz="1500">
                    <a:solidFill>
                      <a:schemeClr val="tx1"/>
                    </a:solidFill>
                    <a:latin typeface="Helvetica" panose="020B0604020202020204" pitchFamily="34" charset="0"/>
                    <a:sym typeface="Helvetica" panose="020B0604020202020204" pitchFamily="34" charset="0"/>
                  </a:rPr>
                  <a:t>, </a:t>
                </a:r>
                <a:r>
                  <a:rPr lang="en-US" altLang="fr-FR" sz="1500" err="1">
                    <a:solidFill>
                      <a:srgbClr val="0000FF"/>
                    </a:solidFill>
                    <a:latin typeface="Helvetica" panose="020B0604020202020204" pitchFamily="34" charset="0"/>
                    <a:sym typeface="Helvetica" panose="020B0604020202020204" pitchFamily="34" charset="0"/>
                  </a:rPr>
                  <a:t>Random</a:t>
                </a:r>
                <a:r>
                  <a:rPr lang="en-US" altLang="fr-FR" sz="1500" baseline="-33000" err="1">
                    <a:solidFill>
                      <a:srgbClr val="0000FF"/>
                    </a:solidFill>
                    <a:latin typeface="Helvetica" panose="020B0604020202020204" pitchFamily="34" charset="0"/>
                    <a:sym typeface="Helvetica" panose="020B0604020202020204" pitchFamily="34" charset="0"/>
                  </a:rPr>
                  <a:t>Alice</a:t>
                </a:r>
                <a:r>
                  <a:rPr lang="en-US" altLang="fr-FR" sz="1500">
                    <a:solidFill>
                      <a:schemeClr val="tx1"/>
                    </a:solidFill>
                    <a:latin typeface="Helvetica" panose="020B0604020202020204" pitchFamily="34" charset="0"/>
                    <a:sym typeface="Helvetica" panose="020B0604020202020204" pitchFamily="34" charset="0"/>
                  </a:rPr>
                  <a:t>)</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15" name="Group 17">
            <a:extLst>
              <a:ext uri="{FF2B5EF4-FFF2-40B4-BE49-F238E27FC236}">
                <a16:creationId xmlns:a16="http://schemas.microsoft.com/office/drawing/2014/main" id="{DFF09855-2898-477D-81FB-B26741F57240}"/>
              </a:ext>
            </a:extLst>
          </p:cNvPr>
          <p:cNvGrpSpPr>
            <a:grpSpLocks/>
          </p:cNvGrpSpPr>
          <p:nvPr/>
        </p:nvGrpSpPr>
        <p:grpSpPr bwMode="auto">
          <a:xfrm>
            <a:off x="2733675" y="3835400"/>
            <a:ext cx="4848225" cy="682625"/>
            <a:chOff x="0" y="0"/>
            <a:chExt cx="4009" cy="612"/>
          </a:xfrm>
        </p:grpSpPr>
        <p:sp>
          <p:nvSpPr>
            <p:cNvPr id="58401" name="Line 18">
              <a:extLst>
                <a:ext uri="{FF2B5EF4-FFF2-40B4-BE49-F238E27FC236}">
                  <a16:creationId xmlns:a16="http://schemas.microsoft.com/office/drawing/2014/main" id="{F7E24645-8ADB-47EB-AD56-54A48459CB84}"/>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402" name="Group 19">
              <a:extLst>
                <a:ext uri="{FF2B5EF4-FFF2-40B4-BE49-F238E27FC236}">
                  <a16:creationId xmlns:a16="http://schemas.microsoft.com/office/drawing/2014/main" id="{CEF2EC19-B142-4686-A425-F43C3F4B3E6F}"/>
                </a:ext>
              </a:extLst>
            </p:cNvPr>
            <p:cNvGrpSpPr>
              <a:grpSpLocks/>
            </p:cNvGrpSpPr>
            <p:nvPr/>
          </p:nvGrpSpPr>
          <p:grpSpPr bwMode="auto">
            <a:xfrm>
              <a:off x="786" y="70"/>
              <a:ext cx="2400" cy="542"/>
              <a:chOff x="0" y="0"/>
              <a:chExt cx="2400" cy="542"/>
            </a:xfrm>
          </p:grpSpPr>
          <p:sp>
            <p:nvSpPr>
              <p:cNvPr id="58403" name="Rectangle 20">
                <a:extLst>
                  <a:ext uri="{FF2B5EF4-FFF2-40B4-BE49-F238E27FC236}">
                    <a16:creationId xmlns:a16="http://schemas.microsoft.com/office/drawing/2014/main" id="{3A9A5985-490F-48EE-A0DC-3586A70759C6}"/>
                  </a:ext>
                </a:extLst>
              </p:cNvPr>
              <p:cNvSpPr>
                <a:spLocks/>
              </p:cNvSpPr>
              <p:nvPr/>
            </p:nvSpPr>
            <p:spPr bwMode="auto">
              <a:xfrm>
                <a:off x="0" y="0"/>
                <a:ext cx="2399"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4" name="Rectangle 21">
                <a:extLst>
                  <a:ext uri="{FF2B5EF4-FFF2-40B4-BE49-F238E27FC236}">
                    <a16:creationId xmlns:a16="http://schemas.microsoft.com/office/drawing/2014/main" id="{5A302E3F-C671-4ADD-80FB-E52B0B7E4869}"/>
                  </a:ext>
                </a:extLst>
              </p:cNvPr>
              <p:cNvSpPr>
                <a:spLocks/>
              </p:cNvSpPr>
              <p:nvPr/>
            </p:nvSpPr>
            <p:spPr bwMode="auto">
              <a:xfrm>
                <a:off x="0" y="0"/>
                <a:ext cx="24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err="1">
                    <a:solidFill>
                      <a:schemeClr val="tx1"/>
                    </a:solidFill>
                    <a:latin typeface="Helvetica" panose="020B0604020202020204" pitchFamily="34" charset="0"/>
                    <a:sym typeface="Helvetica" panose="020B0604020202020204" pitchFamily="34" charset="0"/>
                  </a:rPr>
                  <a:t>ServerHello</a:t>
                </a:r>
                <a:r>
                  <a:rPr lang="en-US" altLang="fr-FR" sz="1500">
                    <a:solidFill>
                      <a:schemeClr val="tx1"/>
                    </a:solidFill>
                    <a:latin typeface="Helvetica" panose="020B0604020202020204" pitchFamily="34" charset="0"/>
                    <a:sym typeface="Helvetica" panose="020B0604020202020204" pitchFamily="34" charset="0"/>
                  </a:rPr>
                  <a:t>(</a:t>
                </a:r>
                <a:r>
                  <a:rPr lang="en-GB" altLang="fr-FR" sz="1600" i="1" err="1">
                    <a:solidFill>
                      <a:srgbClr val="3366FF"/>
                    </a:solidFill>
                  </a:rPr>
                  <a:t>g</a:t>
                </a:r>
                <a:r>
                  <a:rPr lang="en-GB" altLang="fr-FR" sz="1600" i="1" baseline="30000" err="1">
                    <a:solidFill>
                      <a:srgbClr val="3366FF"/>
                    </a:solidFill>
                  </a:rPr>
                  <a:t>b</a:t>
                </a:r>
                <a:r>
                  <a:rPr lang="en-GB" altLang="fr-FR" sz="1600" i="1">
                    <a:solidFill>
                      <a:srgbClr val="3366FF"/>
                    </a:solidFill>
                  </a:rPr>
                  <a:t> mod p</a:t>
                </a:r>
                <a:r>
                  <a:rPr lang="en-US" altLang="fr-FR" sz="1500">
                    <a:solidFill>
                      <a:schemeClr val="tx1"/>
                    </a:solidFill>
                    <a:latin typeface="Helvetica" panose="020B0604020202020204" pitchFamily="34" charset="0"/>
                    <a:sym typeface="Helvetica" panose="020B0604020202020204" pitchFamily="34" charset="0"/>
                  </a:rPr>
                  <a:t>,</a:t>
                </a:r>
                <a:r>
                  <a:rPr lang="en-US" altLang="fr-FR" sz="1500" err="1">
                    <a:solidFill>
                      <a:srgbClr val="0000FF"/>
                    </a:solidFill>
                    <a:latin typeface="Helvetica" panose="020B0604020202020204" pitchFamily="34" charset="0"/>
                    <a:sym typeface="Helvetica" panose="020B0604020202020204" pitchFamily="34" charset="0"/>
                  </a:rPr>
                  <a:t>Random</a:t>
                </a:r>
                <a:r>
                  <a:rPr lang="en-US" altLang="fr-FR" sz="1500" baseline="-33000" err="1">
                    <a:solidFill>
                      <a:srgbClr val="0000FF"/>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Certificate(</a:t>
                </a:r>
                <a:r>
                  <a:rPr lang="en-US" altLang="fr-FR" sz="1500" i="1" err="1">
                    <a:solidFill>
                      <a:srgbClr val="008000"/>
                    </a:solidFill>
                    <a:latin typeface="Helvetica" panose="020B0604020202020204" pitchFamily="34" charset="0"/>
                    <a:sym typeface="Helvetica" panose="020B0604020202020204" pitchFamily="34" charset="0"/>
                  </a:rPr>
                  <a:t>Pub</a:t>
                </a:r>
                <a:r>
                  <a:rPr lang="en-US" altLang="fr-FR" sz="1500" i="1" baseline="-33000" err="1">
                    <a:solidFill>
                      <a:srgbClr val="008000"/>
                    </a:solidFill>
                    <a:latin typeface="Helvetica" panose="020B0604020202020204" pitchFamily="34" charset="0"/>
                    <a:sym typeface="Helvetica" panose="020B0604020202020204" pitchFamily="34" charset="0"/>
                  </a:rPr>
                  <a:t>Bob</a:t>
                </a:r>
                <a:r>
                  <a:rPr lang="en-US" altLang="fr-FR" sz="1500" i="1">
                    <a:solidFill>
                      <a:schemeClr val="tx1"/>
                    </a:solidFill>
                    <a:latin typeface="Helvetica" panose="020B0604020202020204" pitchFamily="34" charset="0"/>
                    <a:sym typeface="Helvetica" panose="020B0604020202020204" pitchFamily="34" charset="0"/>
                  </a:rPr>
                  <a:t> , </a:t>
                </a:r>
                <a:r>
                  <a:rPr lang="en-US" altLang="fr-FR" sz="1500" i="1" err="1">
                    <a:solidFill>
                      <a:srgbClr val="FF0000"/>
                    </a:solidFill>
                    <a:latin typeface="Helvetica" panose="020B0604020202020204" pitchFamily="34" charset="0"/>
                    <a:sym typeface="Helvetica" panose="020B0604020202020204" pitchFamily="34" charset="0"/>
                  </a:rPr>
                  <a:t>Priv</a:t>
                </a:r>
                <a:r>
                  <a:rPr lang="en-US" altLang="fr-FR" sz="1500" i="1" baseline="-33000" err="1">
                    <a:solidFill>
                      <a:srgbClr val="FF0000"/>
                    </a:solidFill>
                    <a:latin typeface="Helvetica" panose="020B0604020202020204" pitchFamily="34" charset="0"/>
                    <a:sym typeface="Helvetica" panose="020B0604020202020204" pitchFamily="34" charset="0"/>
                  </a:rPr>
                  <a:t>C</a:t>
                </a:r>
                <a:r>
                  <a:rPr lang="en-US" altLang="fr-FR" sz="1500" i="1">
                    <a:solidFill>
                      <a:schemeClr val="tx1"/>
                    </a:solidFill>
                    <a:latin typeface="Helvetica" panose="020B0604020202020204" pitchFamily="34" charset="0"/>
                    <a:sym typeface="Helvetica" panose="020B0604020202020204" pitchFamily="34" charset="0"/>
                  </a:rPr>
                  <a:t> )</a:t>
                </a:r>
              </a:p>
              <a:p>
                <a:pPr eaLnBrk="1" hangingPunct="1">
                  <a:lnSpc>
                    <a:spcPct val="83000"/>
                  </a:lnSpc>
                </a:pPr>
                <a:r>
                  <a:rPr lang="en-US"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Sign(</a:t>
                </a:r>
                <a:r>
                  <a:rPr lang="en-US" altLang="fr-FR" sz="1500" i="1" err="1">
                    <a:solidFill>
                      <a:schemeClr val="tx1"/>
                    </a:solidFill>
                    <a:latin typeface="Helvetica" panose="020B0604020202020204" pitchFamily="34" charset="0"/>
                    <a:cs typeface="Arial" panose="020B0604020202020204" pitchFamily="34" charset="0"/>
                    <a:sym typeface="Helvetica" panose="020B0604020202020204" pitchFamily="34" charset="0"/>
                  </a:rPr>
                  <a:t>DH</a:t>
                </a:r>
                <a:r>
                  <a:rPr lang="en-US" altLang="fr-FR" sz="1500" i="1" baseline="-25000" err="1">
                    <a:solidFill>
                      <a:schemeClr val="tx1"/>
                    </a:solidFill>
                    <a:latin typeface="Helvetica" panose="020B0604020202020204" pitchFamily="34" charset="0"/>
                    <a:cs typeface="Arial" panose="020B0604020202020204" pitchFamily="34" charset="0"/>
                    <a:sym typeface="Helvetica" panose="020B0604020202020204" pitchFamily="34" charset="0"/>
                  </a:rPr>
                  <a:t>key</a:t>
                </a:r>
                <a:r>
                  <a:rPr lang="en-US" altLang="fr-FR" sz="1500" i="1" err="1">
                    <a:solidFill>
                      <a:schemeClr val="tx1"/>
                    </a:solidFill>
                    <a:latin typeface="Helvetica" panose="020B0604020202020204" pitchFamily="34" charset="0"/>
                    <a:cs typeface="Arial" panose="020B0604020202020204" pitchFamily="34" charset="0"/>
                    <a:sym typeface="Helvetica" panose="020B0604020202020204" pitchFamily="34" charset="0"/>
                  </a:rPr>
                  <a:t>,Handshake</a:t>
                </a:r>
                <a:r>
                  <a:rPr lang="en-US"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p>
              <a:p>
                <a:pPr eaLnBrk="1" hangingPunct="1">
                  <a:lnSpc>
                    <a:spcPct val="83000"/>
                  </a:lnSpc>
                </a:pPr>
                <a:r>
                  <a:rPr lang="en-US"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Finished</a:t>
                </a:r>
              </a:p>
              <a:p>
                <a:pPr eaLnBrk="1" hangingPunct="1">
                  <a:lnSpc>
                    <a:spcPct val="83000"/>
                  </a:lnSpc>
                </a:pPr>
                <a:r>
                  <a:rPr lang="en-US"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Encrypted Data</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nl-BE"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endParaRPr>
              </a:p>
              <a:p>
                <a:pPr eaLnBrk="1" hangingPunct="1">
                  <a:lnSpc>
                    <a:spcPct val="83000"/>
                  </a:lnSpc>
                </a:pPr>
                <a:endParaRPr lang="en-US" altLang="fr-FR" sz="1500" i="1">
                  <a:solidFill>
                    <a:schemeClr val="tx1"/>
                  </a:solidFill>
                  <a:latin typeface="Helvetica" panose="020B0604020202020204" pitchFamily="34" charset="0"/>
                  <a:sym typeface="Helvetica" panose="020B0604020202020204" pitchFamily="34" charset="0"/>
                </a:endParaRPr>
              </a:p>
            </p:txBody>
          </p:sp>
        </p:grpSp>
      </p:grpSp>
      <p:sp>
        <p:nvSpPr>
          <p:cNvPr id="58379" name="Rectangle 22">
            <a:extLst>
              <a:ext uri="{FF2B5EF4-FFF2-40B4-BE49-F238E27FC236}">
                <a16:creationId xmlns:a16="http://schemas.microsoft.com/office/drawing/2014/main" id="{5655AC45-5950-4C2D-A3FB-A92DCF45652A}"/>
              </a:ext>
            </a:extLst>
          </p:cNvPr>
          <p:cNvSpPr>
            <a:spLocks/>
          </p:cNvSpPr>
          <p:nvPr/>
        </p:nvSpPr>
        <p:spPr bwMode="auto">
          <a:xfrm>
            <a:off x="6586538" y="3089275"/>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58380" name="Group 23">
            <a:extLst>
              <a:ext uri="{FF2B5EF4-FFF2-40B4-BE49-F238E27FC236}">
                <a16:creationId xmlns:a16="http://schemas.microsoft.com/office/drawing/2014/main" id="{8208EE30-4939-45E0-82F7-413A0F5E08E9}"/>
              </a:ext>
            </a:extLst>
          </p:cNvPr>
          <p:cNvGrpSpPr>
            <a:grpSpLocks/>
          </p:cNvGrpSpPr>
          <p:nvPr/>
        </p:nvGrpSpPr>
        <p:grpSpPr bwMode="auto">
          <a:xfrm>
            <a:off x="2493963" y="3186113"/>
            <a:ext cx="447675" cy="482600"/>
            <a:chOff x="0" y="0"/>
            <a:chExt cx="371" cy="432"/>
          </a:xfrm>
        </p:grpSpPr>
        <p:sp>
          <p:nvSpPr>
            <p:cNvPr id="58399" name="Rectangle 24">
              <a:extLst>
                <a:ext uri="{FF2B5EF4-FFF2-40B4-BE49-F238E27FC236}">
                  <a16:creationId xmlns:a16="http://schemas.microsoft.com/office/drawing/2014/main" id="{EA630146-AD78-4500-865E-C458BE7B87AC}"/>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0" name="Rectangle 25">
              <a:extLst>
                <a:ext uri="{FF2B5EF4-FFF2-40B4-BE49-F238E27FC236}">
                  <a16:creationId xmlns:a16="http://schemas.microsoft.com/office/drawing/2014/main" id="{8068A6CB-267B-425B-B8BB-99B65AA7956E}"/>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err="1">
                  <a:solidFill>
                    <a:srgbClr val="FF0000"/>
                  </a:solidFill>
                  <a:latin typeface="Helvetica" panose="020B0604020202020204" pitchFamily="34" charset="0"/>
                  <a:sym typeface="Helvetica" panose="020B0604020202020204" pitchFamily="34" charset="0"/>
                </a:rPr>
                <a:t>Pub</a:t>
              </a:r>
              <a:r>
                <a:rPr lang="en-US" altLang="fr-FR" sz="1500" baseline="-33000" err="1">
                  <a:solidFill>
                    <a:srgbClr val="FF0000"/>
                  </a:solidFill>
                  <a:latin typeface="Helvetica" panose="020B0604020202020204" pitchFamily="34" charset="0"/>
                  <a:sym typeface="Helvetica" panose="020B0604020202020204" pitchFamily="34" charset="0"/>
                </a:rPr>
                <a:t>C</a:t>
              </a:r>
              <a:endParaRPr lang="en-US" altLang="fr-FR" sz="1500" baseline="-33000">
                <a:solidFill>
                  <a:srgbClr val="FF0000"/>
                </a:solidFill>
                <a:latin typeface="Helvetica" panose="020B0604020202020204" pitchFamily="34" charset="0"/>
                <a:sym typeface="Helvetica" panose="020B0604020202020204" pitchFamily="34" charset="0"/>
              </a:endParaRPr>
            </a:p>
          </p:txBody>
        </p:sp>
      </p:grpSp>
      <p:sp>
        <p:nvSpPr>
          <p:cNvPr id="58394" name="Rectangle 33">
            <a:extLst>
              <a:ext uri="{FF2B5EF4-FFF2-40B4-BE49-F238E27FC236}">
                <a16:creationId xmlns:a16="http://schemas.microsoft.com/office/drawing/2014/main" id="{1A7282BF-44E6-4B11-B0F7-CAF32A69995B}"/>
              </a:ext>
            </a:extLst>
          </p:cNvPr>
          <p:cNvSpPr>
            <a:spLocks/>
          </p:cNvSpPr>
          <p:nvPr/>
        </p:nvSpPr>
        <p:spPr bwMode="auto">
          <a:xfrm>
            <a:off x="1245862" y="4529990"/>
            <a:ext cx="2200924"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a:solidFill>
                  <a:srgbClr val="0000FF"/>
                </a:solidFill>
                <a:latin typeface="Helvetica" panose="020B0604020202020204" pitchFamily="34" charset="0"/>
                <a:sym typeface="Helvetica" panose="020B0604020202020204" pitchFamily="34" charset="0"/>
              </a:rPr>
              <a:t>Alice</a:t>
            </a:r>
            <a:r>
              <a:rPr lang="en-US" altLang="fr-FR" sz="1800">
                <a:solidFill>
                  <a:schemeClr val="tx1"/>
                </a:solidFill>
                <a:latin typeface="Helvetica" panose="020B0604020202020204" pitchFamily="34" charset="0"/>
                <a:sym typeface="Helvetica" panose="020B0604020202020204" pitchFamily="34" charset="0"/>
              </a:rPr>
              <a:t> computes </a:t>
            </a:r>
            <a:r>
              <a:rPr lang="en-US" altLang="fr-FR" sz="1800" err="1">
                <a:solidFill>
                  <a:schemeClr val="tx1"/>
                </a:solidFill>
                <a:latin typeface="Helvetica" panose="020B0604020202020204" pitchFamily="34" charset="0"/>
                <a:sym typeface="Helvetica" panose="020B0604020202020204" pitchFamily="34" charset="0"/>
              </a:rPr>
              <a:t>DH</a:t>
            </a:r>
            <a:r>
              <a:rPr lang="en-US" altLang="fr-FR" sz="1800" baseline="-25000" err="1">
                <a:solidFill>
                  <a:schemeClr val="tx1"/>
                </a:solidFill>
                <a:latin typeface="Helvetica" panose="020B0604020202020204" pitchFamily="34" charset="0"/>
                <a:sym typeface="Helvetica" panose="020B0604020202020204" pitchFamily="34" charset="0"/>
              </a:rPr>
              <a:t>key</a:t>
            </a:r>
            <a:endParaRPr lang="en-US" altLang="fr-FR" sz="1800" baseline="-25000">
              <a:solidFill>
                <a:srgbClr val="0000FF"/>
              </a:solidFill>
              <a:latin typeface="Helvetica" panose="020B0604020202020204" pitchFamily="34" charset="0"/>
              <a:sym typeface="Helvetica" panose="020B0604020202020204" pitchFamily="34" charset="0"/>
            </a:endParaRPr>
          </a:p>
        </p:txBody>
      </p:sp>
      <p:grpSp>
        <p:nvGrpSpPr>
          <p:cNvPr id="32" name="Group 41">
            <a:extLst>
              <a:ext uri="{FF2B5EF4-FFF2-40B4-BE49-F238E27FC236}">
                <a16:creationId xmlns:a16="http://schemas.microsoft.com/office/drawing/2014/main" id="{545F0CD6-069F-4E3D-94B3-029268AD8EF6}"/>
              </a:ext>
            </a:extLst>
          </p:cNvPr>
          <p:cNvGrpSpPr>
            <a:grpSpLocks/>
          </p:cNvGrpSpPr>
          <p:nvPr/>
        </p:nvGrpSpPr>
        <p:grpSpPr bwMode="auto">
          <a:xfrm>
            <a:off x="2685167" y="5078067"/>
            <a:ext cx="4795837" cy="306387"/>
            <a:chOff x="0" y="0"/>
            <a:chExt cx="3966" cy="274"/>
          </a:xfrm>
        </p:grpSpPr>
        <p:sp>
          <p:nvSpPr>
            <p:cNvPr id="58389" name="Line 42">
              <a:extLst>
                <a:ext uri="{FF2B5EF4-FFF2-40B4-BE49-F238E27FC236}">
                  <a16:creationId xmlns:a16="http://schemas.microsoft.com/office/drawing/2014/main" id="{C6804F40-653F-47D9-B7A9-196D04AACD45}"/>
                </a:ext>
              </a:extLst>
            </p:cNvPr>
            <p:cNvSpPr>
              <a:spLocks noChangeShapeType="1"/>
            </p:cNvSpPr>
            <p:nvPr/>
          </p:nvSpPr>
          <p:spPr bwMode="auto">
            <a:xfrm>
              <a:off x="0" y="134"/>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390" name="Group 43">
              <a:extLst>
                <a:ext uri="{FF2B5EF4-FFF2-40B4-BE49-F238E27FC236}">
                  <a16:creationId xmlns:a16="http://schemas.microsoft.com/office/drawing/2014/main" id="{369ECD4D-A2DA-4718-B079-24F40344C4D8}"/>
                </a:ext>
              </a:extLst>
            </p:cNvPr>
            <p:cNvGrpSpPr>
              <a:grpSpLocks/>
            </p:cNvGrpSpPr>
            <p:nvPr/>
          </p:nvGrpSpPr>
          <p:grpSpPr bwMode="auto">
            <a:xfrm>
              <a:off x="503" y="0"/>
              <a:ext cx="2689" cy="274"/>
              <a:chOff x="0" y="0"/>
              <a:chExt cx="2689" cy="274"/>
            </a:xfrm>
          </p:grpSpPr>
          <p:sp>
            <p:nvSpPr>
              <p:cNvPr id="58391" name="Rectangle 44">
                <a:extLst>
                  <a:ext uri="{FF2B5EF4-FFF2-40B4-BE49-F238E27FC236}">
                    <a16:creationId xmlns:a16="http://schemas.microsoft.com/office/drawing/2014/main" id="{D26AD97A-34AD-4B7D-8F45-877F37FC42CC}"/>
                  </a:ext>
                </a:extLst>
              </p:cNvPr>
              <p:cNvSpPr>
                <a:spLocks/>
              </p:cNvSpPr>
              <p:nvPr/>
            </p:nvSpPr>
            <p:spPr bwMode="auto">
              <a:xfrm>
                <a:off x="0" y="0"/>
                <a:ext cx="2689"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392" name="Rectangle 45">
                <a:extLst>
                  <a:ext uri="{FF2B5EF4-FFF2-40B4-BE49-F238E27FC236}">
                    <a16:creationId xmlns:a16="http://schemas.microsoft.com/office/drawing/2014/main" id="{77E945D6-BFE4-4DAE-929A-E952261EA025}"/>
                  </a:ext>
                </a:extLst>
              </p:cNvPr>
              <p:cNvSpPr>
                <a:spLocks/>
              </p:cNvSpPr>
              <p:nvPr/>
            </p:nvSpPr>
            <p:spPr bwMode="auto">
              <a:xfrm>
                <a:off x="0" y="0"/>
                <a:ext cx="26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Encrypted Data</a:t>
                </a:r>
              </a:p>
            </p:txBody>
          </p:sp>
        </p:grpSp>
      </p:grpSp>
      <p:sp>
        <p:nvSpPr>
          <p:cNvPr id="42" name="Rectangle 33">
            <a:extLst>
              <a:ext uri="{FF2B5EF4-FFF2-40B4-BE49-F238E27FC236}">
                <a16:creationId xmlns:a16="http://schemas.microsoft.com/office/drawing/2014/main" id="{56ABC483-1763-F94B-BC3B-27FCB28D9602}"/>
              </a:ext>
            </a:extLst>
          </p:cNvPr>
          <p:cNvSpPr>
            <a:spLocks/>
          </p:cNvSpPr>
          <p:nvPr/>
        </p:nvSpPr>
        <p:spPr bwMode="auto">
          <a:xfrm>
            <a:off x="7394837" y="4215751"/>
            <a:ext cx="2111155" cy="23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a:solidFill>
                  <a:srgbClr val="00B050"/>
                </a:solidFill>
                <a:latin typeface="Helvetica" panose="020B0604020202020204" pitchFamily="34" charset="0"/>
                <a:sym typeface="Helvetica" panose="020B0604020202020204" pitchFamily="34" charset="0"/>
              </a:rPr>
              <a:t>Bob</a:t>
            </a:r>
            <a:r>
              <a:rPr lang="en-US" altLang="fr-FR" sz="1800">
                <a:solidFill>
                  <a:schemeClr val="tx1"/>
                </a:solidFill>
                <a:latin typeface="Helvetica" panose="020B0604020202020204" pitchFamily="34" charset="0"/>
                <a:sym typeface="Helvetica" panose="020B0604020202020204" pitchFamily="34" charset="0"/>
              </a:rPr>
              <a:t> computes </a:t>
            </a:r>
            <a:r>
              <a:rPr lang="en-US" altLang="fr-FR" sz="1800" err="1">
                <a:solidFill>
                  <a:schemeClr val="tx1"/>
                </a:solidFill>
                <a:latin typeface="Helvetica" panose="020B0604020202020204" pitchFamily="34" charset="0"/>
                <a:sym typeface="Helvetica" panose="020B0604020202020204" pitchFamily="34" charset="0"/>
              </a:rPr>
              <a:t>DH</a:t>
            </a:r>
            <a:r>
              <a:rPr lang="en-US" altLang="fr-FR" sz="1800" baseline="-25000" err="1">
                <a:solidFill>
                  <a:schemeClr val="tx1"/>
                </a:solidFill>
                <a:latin typeface="Helvetica" panose="020B0604020202020204" pitchFamily="34" charset="0"/>
                <a:sym typeface="Helvetica" panose="020B0604020202020204" pitchFamily="34" charset="0"/>
              </a:rPr>
              <a:t>key</a:t>
            </a:r>
            <a:endParaRPr lang="en-US" altLang="fr-FR" sz="1800" baseline="-25000">
              <a:solidFill>
                <a:srgbClr val="0000FF"/>
              </a:solidFill>
              <a:latin typeface="Helvetica" panose="020B0604020202020204" pitchFamily="34" charset="0"/>
              <a:sym typeface="Helvetica" panose="020B0604020202020204" pitchFamily="34" charset="0"/>
            </a:endParaRPr>
          </a:p>
        </p:txBody>
      </p:sp>
      <p:grpSp>
        <p:nvGrpSpPr>
          <p:cNvPr id="4" name="Group 6">
            <a:extLst>
              <a:ext uri="{FF2B5EF4-FFF2-40B4-BE49-F238E27FC236}">
                <a16:creationId xmlns:a16="http://schemas.microsoft.com/office/drawing/2014/main" id="{E694A982-A70F-1373-899C-A6F17DD582AA}"/>
              </a:ext>
            </a:extLst>
          </p:cNvPr>
          <p:cNvGrpSpPr>
            <a:grpSpLocks/>
          </p:cNvGrpSpPr>
          <p:nvPr/>
        </p:nvGrpSpPr>
        <p:grpSpPr bwMode="auto">
          <a:xfrm>
            <a:off x="7236618" y="1824911"/>
            <a:ext cx="417512" cy="728581"/>
            <a:chOff x="0" y="0"/>
            <a:chExt cx="506" cy="1003"/>
          </a:xfrm>
        </p:grpSpPr>
        <p:sp>
          <p:nvSpPr>
            <p:cNvPr id="5" name="Rectangle 7">
              <a:extLst>
                <a:ext uri="{FF2B5EF4-FFF2-40B4-BE49-F238E27FC236}">
                  <a16:creationId xmlns:a16="http://schemas.microsoft.com/office/drawing/2014/main" id="{3C2D1048-FD10-7E16-5D78-49491064B08A}"/>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 name="Rectangle 8">
              <a:extLst>
                <a:ext uri="{FF2B5EF4-FFF2-40B4-BE49-F238E27FC236}">
                  <a16:creationId xmlns:a16="http://schemas.microsoft.com/office/drawing/2014/main" id="{A6AB1ADC-418D-789A-5F51-2BD4FBA53F06}"/>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7" name="Group 6">
            <a:extLst>
              <a:ext uri="{FF2B5EF4-FFF2-40B4-BE49-F238E27FC236}">
                <a16:creationId xmlns:a16="http://schemas.microsoft.com/office/drawing/2014/main" id="{0003C9C7-7721-2D65-275A-4E7DF4068520}"/>
              </a:ext>
            </a:extLst>
          </p:cNvPr>
          <p:cNvGrpSpPr>
            <a:grpSpLocks/>
          </p:cNvGrpSpPr>
          <p:nvPr/>
        </p:nvGrpSpPr>
        <p:grpSpPr bwMode="auto">
          <a:xfrm>
            <a:off x="2339703" y="1783129"/>
            <a:ext cx="673643" cy="861615"/>
            <a:chOff x="0" y="0"/>
            <a:chExt cx="656" cy="1194"/>
          </a:xfrm>
        </p:grpSpPr>
        <p:sp>
          <p:nvSpPr>
            <p:cNvPr id="8" name="Rectangle 7">
              <a:extLst>
                <a:ext uri="{FF2B5EF4-FFF2-40B4-BE49-F238E27FC236}">
                  <a16:creationId xmlns:a16="http://schemas.microsoft.com/office/drawing/2014/main" id="{A354E630-ECB5-4694-49B3-465E6F45E75D}"/>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9" name="Rectangle 8">
              <a:extLst>
                <a:ext uri="{FF2B5EF4-FFF2-40B4-BE49-F238E27FC236}">
                  <a16:creationId xmlns:a16="http://schemas.microsoft.com/office/drawing/2014/main" id="{97481686-0591-ABE7-8451-D52B12161758}"/>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9528513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39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94" grpId="0"/>
      <p:bldP spid="42" grpId="0"/>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83394F-8018-483D-964E-A01A91B639B1}"/>
              </a:ext>
            </a:extLst>
          </p:cNvPr>
          <p:cNvSpPr>
            <a:spLocks noGrp="1"/>
          </p:cNvSpPr>
          <p:nvPr>
            <p:ph type="title"/>
          </p:nvPr>
        </p:nvSpPr>
        <p:spPr>
          <a:xfrm>
            <a:off x="391694" y="165011"/>
            <a:ext cx="9021972" cy="1714500"/>
          </a:xfrm>
        </p:spPr>
        <p:txBody>
          <a:bodyPr/>
          <a:lstStyle/>
          <a:p>
            <a:pPr>
              <a:defRPr/>
            </a:pPr>
            <a:r>
              <a:rPr lang="en-GB">
                <a:sym typeface="Gill Sans" charset="0"/>
              </a:rPr>
              <a:t>A single physical server for many TLS services</a:t>
            </a:r>
          </a:p>
        </p:txBody>
      </p:sp>
      <p:sp>
        <p:nvSpPr>
          <p:cNvPr id="3" name="Espace réservé du contenu 2">
            <a:extLst>
              <a:ext uri="{FF2B5EF4-FFF2-40B4-BE49-F238E27FC236}">
                <a16:creationId xmlns:a16="http://schemas.microsoft.com/office/drawing/2014/main" id="{F07EBDF8-598B-4E6A-82C8-38723038227A}"/>
              </a:ext>
            </a:extLst>
          </p:cNvPr>
          <p:cNvSpPr>
            <a:spLocks noGrp="1"/>
          </p:cNvSpPr>
          <p:nvPr>
            <p:ph idx="1"/>
          </p:nvPr>
        </p:nvSpPr>
        <p:spPr/>
        <p:txBody>
          <a:bodyPr/>
          <a:lstStyle/>
          <a:p>
            <a:pPr>
              <a:buFont typeface="Gill Sans" charset="0"/>
              <a:buChar char="•"/>
              <a:defRPr/>
            </a:pPr>
            <a:r>
              <a:rPr lang="en-GB">
                <a:sym typeface="Gill Sans" charset="0"/>
              </a:rPr>
              <a:t>Server Name Indication</a:t>
            </a:r>
          </a:p>
          <a:p>
            <a:pPr>
              <a:buFont typeface="Gill Sans" charset="0"/>
              <a:buChar char="•"/>
              <a:defRPr/>
            </a:pPr>
            <a:endParaRPr lang="en-GB">
              <a:sym typeface="Gill Sans" charset="0"/>
            </a:endParaRPr>
          </a:p>
          <a:p>
            <a:pPr>
              <a:buFont typeface="Gill Sans" charset="0"/>
              <a:buChar char="•"/>
              <a:defRPr/>
            </a:pPr>
            <a:endParaRPr lang="en-GB">
              <a:sym typeface="Gill Sans" charset="0"/>
            </a:endParaRPr>
          </a:p>
          <a:p>
            <a:pPr>
              <a:buFont typeface="Gill Sans" charset="0"/>
              <a:buChar char="•"/>
              <a:defRPr/>
            </a:pPr>
            <a:endParaRPr lang="en-GB">
              <a:sym typeface="Gill Sans" charset="0"/>
            </a:endParaRPr>
          </a:p>
          <a:p>
            <a:pPr>
              <a:buFont typeface="Gill Sans" charset="0"/>
              <a:buChar char="•"/>
              <a:defRPr/>
            </a:pPr>
            <a:endParaRPr lang="en-GB">
              <a:sym typeface="Gill Sans" charset="0"/>
            </a:endParaRPr>
          </a:p>
          <a:p>
            <a:pPr>
              <a:buFont typeface="Gill Sans" charset="0"/>
              <a:buChar char="•"/>
              <a:defRPr/>
            </a:pPr>
            <a:endParaRPr lang="en-GB">
              <a:sym typeface="Gill Sans" charset="0"/>
            </a:endParaRPr>
          </a:p>
        </p:txBody>
      </p:sp>
      <p:pic>
        <p:nvPicPr>
          <p:cNvPr id="69635" name="Picture 6">
            <a:extLst>
              <a:ext uri="{FF2B5EF4-FFF2-40B4-BE49-F238E27FC236}">
                <a16:creationId xmlns:a16="http://schemas.microsoft.com/office/drawing/2014/main" id="{2D8122ED-E6D8-484D-BE64-271E6675C1E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950" y="2871788"/>
            <a:ext cx="5905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9636" name="Rectangle 7">
            <a:extLst>
              <a:ext uri="{FF2B5EF4-FFF2-40B4-BE49-F238E27FC236}">
                <a16:creationId xmlns:a16="http://schemas.microsoft.com/office/drawing/2014/main" id="{BD876405-7961-4E7D-9697-8774AC0D291C}"/>
              </a:ext>
            </a:extLst>
          </p:cNvPr>
          <p:cNvSpPr>
            <a:spLocks/>
          </p:cNvSpPr>
          <p:nvPr/>
        </p:nvSpPr>
        <p:spPr bwMode="auto">
          <a:xfrm>
            <a:off x="2173288" y="2559050"/>
            <a:ext cx="862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Alice</a:t>
            </a:r>
          </a:p>
        </p:txBody>
      </p:sp>
      <p:pic>
        <p:nvPicPr>
          <p:cNvPr id="69637" name="Picture 8">
            <a:extLst>
              <a:ext uri="{FF2B5EF4-FFF2-40B4-BE49-F238E27FC236}">
                <a16:creationId xmlns:a16="http://schemas.microsoft.com/office/drawing/2014/main" id="{6D1121EE-D6E6-4905-9F1D-B14870DB48B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2813" y="2794000"/>
            <a:ext cx="5794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69638" name="Rectangle 9">
            <a:extLst>
              <a:ext uri="{FF2B5EF4-FFF2-40B4-BE49-F238E27FC236}">
                <a16:creationId xmlns:a16="http://schemas.microsoft.com/office/drawing/2014/main" id="{14041A35-AC7C-4CCF-8D57-20EF1C2B96C7}"/>
              </a:ext>
            </a:extLst>
          </p:cNvPr>
          <p:cNvSpPr>
            <a:spLocks/>
          </p:cNvSpPr>
          <p:nvPr/>
        </p:nvSpPr>
        <p:spPr bwMode="auto">
          <a:xfrm>
            <a:off x="6824663" y="2492375"/>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Bob</a:t>
            </a:r>
          </a:p>
        </p:txBody>
      </p:sp>
      <p:sp>
        <p:nvSpPr>
          <p:cNvPr id="69639" name="Line 10">
            <a:extLst>
              <a:ext uri="{FF2B5EF4-FFF2-40B4-BE49-F238E27FC236}">
                <a16:creationId xmlns:a16="http://schemas.microsoft.com/office/drawing/2014/main" id="{E19D5E03-5199-448A-8D36-957017FF2EE6}"/>
              </a:ext>
            </a:extLst>
          </p:cNvPr>
          <p:cNvSpPr>
            <a:spLocks noChangeShapeType="1"/>
          </p:cNvSpPr>
          <p:nvPr/>
        </p:nvSpPr>
        <p:spPr bwMode="auto">
          <a:xfrm flipH="1">
            <a:off x="2639567" y="3905250"/>
            <a:ext cx="2032" cy="163920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9640" name="Line 11">
            <a:extLst>
              <a:ext uri="{FF2B5EF4-FFF2-40B4-BE49-F238E27FC236}">
                <a16:creationId xmlns:a16="http://schemas.microsoft.com/office/drawing/2014/main" id="{FA21D507-7F32-4BC2-A620-56600D7D7168}"/>
              </a:ext>
            </a:extLst>
          </p:cNvPr>
          <p:cNvSpPr>
            <a:spLocks noChangeShapeType="1"/>
          </p:cNvSpPr>
          <p:nvPr/>
        </p:nvSpPr>
        <p:spPr bwMode="auto">
          <a:xfrm>
            <a:off x="7532688" y="4076700"/>
            <a:ext cx="0" cy="156935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69643" name="Rectangle 22">
            <a:extLst>
              <a:ext uri="{FF2B5EF4-FFF2-40B4-BE49-F238E27FC236}">
                <a16:creationId xmlns:a16="http://schemas.microsoft.com/office/drawing/2014/main" id="{C5561BEB-FB45-44C1-A424-3F84A086570F}"/>
              </a:ext>
            </a:extLst>
          </p:cNvPr>
          <p:cNvSpPr>
            <a:spLocks/>
          </p:cNvSpPr>
          <p:nvPr/>
        </p:nvSpPr>
        <p:spPr bwMode="auto">
          <a:xfrm>
            <a:off x="6559550" y="3484563"/>
            <a:ext cx="19637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69644" name="Group 23">
            <a:extLst>
              <a:ext uri="{FF2B5EF4-FFF2-40B4-BE49-F238E27FC236}">
                <a16:creationId xmlns:a16="http://schemas.microsoft.com/office/drawing/2014/main" id="{7D7C155E-0BFD-45DE-80B2-5E7038EE6967}"/>
              </a:ext>
            </a:extLst>
          </p:cNvPr>
          <p:cNvGrpSpPr>
            <a:grpSpLocks/>
          </p:cNvGrpSpPr>
          <p:nvPr/>
        </p:nvGrpSpPr>
        <p:grpSpPr bwMode="auto">
          <a:xfrm>
            <a:off x="2466975" y="3581400"/>
            <a:ext cx="447675" cy="482600"/>
            <a:chOff x="0" y="0"/>
            <a:chExt cx="371" cy="432"/>
          </a:xfrm>
        </p:grpSpPr>
        <p:sp>
          <p:nvSpPr>
            <p:cNvPr id="69665" name="Rectangle 24">
              <a:extLst>
                <a:ext uri="{FF2B5EF4-FFF2-40B4-BE49-F238E27FC236}">
                  <a16:creationId xmlns:a16="http://schemas.microsoft.com/office/drawing/2014/main" id="{D03882EA-E4E9-413F-8C5E-E17F242A0A47}"/>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9666" name="Rectangle 25">
              <a:extLst>
                <a:ext uri="{FF2B5EF4-FFF2-40B4-BE49-F238E27FC236}">
                  <a16:creationId xmlns:a16="http://schemas.microsoft.com/office/drawing/2014/main" id="{0268A9B6-FDA5-48F8-8939-9DCA63D07823}"/>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p>
          </p:txBody>
        </p:sp>
      </p:grpSp>
      <p:sp>
        <p:nvSpPr>
          <p:cNvPr id="69649" name="Rectangle 9">
            <a:extLst>
              <a:ext uri="{FF2B5EF4-FFF2-40B4-BE49-F238E27FC236}">
                <a16:creationId xmlns:a16="http://schemas.microsoft.com/office/drawing/2014/main" id="{9DC56F90-0D8E-4FDA-96D4-F2AF8DB04BE5}"/>
              </a:ext>
            </a:extLst>
          </p:cNvPr>
          <p:cNvSpPr>
            <a:spLocks/>
          </p:cNvSpPr>
          <p:nvPr/>
        </p:nvSpPr>
        <p:spPr bwMode="auto">
          <a:xfrm>
            <a:off x="7956550" y="2276475"/>
            <a:ext cx="75088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Tom</a:t>
            </a:r>
          </a:p>
        </p:txBody>
      </p:sp>
      <p:sp>
        <p:nvSpPr>
          <p:cNvPr id="69650" name="Rectangle 22">
            <a:extLst>
              <a:ext uri="{FF2B5EF4-FFF2-40B4-BE49-F238E27FC236}">
                <a16:creationId xmlns:a16="http://schemas.microsoft.com/office/drawing/2014/main" id="{72BEF414-A294-4D94-86E5-2BA6D5A6A95B}"/>
              </a:ext>
            </a:extLst>
          </p:cNvPr>
          <p:cNvSpPr>
            <a:spLocks/>
          </p:cNvSpPr>
          <p:nvPr/>
        </p:nvSpPr>
        <p:spPr bwMode="auto">
          <a:xfrm>
            <a:off x="7942263" y="2708275"/>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Tom,</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Tom</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Tom</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4" name="Group 12">
            <a:extLst>
              <a:ext uri="{FF2B5EF4-FFF2-40B4-BE49-F238E27FC236}">
                <a16:creationId xmlns:a16="http://schemas.microsoft.com/office/drawing/2014/main" id="{C8C7FC72-474E-9CD9-07E5-05B514A7D458}"/>
              </a:ext>
            </a:extLst>
          </p:cNvPr>
          <p:cNvGrpSpPr>
            <a:grpSpLocks/>
          </p:cNvGrpSpPr>
          <p:nvPr/>
        </p:nvGrpSpPr>
        <p:grpSpPr bwMode="auto">
          <a:xfrm>
            <a:off x="2643188" y="4039393"/>
            <a:ext cx="4795837" cy="303213"/>
            <a:chOff x="0" y="0"/>
            <a:chExt cx="3966" cy="271"/>
          </a:xfrm>
        </p:grpSpPr>
        <p:sp>
          <p:nvSpPr>
            <p:cNvPr id="5" name="Line 13">
              <a:extLst>
                <a:ext uri="{FF2B5EF4-FFF2-40B4-BE49-F238E27FC236}">
                  <a16:creationId xmlns:a16="http://schemas.microsoft.com/office/drawing/2014/main" id="{9A58E05A-2DD6-2387-E96E-5F15401278CB}"/>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 name="Group 14">
              <a:extLst>
                <a:ext uri="{FF2B5EF4-FFF2-40B4-BE49-F238E27FC236}">
                  <a16:creationId xmlns:a16="http://schemas.microsoft.com/office/drawing/2014/main" id="{7C367329-971F-53A3-EE49-4E1A7ECE6D5A}"/>
                </a:ext>
              </a:extLst>
            </p:cNvPr>
            <p:cNvGrpSpPr>
              <a:grpSpLocks/>
            </p:cNvGrpSpPr>
            <p:nvPr/>
          </p:nvGrpSpPr>
          <p:grpSpPr bwMode="auto">
            <a:xfrm>
              <a:off x="361" y="0"/>
              <a:ext cx="3097" cy="271"/>
              <a:chOff x="0" y="0"/>
              <a:chExt cx="3097" cy="271"/>
            </a:xfrm>
          </p:grpSpPr>
          <p:sp>
            <p:nvSpPr>
              <p:cNvPr id="7" name="Rectangle 15">
                <a:extLst>
                  <a:ext uri="{FF2B5EF4-FFF2-40B4-BE49-F238E27FC236}">
                    <a16:creationId xmlns:a16="http://schemas.microsoft.com/office/drawing/2014/main" id="{F4F4B22F-EEC1-81BD-2033-F70C016EA8D5}"/>
                  </a:ext>
                </a:extLst>
              </p:cNvPr>
              <p:cNvSpPr>
                <a:spLocks/>
              </p:cNvSpPr>
              <p:nvPr/>
            </p:nvSpPr>
            <p:spPr bwMode="auto">
              <a:xfrm>
                <a:off x="0" y="0"/>
                <a:ext cx="250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8" name="Rectangle 16">
                <a:extLst>
                  <a:ext uri="{FF2B5EF4-FFF2-40B4-BE49-F238E27FC236}">
                    <a16:creationId xmlns:a16="http://schemas.microsoft.com/office/drawing/2014/main" id="{0F966B2C-31CF-138B-DDE6-E59E7EFC6C86}"/>
                  </a:ext>
                </a:extLst>
              </p:cNvPr>
              <p:cNvSpPr>
                <a:spLocks/>
              </p:cNvSpPr>
              <p:nvPr/>
            </p:nvSpPr>
            <p:spPr bwMode="auto">
              <a:xfrm>
                <a:off x="0" y="0"/>
                <a:ext cx="309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err="1">
                    <a:solidFill>
                      <a:schemeClr val="tx1"/>
                    </a:solidFill>
                    <a:latin typeface="Helvetica" panose="020B0604020202020204" pitchFamily="34" charset="0"/>
                    <a:sym typeface="Helvetica" panose="020B0604020202020204" pitchFamily="34" charset="0"/>
                  </a:rPr>
                  <a:t>ClientHello</a:t>
                </a:r>
                <a:r>
                  <a:rPr lang="en-US" altLang="fr-FR" sz="1500">
                    <a:solidFill>
                      <a:schemeClr val="tx1"/>
                    </a:solidFill>
                    <a:latin typeface="Helvetica" panose="020B0604020202020204" pitchFamily="34" charset="0"/>
                    <a:sym typeface="Helvetica" panose="020B0604020202020204" pitchFamily="34" charset="0"/>
                  </a:rPr>
                  <a:t> (</a:t>
                </a:r>
                <a:r>
                  <a:rPr lang="en-GB" altLang="fr-FR" sz="1600" i="1" err="1">
                    <a:solidFill>
                      <a:srgbClr val="3366FF"/>
                    </a:solidFill>
                  </a:rPr>
                  <a:t>g</a:t>
                </a:r>
                <a:r>
                  <a:rPr lang="en-GB" altLang="fr-FR" sz="1600" i="1" baseline="30000" err="1">
                    <a:solidFill>
                      <a:srgbClr val="3366FF"/>
                    </a:solidFill>
                  </a:rPr>
                  <a:t>a</a:t>
                </a:r>
                <a:r>
                  <a:rPr lang="en-GB" altLang="fr-FR" sz="1600" i="1">
                    <a:solidFill>
                      <a:srgbClr val="3366FF"/>
                    </a:solidFill>
                  </a:rPr>
                  <a:t> mod p</a:t>
                </a:r>
                <a:r>
                  <a:rPr lang="en-US" altLang="fr-FR" sz="1500">
                    <a:solidFill>
                      <a:schemeClr val="tx1"/>
                    </a:solidFill>
                    <a:latin typeface="Helvetica" panose="020B0604020202020204" pitchFamily="34" charset="0"/>
                    <a:sym typeface="Helvetica" panose="020B0604020202020204" pitchFamily="34" charset="0"/>
                  </a:rPr>
                  <a:t>, </a:t>
                </a:r>
                <a:r>
                  <a:rPr lang="en-US" altLang="fr-FR" sz="1500" err="1">
                    <a:solidFill>
                      <a:srgbClr val="0000FF"/>
                    </a:solidFill>
                    <a:latin typeface="Helvetica" panose="020B0604020202020204" pitchFamily="34" charset="0"/>
                    <a:sym typeface="Helvetica" panose="020B0604020202020204" pitchFamily="34" charset="0"/>
                  </a:rPr>
                  <a:t>Random</a:t>
                </a:r>
                <a:r>
                  <a:rPr lang="en-US" altLang="fr-FR" sz="1500" baseline="-33000" err="1">
                    <a:solidFill>
                      <a:srgbClr val="0000FF"/>
                    </a:solidFill>
                    <a:latin typeface="Helvetica" panose="020B0604020202020204" pitchFamily="34" charset="0"/>
                    <a:sym typeface="Helvetica" panose="020B0604020202020204" pitchFamily="34" charset="0"/>
                  </a:rPr>
                  <a:t>Alice,</a:t>
                </a:r>
                <a:r>
                  <a:rPr lang="en-US" altLang="fr-FR" sz="1500" b="1" err="1">
                    <a:solidFill>
                      <a:srgbClr val="FF0000"/>
                    </a:solidFill>
                    <a:latin typeface="Helvetica" panose="020B0604020202020204" pitchFamily="34" charset="0"/>
                    <a:sym typeface="Helvetica" panose="020B0604020202020204" pitchFamily="34" charset="0"/>
                  </a:rPr>
                  <a:t>SNI</a:t>
                </a:r>
                <a:r>
                  <a:rPr lang="en-US" altLang="fr-FR" sz="1500" b="1">
                    <a:solidFill>
                      <a:srgbClr val="FF0000"/>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9" name="Group 17">
            <a:extLst>
              <a:ext uri="{FF2B5EF4-FFF2-40B4-BE49-F238E27FC236}">
                <a16:creationId xmlns:a16="http://schemas.microsoft.com/office/drawing/2014/main" id="{94CBD5A7-3E9C-CCA1-A7B1-761043ECB973}"/>
              </a:ext>
            </a:extLst>
          </p:cNvPr>
          <p:cNvGrpSpPr>
            <a:grpSpLocks/>
          </p:cNvGrpSpPr>
          <p:nvPr/>
        </p:nvGrpSpPr>
        <p:grpSpPr bwMode="auto">
          <a:xfrm>
            <a:off x="2604294" y="4584779"/>
            <a:ext cx="4848225" cy="682625"/>
            <a:chOff x="0" y="0"/>
            <a:chExt cx="4009" cy="612"/>
          </a:xfrm>
        </p:grpSpPr>
        <p:sp>
          <p:nvSpPr>
            <p:cNvPr id="11" name="Line 18">
              <a:extLst>
                <a:ext uri="{FF2B5EF4-FFF2-40B4-BE49-F238E27FC236}">
                  <a16:creationId xmlns:a16="http://schemas.microsoft.com/office/drawing/2014/main" id="{68A30AC3-8F2E-2A84-D25A-E980346D4D45}"/>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12" name="Group 19">
              <a:extLst>
                <a:ext uri="{FF2B5EF4-FFF2-40B4-BE49-F238E27FC236}">
                  <a16:creationId xmlns:a16="http://schemas.microsoft.com/office/drawing/2014/main" id="{0790BC5E-1DDD-5EAC-51F7-62F1BCAF20DA}"/>
                </a:ext>
              </a:extLst>
            </p:cNvPr>
            <p:cNvGrpSpPr>
              <a:grpSpLocks/>
            </p:cNvGrpSpPr>
            <p:nvPr/>
          </p:nvGrpSpPr>
          <p:grpSpPr bwMode="auto">
            <a:xfrm>
              <a:off x="786" y="70"/>
              <a:ext cx="2400" cy="542"/>
              <a:chOff x="0" y="0"/>
              <a:chExt cx="2400" cy="542"/>
            </a:xfrm>
          </p:grpSpPr>
          <p:sp>
            <p:nvSpPr>
              <p:cNvPr id="13" name="Rectangle 20">
                <a:extLst>
                  <a:ext uri="{FF2B5EF4-FFF2-40B4-BE49-F238E27FC236}">
                    <a16:creationId xmlns:a16="http://schemas.microsoft.com/office/drawing/2014/main" id="{380F06BD-6E45-505C-627C-BD3CD3152B28}"/>
                  </a:ext>
                </a:extLst>
              </p:cNvPr>
              <p:cNvSpPr>
                <a:spLocks/>
              </p:cNvSpPr>
              <p:nvPr/>
            </p:nvSpPr>
            <p:spPr bwMode="auto">
              <a:xfrm>
                <a:off x="0" y="0"/>
                <a:ext cx="2399"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4" name="Rectangle 21">
                <a:extLst>
                  <a:ext uri="{FF2B5EF4-FFF2-40B4-BE49-F238E27FC236}">
                    <a16:creationId xmlns:a16="http://schemas.microsoft.com/office/drawing/2014/main" id="{74DCA7A3-184D-2CAF-D1E9-25C855BA1B34}"/>
                  </a:ext>
                </a:extLst>
              </p:cNvPr>
              <p:cNvSpPr>
                <a:spLocks/>
              </p:cNvSpPr>
              <p:nvPr/>
            </p:nvSpPr>
            <p:spPr bwMode="auto">
              <a:xfrm>
                <a:off x="0" y="0"/>
                <a:ext cx="24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err="1">
                    <a:solidFill>
                      <a:schemeClr val="tx1"/>
                    </a:solidFill>
                    <a:latin typeface="Helvetica" panose="020B0604020202020204" pitchFamily="34" charset="0"/>
                    <a:sym typeface="Helvetica" panose="020B0604020202020204" pitchFamily="34" charset="0"/>
                  </a:rPr>
                  <a:t>ServerHello</a:t>
                </a:r>
                <a:r>
                  <a:rPr lang="en-US" altLang="fr-FR" sz="1500">
                    <a:solidFill>
                      <a:schemeClr val="tx1"/>
                    </a:solidFill>
                    <a:latin typeface="Helvetica" panose="020B0604020202020204" pitchFamily="34" charset="0"/>
                    <a:sym typeface="Helvetica" panose="020B0604020202020204" pitchFamily="34" charset="0"/>
                  </a:rPr>
                  <a:t>(</a:t>
                </a:r>
                <a:r>
                  <a:rPr lang="en-GB" altLang="fr-FR" sz="1600" i="1" err="1">
                    <a:solidFill>
                      <a:srgbClr val="3366FF"/>
                    </a:solidFill>
                  </a:rPr>
                  <a:t>g</a:t>
                </a:r>
                <a:r>
                  <a:rPr lang="en-GB" altLang="fr-FR" sz="1600" i="1" baseline="30000" err="1">
                    <a:solidFill>
                      <a:srgbClr val="3366FF"/>
                    </a:solidFill>
                  </a:rPr>
                  <a:t>b</a:t>
                </a:r>
                <a:r>
                  <a:rPr lang="en-GB" altLang="fr-FR" sz="1600" i="1">
                    <a:solidFill>
                      <a:srgbClr val="3366FF"/>
                    </a:solidFill>
                  </a:rPr>
                  <a:t> mod p</a:t>
                </a:r>
                <a:r>
                  <a:rPr lang="en-US" altLang="fr-FR" sz="1500">
                    <a:solidFill>
                      <a:schemeClr val="tx1"/>
                    </a:solidFill>
                    <a:latin typeface="Helvetica" panose="020B0604020202020204" pitchFamily="34" charset="0"/>
                    <a:sym typeface="Helvetica" panose="020B0604020202020204" pitchFamily="34" charset="0"/>
                  </a:rPr>
                  <a:t>,</a:t>
                </a:r>
                <a:r>
                  <a:rPr lang="en-US" altLang="fr-FR" sz="1500" err="1">
                    <a:solidFill>
                      <a:srgbClr val="0000FF"/>
                    </a:solidFill>
                    <a:latin typeface="Helvetica" panose="020B0604020202020204" pitchFamily="34" charset="0"/>
                    <a:sym typeface="Helvetica" panose="020B0604020202020204" pitchFamily="34" charset="0"/>
                  </a:rPr>
                  <a:t>Random</a:t>
                </a:r>
                <a:r>
                  <a:rPr lang="en-US" altLang="fr-FR" sz="1500" baseline="-33000" err="1">
                    <a:solidFill>
                      <a:srgbClr val="0000FF"/>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Certificate(</a:t>
                </a:r>
                <a:r>
                  <a:rPr lang="en-US" altLang="fr-FR" sz="1500" i="1" err="1">
                    <a:solidFill>
                      <a:srgbClr val="008000"/>
                    </a:solidFill>
                    <a:latin typeface="Helvetica" panose="020B0604020202020204" pitchFamily="34" charset="0"/>
                    <a:sym typeface="Helvetica" panose="020B0604020202020204" pitchFamily="34" charset="0"/>
                  </a:rPr>
                  <a:t>Pub</a:t>
                </a:r>
                <a:r>
                  <a:rPr lang="en-US" altLang="fr-FR" sz="1500" i="1" baseline="-33000" err="1">
                    <a:solidFill>
                      <a:srgbClr val="008000"/>
                    </a:solidFill>
                    <a:latin typeface="Helvetica" panose="020B0604020202020204" pitchFamily="34" charset="0"/>
                    <a:sym typeface="Helvetica" panose="020B0604020202020204" pitchFamily="34" charset="0"/>
                  </a:rPr>
                  <a:t>Bob</a:t>
                </a:r>
                <a:r>
                  <a:rPr lang="en-US" altLang="fr-FR" sz="1500" i="1">
                    <a:solidFill>
                      <a:schemeClr val="tx1"/>
                    </a:solidFill>
                    <a:latin typeface="Helvetica" panose="020B0604020202020204" pitchFamily="34" charset="0"/>
                    <a:sym typeface="Helvetica" panose="020B0604020202020204" pitchFamily="34" charset="0"/>
                  </a:rPr>
                  <a:t> , </a:t>
                </a:r>
                <a:r>
                  <a:rPr lang="en-US" altLang="fr-FR" sz="1500" i="1" err="1">
                    <a:solidFill>
                      <a:srgbClr val="FF0000"/>
                    </a:solidFill>
                    <a:latin typeface="Helvetica" panose="020B0604020202020204" pitchFamily="34" charset="0"/>
                    <a:sym typeface="Helvetica" panose="020B0604020202020204" pitchFamily="34" charset="0"/>
                  </a:rPr>
                  <a:t>Priv</a:t>
                </a:r>
                <a:r>
                  <a:rPr lang="en-US" altLang="fr-FR" sz="1500" i="1" baseline="-33000" err="1">
                    <a:solidFill>
                      <a:srgbClr val="FF0000"/>
                    </a:solidFill>
                    <a:latin typeface="Helvetica" panose="020B0604020202020204" pitchFamily="34" charset="0"/>
                    <a:sym typeface="Helvetica" panose="020B0604020202020204" pitchFamily="34" charset="0"/>
                  </a:rPr>
                  <a:t>C</a:t>
                </a:r>
                <a:r>
                  <a:rPr lang="en-US" altLang="fr-FR" sz="1500" i="1">
                    <a:solidFill>
                      <a:schemeClr val="tx1"/>
                    </a:solidFill>
                    <a:latin typeface="Helvetica" panose="020B0604020202020204" pitchFamily="34" charset="0"/>
                    <a:sym typeface="Helvetica" panose="020B0604020202020204" pitchFamily="34" charset="0"/>
                  </a:rPr>
                  <a:t> )</a:t>
                </a:r>
              </a:p>
              <a:p>
                <a:pPr eaLnBrk="1" hangingPunct="1">
                  <a:lnSpc>
                    <a:spcPct val="83000"/>
                  </a:lnSpc>
                </a:pPr>
                <a:r>
                  <a:rPr lang="en-US"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Sign(</a:t>
                </a:r>
                <a:r>
                  <a:rPr lang="en-US" altLang="fr-FR" sz="1500" i="1" err="1">
                    <a:solidFill>
                      <a:schemeClr val="tx1"/>
                    </a:solidFill>
                    <a:latin typeface="Helvetica" panose="020B0604020202020204" pitchFamily="34" charset="0"/>
                    <a:cs typeface="Arial" panose="020B0604020202020204" pitchFamily="34" charset="0"/>
                    <a:sym typeface="Helvetica" panose="020B0604020202020204" pitchFamily="34" charset="0"/>
                  </a:rPr>
                  <a:t>DH</a:t>
                </a:r>
                <a:r>
                  <a:rPr lang="en-US" altLang="fr-FR" sz="1500" i="1" baseline="-25000" err="1">
                    <a:solidFill>
                      <a:schemeClr val="tx1"/>
                    </a:solidFill>
                    <a:latin typeface="Helvetica" panose="020B0604020202020204" pitchFamily="34" charset="0"/>
                    <a:cs typeface="Arial" panose="020B0604020202020204" pitchFamily="34" charset="0"/>
                    <a:sym typeface="Helvetica" panose="020B0604020202020204" pitchFamily="34" charset="0"/>
                  </a:rPr>
                  <a:t>key</a:t>
                </a:r>
                <a:r>
                  <a:rPr lang="en-US" altLang="fr-FR" sz="1500" i="1" err="1">
                    <a:solidFill>
                      <a:schemeClr val="tx1"/>
                    </a:solidFill>
                    <a:latin typeface="Helvetica" panose="020B0604020202020204" pitchFamily="34" charset="0"/>
                    <a:cs typeface="Arial" panose="020B0604020202020204" pitchFamily="34" charset="0"/>
                    <a:sym typeface="Helvetica" panose="020B0604020202020204" pitchFamily="34" charset="0"/>
                  </a:rPr>
                  <a:t>,Handshake</a:t>
                </a:r>
                <a:r>
                  <a:rPr lang="en-US"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p>
              <a:p>
                <a:pPr eaLnBrk="1" hangingPunct="1">
                  <a:lnSpc>
                    <a:spcPct val="83000"/>
                  </a:lnSpc>
                </a:pPr>
                <a:r>
                  <a:rPr lang="en-US"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Finished</a:t>
                </a:r>
              </a:p>
              <a:p>
                <a:pPr eaLnBrk="1" hangingPunct="1">
                  <a:lnSpc>
                    <a:spcPct val="83000"/>
                  </a:lnSpc>
                </a:pPr>
                <a:r>
                  <a:rPr lang="en-US"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Encrypted Data</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nl-BE"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endParaRPr>
              </a:p>
              <a:p>
                <a:pPr eaLnBrk="1" hangingPunct="1">
                  <a:lnSpc>
                    <a:spcPct val="83000"/>
                  </a:lnSpc>
                </a:pPr>
                <a:endParaRPr lang="en-US" altLang="fr-FR" sz="1500" i="1">
                  <a:solidFill>
                    <a:schemeClr val="tx1"/>
                  </a:solidFill>
                  <a:latin typeface="Helvetica" panose="020B0604020202020204" pitchFamily="34" charset="0"/>
                  <a:sym typeface="Helvetica" panose="020B0604020202020204" pitchFamily="34" charset="0"/>
                </a:endParaRPr>
              </a:p>
            </p:txBody>
          </p:sp>
        </p:grpSp>
      </p:grpSp>
      <p:sp>
        <p:nvSpPr>
          <p:cNvPr id="16" name="TextBox 15">
            <a:extLst>
              <a:ext uri="{FF2B5EF4-FFF2-40B4-BE49-F238E27FC236}">
                <a16:creationId xmlns:a16="http://schemas.microsoft.com/office/drawing/2014/main" id="{A47F2EA1-F2CE-F462-FE4D-ECEBE67194CD}"/>
              </a:ext>
            </a:extLst>
          </p:cNvPr>
          <p:cNvSpPr txBox="1"/>
          <p:nvPr/>
        </p:nvSpPr>
        <p:spPr>
          <a:xfrm>
            <a:off x="844752" y="5763151"/>
            <a:ext cx="7487242" cy="954107"/>
          </a:xfrm>
          <a:prstGeom prst="rect">
            <a:avLst/>
          </a:prstGeom>
          <a:noFill/>
        </p:spPr>
        <p:txBody>
          <a:bodyPr wrap="none" rtlCol="0">
            <a:spAutoFit/>
          </a:bodyPr>
          <a:lstStyle/>
          <a:p>
            <a:r>
              <a:rPr lang="en-BE" sz="2800"/>
              <a:t>Privacy concern: can be used to track sites visited </a:t>
            </a:r>
            <a:br>
              <a:rPr lang="en-BE" sz="2800"/>
            </a:br>
            <a:r>
              <a:rPr lang="en-BE" sz="2800"/>
              <a:t>by users if ClientHello is captured. ESNI </a:t>
            </a:r>
          </a:p>
        </p:txBody>
      </p:sp>
    </p:spTree>
    <p:extLst>
      <p:ext uri="{BB962C8B-B14F-4D97-AF65-F5344CB8AC3E}">
        <p14:creationId xmlns:p14="http://schemas.microsoft.com/office/powerpoint/2010/main" val="1950288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26C89B93-BC6E-4B6A-B3F7-797E9E39EFBE}"/>
              </a:ext>
            </a:extLst>
          </p:cNvPr>
          <p:cNvSpPr>
            <a:spLocks noGrp="1" noChangeArrowheads="1"/>
          </p:cNvSpPr>
          <p:nvPr>
            <p:ph type="title"/>
          </p:nvPr>
        </p:nvSpPr>
        <p:spPr/>
        <p:txBody>
          <a:bodyPr/>
          <a:lstStyle/>
          <a:p>
            <a:pPr eaLnBrk="1" hangingPunct="1"/>
            <a:r>
              <a:rPr lang="en-US" altLang="en-US"/>
              <a:t>Agenda</a:t>
            </a:r>
          </a:p>
        </p:txBody>
      </p:sp>
      <p:sp>
        <p:nvSpPr>
          <p:cNvPr id="17410" name="Rectangle 2">
            <a:extLst>
              <a:ext uri="{FF2B5EF4-FFF2-40B4-BE49-F238E27FC236}">
                <a16:creationId xmlns:a16="http://schemas.microsoft.com/office/drawing/2014/main" id="{C5F39B8E-B528-4A9B-9D09-68051D1017E2}"/>
              </a:ext>
            </a:extLst>
          </p:cNvPr>
          <p:cNvSpPr>
            <a:spLocks noGrp="1" noChangeArrowheads="1"/>
          </p:cNvSpPr>
          <p:nvPr>
            <p:ph type="body" idx="1"/>
          </p:nvPr>
        </p:nvSpPr>
        <p:spPr/>
        <p:txBody>
          <a:bodyPr/>
          <a:lstStyle/>
          <a:p>
            <a:pPr marL="654050" eaLnBrk="1" hangingPunct="1"/>
            <a:r>
              <a:rPr lang="en-US" altLang="en-US"/>
              <a:t>Sharing resources</a:t>
            </a:r>
          </a:p>
          <a:p>
            <a:pPr marL="654050" eaLnBrk="1" hangingPunct="1"/>
            <a:r>
              <a:rPr lang="en-US" altLang="en-US"/>
              <a:t>Network security</a:t>
            </a:r>
          </a:p>
          <a:p>
            <a:pPr marL="654050" eaLnBrk="1" hangingPunct="1"/>
            <a:r>
              <a:rPr lang="en-US" altLang="en-US"/>
              <a:t>Security protocols</a:t>
            </a:r>
          </a:p>
          <a:p>
            <a:pPr marL="982663" lvl="1" eaLnBrk="1" hangingPunct="1"/>
            <a:r>
              <a:rPr lang="en-US" altLang="en-US"/>
              <a:t>Transport Layer Security (TLS)</a:t>
            </a:r>
          </a:p>
          <a:p>
            <a:pPr marL="982663" lvl="1" eaLnBrk="1" hangingPunct="1"/>
            <a:r>
              <a:rPr lang="en-US" altLang="en-US">
                <a:solidFill>
                  <a:srgbClr val="FF0000"/>
                </a:solidFill>
              </a:rPr>
              <a:t>Ssh</a:t>
            </a:r>
          </a:p>
          <a:p>
            <a:pPr marL="982663" lvl="1" eaLnBrk="1" hangingPunct="1"/>
            <a:r>
              <a:rPr lang="en-US" altLang="en-US"/>
              <a:t>Annoying attacks</a:t>
            </a:r>
          </a:p>
        </p:txBody>
      </p:sp>
    </p:spTree>
    <p:extLst>
      <p:ext uri="{BB962C8B-B14F-4D97-AF65-F5344CB8AC3E}">
        <p14:creationId xmlns:p14="http://schemas.microsoft.com/office/powerpoint/2010/main" val="266181032"/>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0BA0A9-527B-4969-8851-698E7CDC08F7}"/>
              </a:ext>
            </a:extLst>
          </p:cNvPr>
          <p:cNvSpPr>
            <a:spLocks noGrp="1"/>
          </p:cNvSpPr>
          <p:nvPr>
            <p:ph type="title"/>
          </p:nvPr>
        </p:nvSpPr>
        <p:spPr/>
        <p:txBody>
          <a:bodyPr/>
          <a:lstStyle/>
          <a:p>
            <a:pPr>
              <a:defRPr/>
            </a:pPr>
            <a:r>
              <a:rPr lang="en-GB">
                <a:sym typeface="Gill Sans" charset="0"/>
              </a:rPr>
              <a:t>telnet</a:t>
            </a:r>
          </a:p>
        </p:txBody>
      </p:sp>
      <p:pic>
        <p:nvPicPr>
          <p:cNvPr id="4" name="Espace réservé du contenu 3">
            <a:extLst>
              <a:ext uri="{FF2B5EF4-FFF2-40B4-BE49-F238E27FC236}">
                <a16:creationId xmlns:a16="http://schemas.microsoft.com/office/drawing/2014/main" id="{1CCE7282-D242-4B58-870F-26D257A70879}"/>
              </a:ext>
            </a:extLst>
          </p:cNvPr>
          <p:cNvPicPr>
            <a:picLocks noGrp="1" noChangeAspect="1"/>
          </p:cNvPicPr>
          <p:nvPr>
            <p:ph idx="1"/>
          </p:nvPr>
        </p:nvPicPr>
        <p:blipFill>
          <a:blip r:embed="rId2"/>
          <a:srcRect t="7477" b="7477"/>
          <a:stretch>
            <a:fillRect/>
          </a:stretch>
        </p:blipFill>
        <p:spPr/>
      </p:pic>
    </p:spTree>
    <p:extLst>
      <p:ext uri="{BB962C8B-B14F-4D97-AF65-F5344CB8AC3E}">
        <p14:creationId xmlns:p14="http://schemas.microsoft.com/office/powerpoint/2010/main" val="936490739"/>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777F78-BEF5-4E07-AFFD-2F3751727364}"/>
              </a:ext>
            </a:extLst>
          </p:cNvPr>
          <p:cNvSpPr>
            <a:spLocks noGrp="1"/>
          </p:cNvSpPr>
          <p:nvPr>
            <p:ph type="title"/>
          </p:nvPr>
        </p:nvSpPr>
        <p:spPr/>
        <p:txBody>
          <a:bodyPr/>
          <a:lstStyle/>
          <a:p>
            <a:pPr>
              <a:defRPr/>
            </a:pPr>
            <a:r>
              <a:rPr lang="en-GB">
                <a:sym typeface="Gill Sans" charset="0"/>
              </a:rPr>
              <a:t>A telnet session</a:t>
            </a:r>
          </a:p>
        </p:txBody>
      </p:sp>
      <p:pic>
        <p:nvPicPr>
          <p:cNvPr id="72706" name="Picture 6">
            <a:extLst>
              <a:ext uri="{FF2B5EF4-FFF2-40B4-BE49-F238E27FC236}">
                <a16:creationId xmlns:a16="http://schemas.microsoft.com/office/drawing/2014/main" id="{A5B6CB92-0D22-446B-A53A-DBF4DDA8E98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1454150"/>
            <a:ext cx="7620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2707" name="Rectangle 7">
            <a:extLst>
              <a:ext uri="{FF2B5EF4-FFF2-40B4-BE49-F238E27FC236}">
                <a16:creationId xmlns:a16="http://schemas.microsoft.com/office/drawing/2014/main" id="{7CA1FFE1-1488-40AF-8E17-7AB33AE37790}"/>
              </a:ext>
            </a:extLst>
          </p:cNvPr>
          <p:cNvSpPr>
            <a:spLocks/>
          </p:cNvSpPr>
          <p:nvPr/>
        </p:nvSpPr>
        <p:spPr bwMode="auto">
          <a:xfrm>
            <a:off x="1106488" y="2114550"/>
            <a:ext cx="9286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client</a:t>
            </a:r>
          </a:p>
        </p:txBody>
      </p:sp>
      <p:pic>
        <p:nvPicPr>
          <p:cNvPr id="72708" name="Picture 8">
            <a:extLst>
              <a:ext uri="{FF2B5EF4-FFF2-40B4-BE49-F238E27FC236}">
                <a16:creationId xmlns:a16="http://schemas.microsoft.com/office/drawing/2014/main" id="{ADBE2904-BBEA-4E4E-9E72-F62D0DA0FDD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700" y="1354138"/>
            <a:ext cx="7445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2709" name="Rectangle 9">
            <a:extLst>
              <a:ext uri="{FF2B5EF4-FFF2-40B4-BE49-F238E27FC236}">
                <a16:creationId xmlns:a16="http://schemas.microsoft.com/office/drawing/2014/main" id="{6C614546-5DA2-4A0E-8A87-0FAE131C5BE3}"/>
              </a:ext>
            </a:extLst>
          </p:cNvPr>
          <p:cNvSpPr>
            <a:spLocks/>
          </p:cNvSpPr>
          <p:nvPr/>
        </p:nvSpPr>
        <p:spPr bwMode="auto">
          <a:xfrm>
            <a:off x="7194550" y="2012950"/>
            <a:ext cx="11033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server</a:t>
            </a:r>
          </a:p>
        </p:txBody>
      </p:sp>
      <p:cxnSp>
        <p:nvCxnSpPr>
          <p:cNvPr id="9" name="Connecteur droit 8">
            <a:extLst>
              <a:ext uri="{FF2B5EF4-FFF2-40B4-BE49-F238E27FC236}">
                <a16:creationId xmlns:a16="http://schemas.microsoft.com/office/drawing/2014/main" id="{3B593952-D37D-45CA-A67E-528D63581177}"/>
              </a:ext>
            </a:extLst>
          </p:cNvPr>
          <p:cNvCxnSpPr>
            <a:stCxn id="72707" idx="2"/>
          </p:cNvCxnSpPr>
          <p:nvPr/>
        </p:nvCxnSpPr>
        <p:spPr bwMode="auto">
          <a:xfrm flipH="1">
            <a:off x="1552575" y="2524125"/>
            <a:ext cx="17463" cy="313213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 name="Connecteur droit 9">
            <a:extLst>
              <a:ext uri="{FF2B5EF4-FFF2-40B4-BE49-F238E27FC236}">
                <a16:creationId xmlns:a16="http://schemas.microsoft.com/office/drawing/2014/main" id="{FFBB8AF8-9451-4257-94C6-A7D8AE4F6AF3}"/>
              </a:ext>
            </a:extLst>
          </p:cNvPr>
          <p:cNvCxnSpPr/>
          <p:nvPr/>
        </p:nvCxnSpPr>
        <p:spPr bwMode="auto">
          <a:xfrm flipH="1">
            <a:off x="7750175" y="2416175"/>
            <a:ext cx="19050" cy="3151188"/>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72712" name="Grouper 24">
            <a:extLst>
              <a:ext uri="{FF2B5EF4-FFF2-40B4-BE49-F238E27FC236}">
                <a16:creationId xmlns:a16="http://schemas.microsoft.com/office/drawing/2014/main" id="{336F6278-23B6-49FF-A157-353B604CC49D}"/>
              </a:ext>
            </a:extLst>
          </p:cNvPr>
          <p:cNvGrpSpPr>
            <a:grpSpLocks/>
          </p:cNvGrpSpPr>
          <p:nvPr/>
        </p:nvGrpSpPr>
        <p:grpSpPr bwMode="auto">
          <a:xfrm>
            <a:off x="1662113" y="2466972"/>
            <a:ext cx="6034087" cy="504825"/>
            <a:chOff x="2181920" y="4300736"/>
            <a:chExt cx="7920880" cy="718901"/>
          </a:xfrm>
        </p:grpSpPr>
        <p:cxnSp>
          <p:nvCxnSpPr>
            <p:cNvPr id="12" name="Connecteur droit avec flèche 11">
              <a:extLst>
                <a:ext uri="{FF2B5EF4-FFF2-40B4-BE49-F238E27FC236}">
                  <a16:creationId xmlns:a16="http://schemas.microsoft.com/office/drawing/2014/main" id="{550D3E52-6983-45E4-A417-755B43767297}"/>
                </a:ext>
              </a:extLst>
            </p:cNvPr>
            <p:cNvCxnSpPr/>
            <p:nvPr/>
          </p:nvCxnSpPr>
          <p:spPr bwMode="auto">
            <a:xfrm>
              <a:off x="2181920" y="4587845"/>
              <a:ext cx="7920880" cy="431792"/>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2732" name="ZoneTexte 12">
              <a:extLst>
                <a:ext uri="{FF2B5EF4-FFF2-40B4-BE49-F238E27FC236}">
                  <a16:creationId xmlns:a16="http://schemas.microsoft.com/office/drawing/2014/main" id="{2BA602F1-7D3A-40A3-A02A-E3F0FDC1CB66}"/>
                </a:ext>
              </a:extLst>
            </p:cNvPr>
            <p:cNvSpPr txBox="1">
              <a:spLocks noChangeArrowheads="1"/>
            </p:cNvSpPr>
            <p:nvPr/>
          </p:nvSpPr>
          <p:spPr bwMode="auto">
            <a:xfrm>
              <a:off x="3902853" y="4300736"/>
              <a:ext cx="2431159" cy="657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400" err="1"/>
                <a:t>Connect_req</a:t>
              </a:r>
              <a:endParaRPr lang="en-GB" altLang="fr-FR" sz="2400"/>
            </a:p>
          </p:txBody>
        </p:sp>
      </p:grpSp>
      <p:grpSp>
        <p:nvGrpSpPr>
          <p:cNvPr id="72713" name="Grouper 25">
            <a:extLst>
              <a:ext uri="{FF2B5EF4-FFF2-40B4-BE49-F238E27FC236}">
                <a16:creationId xmlns:a16="http://schemas.microsoft.com/office/drawing/2014/main" id="{5C1BF8B9-1FA3-4827-A6BF-20FAA5E6361F}"/>
              </a:ext>
            </a:extLst>
          </p:cNvPr>
          <p:cNvGrpSpPr>
            <a:grpSpLocks/>
          </p:cNvGrpSpPr>
          <p:nvPr/>
        </p:nvGrpSpPr>
        <p:grpSpPr bwMode="auto">
          <a:xfrm>
            <a:off x="1606550" y="3024188"/>
            <a:ext cx="6143625" cy="461665"/>
            <a:chOff x="2109912" y="5092824"/>
            <a:chExt cx="8064896" cy="657439"/>
          </a:xfrm>
        </p:grpSpPr>
        <p:cxnSp>
          <p:nvCxnSpPr>
            <p:cNvPr id="15" name="Connecteur droit avec flèche 14">
              <a:extLst>
                <a:ext uri="{FF2B5EF4-FFF2-40B4-BE49-F238E27FC236}">
                  <a16:creationId xmlns:a16="http://schemas.microsoft.com/office/drawing/2014/main" id="{9DFD93CD-B742-42C4-BF0D-01D045BA8EC4}"/>
                </a:ext>
              </a:extLst>
            </p:cNvPr>
            <p:cNvCxnSpPr/>
            <p:nvPr/>
          </p:nvCxnSpPr>
          <p:spPr bwMode="auto">
            <a:xfrm flipH="1">
              <a:off x="2109912" y="5309851"/>
              <a:ext cx="8064896" cy="359450"/>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2730" name="ZoneTexte 13">
              <a:extLst>
                <a:ext uri="{FF2B5EF4-FFF2-40B4-BE49-F238E27FC236}">
                  <a16:creationId xmlns:a16="http://schemas.microsoft.com/office/drawing/2014/main" id="{B197427C-C123-4966-B889-BA69FC35676B}"/>
                </a:ext>
              </a:extLst>
            </p:cNvPr>
            <p:cNvSpPr txBox="1">
              <a:spLocks noChangeArrowheads="1"/>
            </p:cNvSpPr>
            <p:nvPr/>
          </p:nvSpPr>
          <p:spPr bwMode="auto">
            <a:xfrm>
              <a:off x="3910537" y="5092824"/>
              <a:ext cx="2586947" cy="6574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400" err="1"/>
                <a:t>Connect_resp</a:t>
              </a:r>
              <a:endParaRPr lang="en-GB" altLang="fr-FR" sz="2400"/>
            </a:p>
          </p:txBody>
        </p:sp>
      </p:grpSp>
      <p:grpSp>
        <p:nvGrpSpPr>
          <p:cNvPr id="72714" name="Grouper 26">
            <a:extLst>
              <a:ext uri="{FF2B5EF4-FFF2-40B4-BE49-F238E27FC236}">
                <a16:creationId xmlns:a16="http://schemas.microsoft.com/office/drawing/2014/main" id="{7A1A743F-CED9-4A48-A339-5658ED4BC12A}"/>
              </a:ext>
            </a:extLst>
          </p:cNvPr>
          <p:cNvGrpSpPr>
            <a:grpSpLocks/>
          </p:cNvGrpSpPr>
          <p:nvPr/>
        </p:nvGrpSpPr>
        <p:grpSpPr bwMode="auto">
          <a:xfrm>
            <a:off x="1606550" y="3479801"/>
            <a:ext cx="6034088" cy="506413"/>
            <a:chOff x="2109912" y="5740896"/>
            <a:chExt cx="7920880" cy="719614"/>
          </a:xfrm>
        </p:grpSpPr>
        <p:cxnSp>
          <p:nvCxnSpPr>
            <p:cNvPr id="19" name="Connecteur droit avec flèche 18">
              <a:extLst>
                <a:ext uri="{FF2B5EF4-FFF2-40B4-BE49-F238E27FC236}">
                  <a16:creationId xmlns:a16="http://schemas.microsoft.com/office/drawing/2014/main" id="{5A4E81AA-9590-4B37-9364-CEB2945C87F0}"/>
                </a:ext>
              </a:extLst>
            </p:cNvPr>
            <p:cNvCxnSpPr/>
            <p:nvPr/>
          </p:nvCxnSpPr>
          <p:spPr bwMode="auto">
            <a:xfrm>
              <a:off x="2109912" y="6029644"/>
              <a:ext cx="7920880" cy="430866"/>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2728" name="ZoneTexte 19">
              <a:extLst>
                <a:ext uri="{FF2B5EF4-FFF2-40B4-BE49-F238E27FC236}">
                  <a16:creationId xmlns:a16="http://schemas.microsoft.com/office/drawing/2014/main" id="{E09EA7B2-8D56-4337-B553-3D99E87DCD77}"/>
                </a:ext>
              </a:extLst>
            </p:cNvPr>
            <p:cNvSpPr txBox="1">
              <a:spLocks noChangeArrowheads="1"/>
            </p:cNvSpPr>
            <p:nvPr/>
          </p:nvSpPr>
          <p:spPr bwMode="auto">
            <a:xfrm>
              <a:off x="3683489" y="5740896"/>
              <a:ext cx="2586537" cy="6560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400" err="1"/>
                <a:t>Connect_conf</a:t>
              </a:r>
              <a:endParaRPr lang="en-GB" altLang="fr-FR" sz="2400"/>
            </a:p>
          </p:txBody>
        </p:sp>
      </p:grpSp>
      <p:grpSp>
        <p:nvGrpSpPr>
          <p:cNvPr id="72715" name="Grouper 28">
            <a:extLst>
              <a:ext uri="{FF2B5EF4-FFF2-40B4-BE49-F238E27FC236}">
                <a16:creationId xmlns:a16="http://schemas.microsoft.com/office/drawing/2014/main" id="{93F8AA41-857D-4338-A193-1347D4A974E5}"/>
              </a:ext>
            </a:extLst>
          </p:cNvPr>
          <p:cNvGrpSpPr>
            <a:grpSpLocks/>
          </p:cNvGrpSpPr>
          <p:nvPr/>
        </p:nvGrpSpPr>
        <p:grpSpPr bwMode="auto">
          <a:xfrm>
            <a:off x="1606550" y="4441821"/>
            <a:ext cx="6034088" cy="504825"/>
            <a:chOff x="2109912" y="7109048"/>
            <a:chExt cx="7920880" cy="718901"/>
          </a:xfrm>
        </p:grpSpPr>
        <p:cxnSp>
          <p:nvCxnSpPr>
            <p:cNvPr id="21" name="Connecteur droit avec flèche 20">
              <a:extLst>
                <a:ext uri="{FF2B5EF4-FFF2-40B4-BE49-F238E27FC236}">
                  <a16:creationId xmlns:a16="http://schemas.microsoft.com/office/drawing/2014/main" id="{A968444E-593C-44C8-8E58-28264C5A4778}"/>
                </a:ext>
              </a:extLst>
            </p:cNvPr>
            <p:cNvCxnSpPr/>
            <p:nvPr/>
          </p:nvCxnSpPr>
          <p:spPr bwMode="auto">
            <a:xfrm>
              <a:off x="2109912" y="7396157"/>
              <a:ext cx="7920880" cy="431792"/>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2726" name="ZoneTexte 21">
              <a:extLst>
                <a:ext uri="{FF2B5EF4-FFF2-40B4-BE49-F238E27FC236}">
                  <a16:creationId xmlns:a16="http://schemas.microsoft.com/office/drawing/2014/main" id="{122C93B6-9ACC-468A-A0DE-583F940CF9F1}"/>
                </a:ext>
              </a:extLst>
            </p:cNvPr>
            <p:cNvSpPr txBox="1">
              <a:spLocks noChangeArrowheads="1"/>
            </p:cNvSpPr>
            <p:nvPr/>
          </p:nvSpPr>
          <p:spPr bwMode="auto">
            <a:xfrm>
              <a:off x="4384050" y="7109048"/>
              <a:ext cx="1732214" cy="657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400" i="1">
                  <a:solidFill>
                    <a:srgbClr val="0000FF"/>
                  </a:solidFill>
                </a:rPr>
                <a:t>username</a:t>
              </a:r>
            </a:p>
          </p:txBody>
        </p:sp>
      </p:grpSp>
      <p:grpSp>
        <p:nvGrpSpPr>
          <p:cNvPr id="72716" name="Grouper 27">
            <a:extLst>
              <a:ext uri="{FF2B5EF4-FFF2-40B4-BE49-F238E27FC236}">
                <a16:creationId xmlns:a16="http://schemas.microsoft.com/office/drawing/2014/main" id="{2FE0D780-3C35-416C-B6D8-3087E2BA5405}"/>
              </a:ext>
            </a:extLst>
          </p:cNvPr>
          <p:cNvGrpSpPr>
            <a:grpSpLocks/>
          </p:cNvGrpSpPr>
          <p:nvPr/>
        </p:nvGrpSpPr>
        <p:grpSpPr bwMode="auto">
          <a:xfrm>
            <a:off x="1552575" y="3935411"/>
            <a:ext cx="6143625" cy="461665"/>
            <a:chOff x="2037904" y="6388968"/>
            <a:chExt cx="8064896" cy="656028"/>
          </a:xfrm>
        </p:grpSpPr>
        <p:cxnSp>
          <p:nvCxnSpPr>
            <p:cNvPr id="23" name="Connecteur droit avec flèche 22">
              <a:extLst>
                <a:ext uri="{FF2B5EF4-FFF2-40B4-BE49-F238E27FC236}">
                  <a16:creationId xmlns:a16="http://schemas.microsoft.com/office/drawing/2014/main" id="{9621D2F4-165A-4776-80BD-ED185388173F}"/>
                </a:ext>
              </a:extLst>
            </p:cNvPr>
            <p:cNvCxnSpPr/>
            <p:nvPr/>
          </p:nvCxnSpPr>
          <p:spPr bwMode="auto">
            <a:xfrm flipH="1">
              <a:off x="2037904" y="6605529"/>
              <a:ext cx="8064896" cy="360935"/>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2724" name="ZoneTexte 23">
              <a:extLst>
                <a:ext uri="{FF2B5EF4-FFF2-40B4-BE49-F238E27FC236}">
                  <a16:creationId xmlns:a16="http://schemas.microsoft.com/office/drawing/2014/main" id="{3C42A941-EBDA-49FE-9F59-0C87B5385389}"/>
                </a:ext>
              </a:extLst>
            </p:cNvPr>
            <p:cNvSpPr txBox="1">
              <a:spLocks noChangeArrowheads="1"/>
            </p:cNvSpPr>
            <p:nvPr/>
          </p:nvSpPr>
          <p:spPr bwMode="auto">
            <a:xfrm>
              <a:off x="5077019" y="6388968"/>
              <a:ext cx="1105433" cy="65602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400" i="1">
                  <a:solidFill>
                    <a:srgbClr val="008000"/>
                  </a:solidFill>
                </a:rPr>
                <a:t>Login</a:t>
              </a:r>
              <a:r>
                <a:rPr lang="en-GB" altLang="fr-FR" sz="2400" i="1"/>
                <a:t>:</a:t>
              </a:r>
            </a:p>
          </p:txBody>
        </p:sp>
      </p:grpSp>
      <p:grpSp>
        <p:nvGrpSpPr>
          <p:cNvPr id="72717" name="Grouper 29">
            <a:extLst>
              <a:ext uri="{FF2B5EF4-FFF2-40B4-BE49-F238E27FC236}">
                <a16:creationId xmlns:a16="http://schemas.microsoft.com/office/drawing/2014/main" id="{BCA7F672-FFB4-490B-8C07-163560B52894}"/>
              </a:ext>
            </a:extLst>
          </p:cNvPr>
          <p:cNvGrpSpPr>
            <a:grpSpLocks/>
          </p:cNvGrpSpPr>
          <p:nvPr/>
        </p:nvGrpSpPr>
        <p:grpSpPr bwMode="auto">
          <a:xfrm>
            <a:off x="1552575" y="4948237"/>
            <a:ext cx="6143625" cy="461665"/>
            <a:chOff x="2037904" y="6388968"/>
            <a:chExt cx="8064896" cy="657439"/>
          </a:xfrm>
        </p:grpSpPr>
        <p:cxnSp>
          <p:nvCxnSpPr>
            <p:cNvPr id="31" name="Connecteur droit avec flèche 30">
              <a:extLst>
                <a:ext uri="{FF2B5EF4-FFF2-40B4-BE49-F238E27FC236}">
                  <a16:creationId xmlns:a16="http://schemas.microsoft.com/office/drawing/2014/main" id="{D8D1CB94-9603-4FCE-B426-20FB677E103D}"/>
                </a:ext>
              </a:extLst>
            </p:cNvPr>
            <p:cNvCxnSpPr/>
            <p:nvPr/>
          </p:nvCxnSpPr>
          <p:spPr bwMode="auto">
            <a:xfrm flipH="1">
              <a:off x="2037904" y="6605995"/>
              <a:ext cx="8064896" cy="359450"/>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2722" name="ZoneTexte 31">
              <a:extLst>
                <a:ext uri="{FF2B5EF4-FFF2-40B4-BE49-F238E27FC236}">
                  <a16:creationId xmlns:a16="http://schemas.microsoft.com/office/drawing/2014/main" id="{7A353746-0341-4E5E-8CD9-07F7E51F706B}"/>
                </a:ext>
              </a:extLst>
            </p:cNvPr>
            <p:cNvSpPr txBox="1">
              <a:spLocks noChangeArrowheads="1"/>
            </p:cNvSpPr>
            <p:nvPr/>
          </p:nvSpPr>
          <p:spPr bwMode="auto">
            <a:xfrm>
              <a:off x="4558413" y="6388968"/>
              <a:ext cx="1697584" cy="6574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400" i="1">
                  <a:solidFill>
                    <a:srgbClr val="008000"/>
                  </a:solidFill>
                </a:rPr>
                <a:t>Password:</a:t>
              </a:r>
            </a:p>
          </p:txBody>
        </p:sp>
      </p:grpSp>
      <p:grpSp>
        <p:nvGrpSpPr>
          <p:cNvPr id="72718" name="Grouper 32">
            <a:extLst>
              <a:ext uri="{FF2B5EF4-FFF2-40B4-BE49-F238E27FC236}">
                <a16:creationId xmlns:a16="http://schemas.microsoft.com/office/drawing/2014/main" id="{C3370B9E-D087-4243-B1BB-5D28C23E37C0}"/>
              </a:ext>
            </a:extLst>
          </p:cNvPr>
          <p:cNvGrpSpPr>
            <a:grpSpLocks/>
          </p:cNvGrpSpPr>
          <p:nvPr/>
        </p:nvGrpSpPr>
        <p:grpSpPr bwMode="auto">
          <a:xfrm>
            <a:off x="1606550" y="5403846"/>
            <a:ext cx="6034088" cy="504825"/>
            <a:chOff x="2109912" y="7109048"/>
            <a:chExt cx="7920880" cy="718901"/>
          </a:xfrm>
        </p:grpSpPr>
        <p:cxnSp>
          <p:nvCxnSpPr>
            <p:cNvPr id="34" name="Connecteur droit avec flèche 33">
              <a:extLst>
                <a:ext uri="{FF2B5EF4-FFF2-40B4-BE49-F238E27FC236}">
                  <a16:creationId xmlns:a16="http://schemas.microsoft.com/office/drawing/2014/main" id="{39485C8D-2FE8-48A8-B59D-C2C58A3C00AD}"/>
                </a:ext>
              </a:extLst>
            </p:cNvPr>
            <p:cNvCxnSpPr/>
            <p:nvPr/>
          </p:nvCxnSpPr>
          <p:spPr bwMode="auto">
            <a:xfrm>
              <a:off x="2109912" y="7396157"/>
              <a:ext cx="7920880" cy="431792"/>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2720" name="ZoneTexte 34">
              <a:extLst>
                <a:ext uri="{FF2B5EF4-FFF2-40B4-BE49-F238E27FC236}">
                  <a16:creationId xmlns:a16="http://schemas.microsoft.com/office/drawing/2014/main" id="{42AB68EA-2ECC-4C8A-AEAF-96B9B4841A3F}"/>
                </a:ext>
              </a:extLst>
            </p:cNvPr>
            <p:cNvSpPr txBox="1">
              <a:spLocks noChangeArrowheads="1"/>
            </p:cNvSpPr>
            <p:nvPr/>
          </p:nvSpPr>
          <p:spPr bwMode="auto">
            <a:xfrm>
              <a:off x="4710465" y="7109048"/>
              <a:ext cx="1359931" cy="657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400" i="1" err="1">
                  <a:solidFill>
                    <a:srgbClr val="0000FF"/>
                  </a:solidFill>
                </a:rPr>
                <a:t>mypass</a:t>
              </a:r>
              <a:endParaRPr lang="en-GB" altLang="fr-FR" sz="2400" i="1">
                <a:solidFill>
                  <a:srgbClr val="0000FF"/>
                </a:solidFill>
              </a:endParaRPr>
            </a:p>
          </p:txBody>
        </p:sp>
      </p:grpSp>
      <p:sp>
        <p:nvSpPr>
          <p:cNvPr id="30" name="Rectangle 29">
            <a:extLst>
              <a:ext uri="{FF2B5EF4-FFF2-40B4-BE49-F238E27FC236}">
                <a16:creationId xmlns:a16="http://schemas.microsoft.com/office/drawing/2014/main" id="{8CEAE09A-B9E6-9344-9438-1EA930929908}"/>
              </a:ext>
            </a:extLst>
          </p:cNvPr>
          <p:cNvSpPr/>
          <p:nvPr/>
        </p:nvSpPr>
        <p:spPr>
          <a:xfrm>
            <a:off x="1540602" y="6125632"/>
            <a:ext cx="7239479" cy="569387"/>
          </a:xfrm>
          <a:prstGeom prst="rect">
            <a:avLst/>
          </a:prstGeom>
        </p:spPr>
        <p:txBody>
          <a:bodyPr wrap="square">
            <a:spAutoFit/>
          </a:bodyPr>
          <a:lstStyle/>
          <a:p>
            <a:pPr marL="1272256" lvl="2" indent="-420967">
              <a:spcBef>
                <a:spcPts val="1768"/>
              </a:spcBef>
              <a:buFont typeface="Gill Sans" charset="0"/>
              <a:buChar char="•"/>
              <a:defRPr/>
            </a:pPr>
            <a:r>
              <a:rPr lang="en-GB">
                <a:sym typeface="Gill Sans" charset="0"/>
              </a:rPr>
              <a:t>Is this secure ?</a:t>
            </a:r>
          </a:p>
        </p:txBody>
      </p:sp>
    </p:spTree>
    <p:extLst>
      <p:ext uri="{BB962C8B-B14F-4D97-AF65-F5344CB8AC3E}">
        <p14:creationId xmlns:p14="http://schemas.microsoft.com/office/powerpoint/2010/main" val="38759690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712"/>
                                        </p:tgtEl>
                                        <p:attrNameLst>
                                          <p:attrName>style.visibility</p:attrName>
                                        </p:attrNameLst>
                                      </p:cBhvr>
                                      <p:to>
                                        <p:strVal val="visible"/>
                                      </p:to>
                                    </p:set>
                                    <p:animEffect transition="in" filter="wipe(left)">
                                      <p:cBhvr>
                                        <p:cTn id="7" dur="500"/>
                                        <p:tgtEl>
                                          <p:spTgt spid="7271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2713"/>
                                        </p:tgtEl>
                                        <p:attrNameLst>
                                          <p:attrName>style.visibility</p:attrName>
                                        </p:attrNameLst>
                                      </p:cBhvr>
                                      <p:to>
                                        <p:strVal val="visible"/>
                                      </p:to>
                                    </p:set>
                                    <p:animEffect transition="in" filter="wipe(right)">
                                      <p:cBhvr>
                                        <p:cTn id="11" dur="500"/>
                                        <p:tgtEl>
                                          <p:spTgt spid="7271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2714"/>
                                        </p:tgtEl>
                                        <p:attrNameLst>
                                          <p:attrName>style.visibility</p:attrName>
                                        </p:attrNameLst>
                                      </p:cBhvr>
                                      <p:to>
                                        <p:strVal val="visible"/>
                                      </p:to>
                                    </p:set>
                                    <p:animEffect transition="in" filter="wipe(left)">
                                      <p:cBhvr>
                                        <p:cTn id="15" dur="500"/>
                                        <p:tgtEl>
                                          <p:spTgt spid="727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72716"/>
                                        </p:tgtEl>
                                        <p:attrNameLst>
                                          <p:attrName>style.visibility</p:attrName>
                                        </p:attrNameLst>
                                      </p:cBhvr>
                                      <p:to>
                                        <p:strVal val="visible"/>
                                      </p:to>
                                    </p:set>
                                    <p:animEffect transition="in" filter="wipe(right)">
                                      <p:cBhvr>
                                        <p:cTn id="20" dur="500"/>
                                        <p:tgtEl>
                                          <p:spTgt spid="727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2715"/>
                                        </p:tgtEl>
                                        <p:attrNameLst>
                                          <p:attrName>style.visibility</p:attrName>
                                        </p:attrNameLst>
                                      </p:cBhvr>
                                      <p:to>
                                        <p:strVal val="visible"/>
                                      </p:to>
                                    </p:set>
                                    <p:animEffect transition="in" filter="wipe(left)">
                                      <p:cBhvr>
                                        <p:cTn id="25" dur="500"/>
                                        <p:tgtEl>
                                          <p:spTgt spid="727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72717"/>
                                        </p:tgtEl>
                                        <p:attrNameLst>
                                          <p:attrName>style.visibility</p:attrName>
                                        </p:attrNameLst>
                                      </p:cBhvr>
                                      <p:to>
                                        <p:strVal val="visible"/>
                                      </p:to>
                                    </p:set>
                                    <p:animEffect transition="in" filter="wipe(right)">
                                      <p:cBhvr>
                                        <p:cTn id="30" dur="500"/>
                                        <p:tgtEl>
                                          <p:spTgt spid="727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2718"/>
                                        </p:tgtEl>
                                        <p:attrNameLst>
                                          <p:attrName>style.visibility</p:attrName>
                                        </p:attrNameLst>
                                      </p:cBhvr>
                                      <p:to>
                                        <p:strVal val="visible"/>
                                      </p:to>
                                    </p:set>
                                    <p:animEffect transition="in" filter="wipe(left)">
                                      <p:cBhvr>
                                        <p:cTn id="35" dur="500"/>
                                        <p:tgtEl>
                                          <p:spTgt spid="727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9C40-EF96-CFCC-96D2-34ACF47C1312}"/>
              </a:ext>
            </a:extLst>
          </p:cNvPr>
          <p:cNvSpPr>
            <a:spLocks noGrp="1"/>
          </p:cNvSpPr>
          <p:nvPr>
            <p:ph type="title"/>
          </p:nvPr>
        </p:nvSpPr>
        <p:spPr/>
        <p:txBody>
          <a:bodyPr/>
          <a:lstStyle/>
          <a:p>
            <a:r>
              <a:rPr lang="en-BE"/>
              <a:t>DNS resolution (2)</a:t>
            </a:r>
          </a:p>
        </p:txBody>
      </p:sp>
      <p:cxnSp>
        <p:nvCxnSpPr>
          <p:cNvPr id="7" name="Straight Connector 6">
            <a:extLst>
              <a:ext uri="{FF2B5EF4-FFF2-40B4-BE49-F238E27FC236}">
                <a16:creationId xmlns:a16="http://schemas.microsoft.com/office/drawing/2014/main" id="{52DDEE2F-3113-9220-7FD6-22A9F8FE8BC0}"/>
              </a:ext>
            </a:extLst>
          </p:cNvPr>
          <p:cNvCxnSpPr>
            <a:cxnSpLocks/>
          </p:cNvCxnSpPr>
          <p:nvPr/>
        </p:nvCxnSpPr>
        <p:spPr bwMode="auto">
          <a:xfrm>
            <a:off x="1208584" y="1772816"/>
            <a:ext cx="0" cy="4968552"/>
          </a:xfrm>
          <a:prstGeom prst="line">
            <a:avLst/>
          </a:prstGeom>
          <a:blipFill dpi="0" rotWithShape="0">
            <a:blip r:embed="rId2"/>
            <a:srcRect/>
            <a:tile tx="0" ty="0" sx="100000" sy="100000" flip="none" algn="tl"/>
          </a:blip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Arrow Connector 12">
            <a:extLst>
              <a:ext uri="{FF2B5EF4-FFF2-40B4-BE49-F238E27FC236}">
                <a16:creationId xmlns:a16="http://schemas.microsoft.com/office/drawing/2014/main" id="{A252BBBA-2877-236C-2B6F-AC224DF557B0}"/>
              </a:ext>
            </a:extLst>
          </p:cNvPr>
          <p:cNvCxnSpPr>
            <a:cxnSpLocks/>
          </p:cNvCxnSpPr>
          <p:nvPr/>
        </p:nvCxnSpPr>
        <p:spPr bwMode="auto">
          <a:xfrm>
            <a:off x="1208584" y="2276872"/>
            <a:ext cx="1512168"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a:extLst>
              <a:ext uri="{FF2B5EF4-FFF2-40B4-BE49-F238E27FC236}">
                <a16:creationId xmlns:a16="http://schemas.microsoft.com/office/drawing/2014/main" id="{0D47A13F-80CC-8FC2-F98B-F2411B344F45}"/>
              </a:ext>
            </a:extLst>
          </p:cNvPr>
          <p:cNvSpPr txBox="1"/>
          <p:nvPr/>
        </p:nvSpPr>
        <p:spPr>
          <a:xfrm>
            <a:off x="1450381" y="2348880"/>
            <a:ext cx="2031325" cy="400110"/>
          </a:xfrm>
          <a:prstGeom prst="rect">
            <a:avLst/>
          </a:prstGeom>
          <a:solidFill>
            <a:schemeClr val="bg1">
              <a:lumMod val="95000"/>
            </a:schemeClr>
          </a:solidFill>
        </p:spPr>
        <p:txBody>
          <a:bodyPr wrap="none" rtlCol="0">
            <a:spAutoFit/>
          </a:bodyPr>
          <a:lstStyle/>
          <a:p>
            <a:r>
              <a:rPr lang="en-BE" sz="2000">
                <a:latin typeface="Courier" pitchFamily="2" charset="0"/>
              </a:rPr>
              <a:t>NS ? </a:t>
            </a:r>
            <a:r>
              <a:rPr lang="en-GB" sz="2000">
                <a:latin typeface="Courier" pitchFamily="2" charset="0"/>
              </a:rPr>
              <a:t>o</a:t>
            </a:r>
            <a:r>
              <a:rPr lang="en-BE" sz="2000">
                <a:latin typeface="Courier" pitchFamily="2" charset="0"/>
              </a:rPr>
              <a:t>vh.net</a:t>
            </a:r>
          </a:p>
        </p:txBody>
      </p:sp>
      <p:cxnSp>
        <p:nvCxnSpPr>
          <p:cNvPr id="15" name="Straight Arrow Connector 14">
            <a:extLst>
              <a:ext uri="{FF2B5EF4-FFF2-40B4-BE49-F238E27FC236}">
                <a16:creationId xmlns:a16="http://schemas.microsoft.com/office/drawing/2014/main" id="{ACF94418-EBA9-70F0-B9DF-FAD9A100B81B}"/>
              </a:ext>
            </a:extLst>
          </p:cNvPr>
          <p:cNvCxnSpPr>
            <a:cxnSpLocks/>
          </p:cNvCxnSpPr>
          <p:nvPr/>
        </p:nvCxnSpPr>
        <p:spPr bwMode="auto">
          <a:xfrm flipH="1">
            <a:off x="1208584" y="3573016"/>
            <a:ext cx="1512168"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a16="http://schemas.microsoft.com/office/drawing/2014/main" id="{D06ED485-CCF8-51CD-2E74-C80CB0A79E93}"/>
              </a:ext>
            </a:extLst>
          </p:cNvPr>
          <p:cNvSpPr txBox="1"/>
          <p:nvPr/>
        </p:nvSpPr>
        <p:spPr>
          <a:xfrm>
            <a:off x="1444547" y="2780928"/>
            <a:ext cx="7109639" cy="707886"/>
          </a:xfrm>
          <a:prstGeom prst="rect">
            <a:avLst/>
          </a:prstGeom>
          <a:solidFill>
            <a:schemeClr val="bg1">
              <a:lumMod val="95000"/>
            </a:schemeClr>
          </a:solidFill>
        </p:spPr>
        <p:txBody>
          <a:bodyPr wrap="none" rtlCol="0">
            <a:spAutoFit/>
          </a:bodyPr>
          <a:lstStyle/>
          <a:p>
            <a:r>
              <a:rPr lang="en-BE" sz="2000">
                <a:latin typeface="Courier" pitchFamily="2" charset="0"/>
              </a:rPr>
              <a:t>NS ? </a:t>
            </a:r>
            <a:r>
              <a:rPr lang="en-GB" sz="2000">
                <a:latin typeface="Courier" pitchFamily="2" charset="0"/>
              </a:rPr>
              <a:t>Ns10.ovh.net.</a:t>
            </a:r>
            <a:br>
              <a:rPr lang="en-GB" sz="2000">
                <a:latin typeface="Courier" pitchFamily="2" charset="0"/>
              </a:rPr>
            </a:br>
            <a:r>
              <a:rPr lang="en-GB" sz="2000">
                <a:latin typeface="Courier" pitchFamily="2" charset="0"/>
              </a:rPr>
              <a:t>Additional ns10.ovh.net = 2001:41d0:1:1981::1</a:t>
            </a:r>
            <a:endParaRPr lang="en-BE" sz="2000">
              <a:latin typeface="Courier" pitchFamily="2" charset="0"/>
            </a:endParaRPr>
          </a:p>
        </p:txBody>
      </p:sp>
      <p:sp>
        <p:nvSpPr>
          <p:cNvPr id="21" name="TextBox 20">
            <a:extLst>
              <a:ext uri="{FF2B5EF4-FFF2-40B4-BE49-F238E27FC236}">
                <a16:creationId xmlns:a16="http://schemas.microsoft.com/office/drawing/2014/main" id="{5397C765-B41A-9964-BB6A-65026E924934}"/>
              </a:ext>
            </a:extLst>
          </p:cNvPr>
          <p:cNvSpPr txBox="1"/>
          <p:nvPr/>
        </p:nvSpPr>
        <p:spPr>
          <a:xfrm>
            <a:off x="1423917" y="3836800"/>
            <a:ext cx="3108543" cy="400110"/>
          </a:xfrm>
          <a:prstGeom prst="rect">
            <a:avLst/>
          </a:prstGeom>
          <a:solidFill>
            <a:schemeClr val="bg1">
              <a:lumMod val="95000"/>
            </a:schemeClr>
          </a:solidFill>
        </p:spPr>
        <p:txBody>
          <a:bodyPr wrap="none" rtlCol="0">
            <a:spAutoFit/>
          </a:bodyPr>
          <a:lstStyle/>
          <a:p>
            <a:r>
              <a:rPr lang="en-BE" sz="2000">
                <a:latin typeface="Courier" pitchFamily="2" charset="0"/>
              </a:rPr>
              <a:t>AAAA ? </a:t>
            </a:r>
            <a:r>
              <a:rPr lang="nl-BE" sz="2000">
                <a:latin typeface="Courier" pitchFamily="2" charset="0"/>
              </a:rPr>
              <a:t>Ns20.ovh.net</a:t>
            </a:r>
            <a:endParaRPr lang="en-BE" sz="2000">
              <a:latin typeface="Courier" pitchFamily="2" charset="0"/>
            </a:endParaRPr>
          </a:p>
        </p:txBody>
      </p:sp>
      <p:cxnSp>
        <p:nvCxnSpPr>
          <p:cNvPr id="22" name="Straight Arrow Connector 21">
            <a:extLst>
              <a:ext uri="{FF2B5EF4-FFF2-40B4-BE49-F238E27FC236}">
                <a16:creationId xmlns:a16="http://schemas.microsoft.com/office/drawing/2014/main" id="{D4F495F4-F226-C9ED-072E-EC683AB393DE}"/>
              </a:ext>
            </a:extLst>
          </p:cNvPr>
          <p:cNvCxnSpPr>
            <a:cxnSpLocks/>
          </p:cNvCxnSpPr>
          <p:nvPr/>
        </p:nvCxnSpPr>
        <p:spPr bwMode="auto">
          <a:xfrm>
            <a:off x="1208584" y="3717032"/>
            <a:ext cx="3452060"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4" name="TextBox 23">
            <a:extLst>
              <a:ext uri="{FF2B5EF4-FFF2-40B4-BE49-F238E27FC236}">
                <a16:creationId xmlns:a16="http://schemas.microsoft.com/office/drawing/2014/main" id="{8F50D53B-FCB3-7262-6633-3D1B4340283F}"/>
              </a:ext>
            </a:extLst>
          </p:cNvPr>
          <p:cNvSpPr txBox="1"/>
          <p:nvPr/>
        </p:nvSpPr>
        <p:spPr>
          <a:xfrm>
            <a:off x="244971" y="1474331"/>
            <a:ext cx="4951562" cy="646331"/>
          </a:xfrm>
          <a:prstGeom prst="rect">
            <a:avLst/>
          </a:prstGeom>
          <a:noFill/>
        </p:spPr>
        <p:txBody>
          <a:bodyPr wrap="square">
            <a:spAutoFit/>
          </a:bodyPr>
          <a:lstStyle/>
          <a:p>
            <a:pPr algn="ctr"/>
            <a:r>
              <a:rPr lang="nl-BE" sz="1800">
                <a:latin typeface="Courier" pitchFamily="2" charset="0"/>
              </a:rPr>
              <a:t>Net </a:t>
            </a:r>
            <a:r>
              <a:rPr lang="en-BE" sz="1800">
                <a:latin typeface="Courier" pitchFamily="2" charset="0"/>
              </a:rPr>
              <a:t>NS</a:t>
            </a:r>
          </a:p>
          <a:p>
            <a:pPr algn="ctr"/>
            <a:r>
              <a:rPr lang="en-GB" sz="1800">
                <a:latin typeface="Courier" pitchFamily="2" charset="0"/>
              </a:rPr>
              <a:t>2001:501:b1f9::30</a:t>
            </a:r>
            <a:endParaRPr lang="en-BE" sz="1800">
              <a:latin typeface="Courier" pitchFamily="2" charset="0"/>
            </a:endParaRPr>
          </a:p>
        </p:txBody>
      </p:sp>
      <p:sp>
        <p:nvSpPr>
          <p:cNvPr id="27" name="TextBox 26">
            <a:extLst>
              <a:ext uri="{FF2B5EF4-FFF2-40B4-BE49-F238E27FC236}">
                <a16:creationId xmlns:a16="http://schemas.microsoft.com/office/drawing/2014/main" id="{6E06CF23-0CF3-EFC8-5DAF-B2744901AE22}"/>
              </a:ext>
            </a:extLst>
          </p:cNvPr>
          <p:cNvSpPr txBox="1"/>
          <p:nvPr/>
        </p:nvSpPr>
        <p:spPr>
          <a:xfrm>
            <a:off x="1397453" y="4291792"/>
            <a:ext cx="4339650" cy="400110"/>
          </a:xfrm>
          <a:prstGeom prst="rect">
            <a:avLst/>
          </a:prstGeom>
          <a:solidFill>
            <a:schemeClr val="bg1">
              <a:lumMod val="95000"/>
            </a:schemeClr>
          </a:solidFill>
        </p:spPr>
        <p:txBody>
          <a:bodyPr wrap="none" rtlCol="0">
            <a:spAutoFit/>
          </a:bodyPr>
          <a:lstStyle/>
          <a:p>
            <a:r>
              <a:rPr lang="en-BE" sz="2000">
                <a:latin typeface="Courier" pitchFamily="2" charset="0"/>
              </a:rPr>
              <a:t>AAAA -&gt; </a:t>
            </a:r>
            <a:r>
              <a:rPr lang="en-GB" sz="2000">
                <a:latin typeface="Courier" pitchFamily="2" charset="0"/>
              </a:rPr>
              <a:t>2001:41d0:1:198f::1</a:t>
            </a:r>
            <a:endParaRPr lang="en-BE" sz="2000">
              <a:latin typeface="Courier" pitchFamily="2" charset="0"/>
            </a:endParaRPr>
          </a:p>
        </p:txBody>
      </p:sp>
      <p:cxnSp>
        <p:nvCxnSpPr>
          <p:cNvPr id="28" name="Straight Arrow Connector 27">
            <a:extLst>
              <a:ext uri="{FF2B5EF4-FFF2-40B4-BE49-F238E27FC236}">
                <a16:creationId xmlns:a16="http://schemas.microsoft.com/office/drawing/2014/main" id="{CABA6620-B058-9A19-0D60-DD1DA58874C2}"/>
              </a:ext>
            </a:extLst>
          </p:cNvPr>
          <p:cNvCxnSpPr>
            <a:cxnSpLocks/>
          </p:cNvCxnSpPr>
          <p:nvPr/>
        </p:nvCxnSpPr>
        <p:spPr bwMode="auto">
          <a:xfrm>
            <a:off x="1208584" y="5013176"/>
            <a:ext cx="7056784"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9" name="TextBox 28">
            <a:extLst>
              <a:ext uri="{FF2B5EF4-FFF2-40B4-BE49-F238E27FC236}">
                <a16:creationId xmlns:a16="http://schemas.microsoft.com/office/drawing/2014/main" id="{38A2B854-646C-1DAD-C4BF-17DD1AE28664}"/>
              </a:ext>
            </a:extLst>
          </p:cNvPr>
          <p:cNvSpPr txBox="1"/>
          <p:nvPr/>
        </p:nvSpPr>
        <p:spPr>
          <a:xfrm>
            <a:off x="1444547" y="5115386"/>
            <a:ext cx="5570756" cy="400110"/>
          </a:xfrm>
          <a:prstGeom prst="rect">
            <a:avLst/>
          </a:prstGeom>
          <a:solidFill>
            <a:schemeClr val="bg1">
              <a:lumMod val="95000"/>
            </a:schemeClr>
          </a:solidFill>
        </p:spPr>
        <p:txBody>
          <a:bodyPr wrap="none" rtlCol="0">
            <a:spAutoFit/>
          </a:bodyPr>
          <a:lstStyle/>
          <a:p>
            <a:r>
              <a:rPr lang="en-BE" sz="2000">
                <a:latin typeface="Courier" pitchFamily="2" charset="0"/>
              </a:rPr>
              <a:t>AAAA ? www.computer-networking.info</a:t>
            </a:r>
          </a:p>
        </p:txBody>
      </p:sp>
      <p:cxnSp>
        <p:nvCxnSpPr>
          <p:cNvPr id="30" name="Straight Arrow Connector 29">
            <a:extLst>
              <a:ext uri="{FF2B5EF4-FFF2-40B4-BE49-F238E27FC236}">
                <a16:creationId xmlns:a16="http://schemas.microsoft.com/office/drawing/2014/main" id="{83B9C05D-1455-AD4D-683A-CE72B4295156}"/>
              </a:ext>
            </a:extLst>
          </p:cNvPr>
          <p:cNvCxnSpPr>
            <a:cxnSpLocks/>
          </p:cNvCxnSpPr>
          <p:nvPr/>
        </p:nvCxnSpPr>
        <p:spPr bwMode="auto">
          <a:xfrm flipH="1">
            <a:off x="1208584" y="4797152"/>
            <a:ext cx="3323876"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DE2ECD00-6985-B104-CA3F-56A1F9184653}"/>
              </a:ext>
            </a:extLst>
          </p:cNvPr>
          <p:cNvSpPr txBox="1"/>
          <p:nvPr/>
        </p:nvSpPr>
        <p:spPr>
          <a:xfrm>
            <a:off x="1413109" y="5622339"/>
            <a:ext cx="4647426" cy="400110"/>
          </a:xfrm>
          <a:prstGeom prst="rect">
            <a:avLst/>
          </a:prstGeom>
          <a:solidFill>
            <a:schemeClr val="bg1">
              <a:lumMod val="95000"/>
            </a:schemeClr>
          </a:solidFill>
        </p:spPr>
        <p:txBody>
          <a:bodyPr wrap="none" rtlCol="0">
            <a:spAutoFit/>
          </a:bodyPr>
          <a:lstStyle/>
          <a:p>
            <a:r>
              <a:rPr lang="nl-BE" sz="2000">
                <a:latin typeface="Courier" pitchFamily="2" charset="0"/>
              </a:rPr>
              <a:t>CNAME	cnp3book.info.ucl.ac.be</a:t>
            </a:r>
            <a:endParaRPr lang="en-BE" sz="2000">
              <a:latin typeface="Courier" pitchFamily="2" charset="0"/>
            </a:endParaRPr>
          </a:p>
        </p:txBody>
      </p:sp>
      <p:cxnSp>
        <p:nvCxnSpPr>
          <p:cNvPr id="33" name="Straight Arrow Connector 32">
            <a:extLst>
              <a:ext uri="{FF2B5EF4-FFF2-40B4-BE49-F238E27FC236}">
                <a16:creationId xmlns:a16="http://schemas.microsoft.com/office/drawing/2014/main" id="{D9A8AA9A-5442-DC09-CD2A-4A84E661F954}"/>
              </a:ext>
            </a:extLst>
          </p:cNvPr>
          <p:cNvCxnSpPr>
            <a:cxnSpLocks/>
          </p:cNvCxnSpPr>
          <p:nvPr/>
        </p:nvCxnSpPr>
        <p:spPr bwMode="auto">
          <a:xfrm flipH="1">
            <a:off x="1212520" y="6165304"/>
            <a:ext cx="7052848"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 name="TextBox 4">
            <a:extLst>
              <a:ext uri="{FF2B5EF4-FFF2-40B4-BE49-F238E27FC236}">
                <a16:creationId xmlns:a16="http://schemas.microsoft.com/office/drawing/2014/main" id="{94368AD9-241F-49A7-DE0D-A63FE3BA71F5}"/>
              </a:ext>
            </a:extLst>
          </p:cNvPr>
          <p:cNvSpPr txBox="1"/>
          <p:nvPr/>
        </p:nvSpPr>
        <p:spPr>
          <a:xfrm>
            <a:off x="5918350" y="1435168"/>
            <a:ext cx="4951562" cy="646331"/>
          </a:xfrm>
          <a:prstGeom prst="rect">
            <a:avLst/>
          </a:prstGeom>
          <a:noFill/>
        </p:spPr>
        <p:txBody>
          <a:bodyPr wrap="square">
            <a:spAutoFit/>
          </a:bodyPr>
          <a:lstStyle/>
          <a:p>
            <a:pPr algn="ctr"/>
            <a:r>
              <a:rPr lang="nl-BE" sz="1800">
                <a:latin typeface="Courier" pitchFamily="2" charset="0"/>
              </a:rPr>
              <a:t>Ns20.ovh.net</a:t>
            </a:r>
            <a:endParaRPr lang="en-BE" sz="1800">
              <a:latin typeface="Courier" pitchFamily="2" charset="0"/>
            </a:endParaRPr>
          </a:p>
          <a:p>
            <a:pPr algn="ctr"/>
            <a:r>
              <a:rPr lang="en-GB" sz="1800">
                <a:latin typeface="Courier" pitchFamily="2" charset="0"/>
              </a:rPr>
              <a:t>2001:41d0:1:198f::1</a:t>
            </a:r>
            <a:endParaRPr lang="en-BE" sz="1800">
              <a:latin typeface="Courier" pitchFamily="2" charset="0"/>
            </a:endParaRPr>
          </a:p>
        </p:txBody>
      </p:sp>
      <p:sp>
        <p:nvSpPr>
          <p:cNvPr id="9" name="TextBox 8">
            <a:extLst>
              <a:ext uri="{FF2B5EF4-FFF2-40B4-BE49-F238E27FC236}">
                <a16:creationId xmlns:a16="http://schemas.microsoft.com/office/drawing/2014/main" id="{25728C5E-BEFC-9068-E217-A324BA7151BD}"/>
              </a:ext>
            </a:extLst>
          </p:cNvPr>
          <p:cNvSpPr txBox="1"/>
          <p:nvPr/>
        </p:nvSpPr>
        <p:spPr>
          <a:xfrm>
            <a:off x="2767839" y="1470302"/>
            <a:ext cx="4951562" cy="646331"/>
          </a:xfrm>
          <a:prstGeom prst="rect">
            <a:avLst/>
          </a:prstGeom>
          <a:noFill/>
        </p:spPr>
        <p:txBody>
          <a:bodyPr wrap="square">
            <a:spAutoFit/>
          </a:bodyPr>
          <a:lstStyle/>
          <a:p>
            <a:pPr algn="ctr"/>
            <a:r>
              <a:rPr lang="nl-BE" sz="1800">
                <a:latin typeface="Courier" pitchFamily="2" charset="0"/>
              </a:rPr>
              <a:t>OVH </a:t>
            </a:r>
            <a:r>
              <a:rPr lang="en-BE" sz="1800">
                <a:latin typeface="Courier" pitchFamily="2" charset="0"/>
              </a:rPr>
              <a:t>NS</a:t>
            </a:r>
          </a:p>
          <a:p>
            <a:pPr algn="ctr"/>
            <a:r>
              <a:rPr lang="en-GB" sz="1800">
                <a:latin typeface="Courier" pitchFamily="2" charset="0"/>
              </a:rPr>
              <a:t>2001:41d0:1:1981::1</a:t>
            </a:r>
            <a:endParaRPr lang="en-BE" sz="1800">
              <a:latin typeface="Courier" pitchFamily="2" charset="0"/>
            </a:endParaRPr>
          </a:p>
        </p:txBody>
      </p:sp>
      <p:sp>
        <p:nvSpPr>
          <p:cNvPr id="12" name="TextBox 11">
            <a:extLst>
              <a:ext uri="{FF2B5EF4-FFF2-40B4-BE49-F238E27FC236}">
                <a16:creationId xmlns:a16="http://schemas.microsoft.com/office/drawing/2014/main" id="{1C94EFD6-BD32-D535-7AFC-642895A96188}"/>
              </a:ext>
            </a:extLst>
          </p:cNvPr>
          <p:cNvSpPr txBox="1"/>
          <p:nvPr/>
        </p:nvSpPr>
        <p:spPr>
          <a:xfrm>
            <a:off x="200472" y="34237"/>
            <a:ext cx="6580955" cy="569387"/>
          </a:xfrm>
          <a:prstGeom prst="rect">
            <a:avLst/>
          </a:prstGeom>
          <a:noFill/>
        </p:spPr>
        <p:txBody>
          <a:bodyPr wrap="square">
            <a:spAutoFit/>
          </a:bodyPr>
          <a:lstStyle/>
          <a:p>
            <a:r>
              <a:rPr lang="en-BE">
                <a:hlinkClick r:id="rId3"/>
              </a:rPr>
              <a:t>www.computer-networking.info</a:t>
            </a:r>
            <a:r>
              <a:rPr lang="en-BE"/>
              <a:t> </a:t>
            </a:r>
          </a:p>
        </p:txBody>
      </p:sp>
    </p:spTree>
    <p:extLst>
      <p:ext uri="{BB962C8B-B14F-4D97-AF65-F5344CB8AC3E}">
        <p14:creationId xmlns:p14="http://schemas.microsoft.com/office/powerpoint/2010/main" val="1263767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1000"/>
                                  </p:stCondLst>
                                  <p:childTnLst>
                                    <p:set>
                                      <p:cBhvr>
                                        <p:cTn id="11" dur="1" fill="hold">
                                          <p:stCondLst>
                                            <p:cond delay="0"/>
                                          </p:stCondLst>
                                        </p:cTn>
                                        <p:tgtEl>
                                          <p:spTgt spid="20"/>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1000"/>
                                  </p:stCondLst>
                                  <p:childTnLst>
                                    <p:set>
                                      <p:cBhvr>
                                        <p:cTn id="27" dur="1" fill="hold">
                                          <p:stCondLst>
                                            <p:cond delay="0"/>
                                          </p:stCondLst>
                                        </p:cTn>
                                        <p:tgtEl>
                                          <p:spTgt spid="27"/>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1" grpId="0" animBg="1"/>
      <p:bldP spid="27" grpId="0" animBg="1"/>
      <p:bldP spid="29" grpId="0" animBg="1"/>
      <p:bldP spid="32" grpId="0" animBg="1"/>
      <p:bldP spid="5" grpId="0"/>
      <p:bldP spid="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96E5C-43DF-46BA-BC38-1845A7AD15D3}"/>
              </a:ext>
            </a:extLst>
          </p:cNvPr>
          <p:cNvSpPr>
            <a:spLocks noGrp="1"/>
          </p:cNvSpPr>
          <p:nvPr>
            <p:ph type="title"/>
          </p:nvPr>
        </p:nvSpPr>
        <p:spPr/>
        <p:txBody>
          <a:bodyPr/>
          <a:lstStyle/>
          <a:p>
            <a:pPr>
              <a:defRPr/>
            </a:pPr>
            <a:r>
              <a:rPr lang="en-GB">
                <a:sym typeface="Gill Sans" charset="0"/>
              </a:rPr>
              <a:t>SSH</a:t>
            </a:r>
          </a:p>
        </p:txBody>
      </p:sp>
      <p:sp>
        <p:nvSpPr>
          <p:cNvPr id="3" name="Espace réservé du contenu 2">
            <a:extLst>
              <a:ext uri="{FF2B5EF4-FFF2-40B4-BE49-F238E27FC236}">
                <a16:creationId xmlns:a16="http://schemas.microsoft.com/office/drawing/2014/main" id="{A40D92F4-F8ED-4517-B565-853A2C236594}"/>
              </a:ext>
            </a:extLst>
          </p:cNvPr>
          <p:cNvSpPr>
            <a:spLocks noGrp="1"/>
          </p:cNvSpPr>
          <p:nvPr>
            <p:ph idx="1"/>
          </p:nvPr>
        </p:nvSpPr>
        <p:spPr/>
        <p:txBody>
          <a:bodyPr/>
          <a:lstStyle/>
          <a:p>
            <a:pPr marL="617418" indent="-420967">
              <a:spcBef>
                <a:spcPts val="1768"/>
              </a:spcBef>
              <a:buFont typeface="Gill Sans" charset="0"/>
              <a:buChar char="•"/>
              <a:defRPr/>
            </a:pPr>
            <a:r>
              <a:rPr lang="en-GB">
                <a:sym typeface="Gill Sans" charset="0"/>
              </a:rPr>
              <a:t>Basic principles</a:t>
            </a:r>
          </a:p>
          <a:p>
            <a:pPr marL="944837" lvl="1" indent="-420967">
              <a:spcBef>
                <a:spcPts val="1768"/>
              </a:spcBef>
              <a:buFont typeface="Gill Sans" charset="0"/>
              <a:buChar char="•"/>
              <a:defRPr/>
            </a:pPr>
            <a:r>
              <a:rPr lang="en-GB">
                <a:sym typeface="Gill Sans" charset="0"/>
              </a:rPr>
              <a:t>Public key used for authentication</a:t>
            </a:r>
          </a:p>
          <a:p>
            <a:pPr marL="1272256" lvl="2" indent="-420967">
              <a:spcBef>
                <a:spcPts val="1768"/>
              </a:spcBef>
              <a:buFont typeface="Gill Sans" charset="0"/>
              <a:buChar char="•"/>
              <a:defRPr/>
            </a:pPr>
            <a:r>
              <a:rPr lang="en-GB">
                <a:sym typeface="Gill Sans" charset="0"/>
              </a:rPr>
              <a:t>Each host (client/server) has a public </a:t>
            </a:r>
            <a:r>
              <a:rPr lang="en-GB" err="1">
                <a:sym typeface="Gill Sans" charset="0"/>
              </a:rPr>
              <a:t>keypair</a:t>
            </a:r>
            <a:endParaRPr lang="en-GB">
              <a:sym typeface="Gill Sans" charset="0"/>
            </a:endParaRPr>
          </a:p>
          <a:p>
            <a:pPr marL="944837" lvl="1" indent="-420967">
              <a:spcBef>
                <a:spcPts val="1768"/>
              </a:spcBef>
              <a:buFont typeface="Gill Sans" charset="0"/>
              <a:buChar char="•"/>
              <a:defRPr/>
            </a:pPr>
            <a:r>
              <a:rPr lang="en-GB" err="1">
                <a:sym typeface="Gill Sans" charset="0"/>
              </a:rPr>
              <a:t>Diffie</a:t>
            </a:r>
            <a:r>
              <a:rPr lang="en-GB">
                <a:sym typeface="Gill Sans" charset="0"/>
              </a:rPr>
              <a:t> Hellman for key exchange</a:t>
            </a:r>
          </a:p>
          <a:p>
            <a:pPr marL="944837" lvl="1" indent="-420967">
              <a:spcBef>
                <a:spcPts val="1768"/>
              </a:spcBef>
              <a:buFont typeface="Gill Sans" charset="0"/>
              <a:buChar char="•"/>
              <a:defRPr/>
            </a:pPr>
            <a:r>
              <a:rPr lang="en-GB">
                <a:sym typeface="Gill Sans" charset="0"/>
              </a:rPr>
              <a:t>Secret key encryption for confidentiality</a:t>
            </a:r>
          </a:p>
        </p:txBody>
      </p:sp>
    </p:spTree>
    <p:extLst>
      <p:ext uri="{BB962C8B-B14F-4D97-AF65-F5344CB8AC3E}">
        <p14:creationId xmlns:p14="http://schemas.microsoft.com/office/powerpoint/2010/main" val="826920053"/>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1E586A-1D14-47D4-85B7-D5BD4820DE9C}"/>
              </a:ext>
            </a:extLst>
          </p:cNvPr>
          <p:cNvSpPr>
            <a:spLocks noGrp="1"/>
          </p:cNvSpPr>
          <p:nvPr>
            <p:ph type="title"/>
          </p:nvPr>
        </p:nvSpPr>
        <p:spPr/>
        <p:txBody>
          <a:bodyPr/>
          <a:lstStyle/>
          <a:p>
            <a:pPr>
              <a:defRPr/>
            </a:pPr>
            <a:r>
              <a:rPr lang="en-GB">
                <a:sym typeface="Gill Sans" charset="0"/>
              </a:rPr>
              <a:t>SSH</a:t>
            </a:r>
          </a:p>
        </p:txBody>
      </p:sp>
      <p:pic>
        <p:nvPicPr>
          <p:cNvPr id="74754" name="Picture 6">
            <a:extLst>
              <a:ext uri="{FF2B5EF4-FFF2-40B4-BE49-F238E27FC236}">
                <a16:creationId xmlns:a16="http://schemas.microsoft.com/office/drawing/2014/main" id="{43BD8AD5-C894-4339-A04C-4750D5D4F08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1454150"/>
            <a:ext cx="7620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4755" name="Rectangle 7">
            <a:extLst>
              <a:ext uri="{FF2B5EF4-FFF2-40B4-BE49-F238E27FC236}">
                <a16:creationId xmlns:a16="http://schemas.microsoft.com/office/drawing/2014/main" id="{B3B54C9E-EF28-443F-8FC1-A0F851922A6D}"/>
              </a:ext>
            </a:extLst>
          </p:cNvPr>
          <p:cNvSpPr>
            <a:spLocks/>
          </p:cNvSpPr>
          <p:nvPr/>
        </p:nvSpPr>
        <p:spPr bwMode="auto">
          <a:xfrm>
            <a:off x="1106488" y="2114550"/>
            <a:ext cx="9286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client</a:t>
            </a:r>
          </a:p>
        </p:txBody>
      </p:sp>
      <p:pic>
        <p:nvPicPr>
          <p:cNvPr id="74756" name="Picture 8">
            <a:extLst>
              <a:ext uri="{FF2B5EF4-FFF2-40B4-BE49-F238E27FC236}">
                <a16:creationId xmlns:a16="http://schemas.microsoft.com/office/drawing/2014/main" id="{B86C69F8-21A5-4767-883D-463D6F11F9F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700" y="1354138"/>
            <a:ext cx="7445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cxnSp>
        <p:nvCxnSpPr>
          <p:cNvPr id="9" name="Connecteur droit 8">
            <a:extLst>
              <a:ext uri="{FF2B5EF4-FFF2-40B4-BE49-F238E27FC236}">
                <a16:creationId xmlns:a16="http://schemas.microsoft.com/office/drawing/2014/main" id="{5CCC8307-A424-4394-AE4E-9EF75F78790A}"/>
              </a:ext>
            </a:extLst>
          </p:cNvPr>
          <p:cNvCxnSpPr>
            <a:stCxn id="74755" idx="2"/>
          </p:cNvCxnSpPr>
          <p:nvPr/>
        </p:nvCxnSpPr>
        <p:spPr bwMode="auto">
          <a:xfrm flipH="1">
            <a:off x="1552575" y="2524125"/>
            <a:ext cx="17463" cy="4043363"/>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 name="Connecteur droit 9">
            <a:extLst>
              <a:ext uri="{FF2B5EF4-FFF2-40B4-BE49-F238E27FC236}">
                <a16:creationId xmlns:a16="http://schemas.microsoft.com/office/drawing/2014/main" id="{672A58F9-4C84-4663-A17D-8572C3A53B8B}"/>
              </a:ext>
            </a:extLst>
          </p:cNvPr>
          <p:cNvCxnSpPr/>
          <p:nvPr/>
        </p:nvCxnSpPr>
        <p:spPr bwMode="auto">
          <a:xfrm flipH="1">
            <a:off x="7750175" y="2416175"/>
            <a:ext cx="19050" cy="400050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74759" name="Grouper 24">
            <a:extLst>
              <a:ext uri="{FF2B5EF4-FFF2-40B4-BE49-F238E27FC236}">
                <a16:creationId xmlns:a16="http://schemas.microsoft.com/office/drawing/2014/main" id="{8EC721CF-372B-409A-8E03-89ED45C0DAA8}"/>
              </a:ext>
            </a:extLst>
          </p:cNvPr>
          <p:cNvGrpSpPr>
            <a:grpSpLocks/>
          </p:cNvGrpSpPr>
          <p:nvPr/>
        </p:nvGrpSpPr>
        <p:grpSpPr bwMode="auto">
          <a:xfrm>
            <a:off x="1662113" y="2466975"/>
            <a:ext cx="6034087" cy="738188"/>
            <a:chOff x="2181920" y="4300736"/>
            <a:chExt cx="7920880" cy="1051223"/>
          </a:xfrm>
        </p:grpSpPr>
        <p:cxnSp>
          <p:nvCxnSpPr>
            <p:cNvPr id="12" name="Connecteur droit avec flèche 11">
              <a:extLst>
                <a:ext uri="{FF2B5EF4-FFF2-40B4-BE49-F238E27FC236}">
                  <a16:creationId xmlns:a16="http://schemas.microsoft.com/office/drawing/2014/main" id="{1F213E4C-5DAC-4598-87E5-F610A5B13895}"/>
                </a:ext>
              </a:extLst>
            </p:cNvPr>
            <p:cNvCxnSpPr/>
            <p:nvPr/>
          </p:nvCxnSpPr>
          <p:spPr bwMode="auto">
            <a:xfrm>
              <a:off x="2181920" y="4587845"/>
              <a:ext cx="7920880" cy="431792"/>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4780" name="ZoneTexte 12">
              <a:extLst>
                <a:ext uri="{FF2B5EF4-FFF2-40B4-BE49-F238E27FC236}">
                  <a16:creationId xmlns:a16="http://schemas.microsoft.com/office/drawing/2014/main" id="{8498A06D-DC74-431D-9BB2-C9DE13E9C44F}"/>
                </a:ext>
              </a:extLst>
            </p:cNvPr>
            <p:cNvSpPr txBox="1">
              <a:spLocks noChangeArrowheads="1"/>
            </p:cNvSpPr>
            <p:nvPr/>
          </p:nvSpPr>
          <p:spPr bwMode="auto">
            <a:xfrm>
              <a:off x="5817667" y="4300736"/>
              <a:ext cx="242411" cy="1051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4200"/>
                <a:t> </a:t>
              </a:r>
            </a:p>
          </p:txBody>
        </p:sp>
      </p:grpSp>
      <p:grpSp>
        <p:nvGrpSpPr>
          <p:cNvPr id="74760" name="Grouper 25">
            <a:extLst>
              <a:ext uri="{FF2B5EF4-FFF2-40B4-BE49-F238E27FC236}">
                <a16:creationId xmlns:a16="http://schemas.microsoft.com/office/drawing/2014/main" id="{D7B348CF-B7B7-4472-ACA7-470B6048C108}"/>
              </a:ext>
            </a:extLst>
          </p:cNvPr>
          <p:cNvGrpSpPr>
            <a:grpSpLocks/>
          </p:cNvGrpSpPr>
          <p:nvPr/>
        </p:nvGrpSpPr>
        <p:grpSpPr bwMode="auto">
          <a:xfrm>
            <a:off x="1606550" y="3024188"/>
            <a:ext cx="6143625" cy="738187"/>
            <a:chOff x="2109912" y="5092824"/>
            <a:chExt cx="8064896" cy="1051223"/>
          </a:xfrm>
        </p:grpSpPr>
        <p:cxnSp>
          <p:nvCxnSpPr>
            <p:cNvPr id="15" name="Connecteur droit avec flèche 14">
              <a:extLst>
                <a:ext uri="{FF2B5EF4-FFF2-40B4-BE49-F238E27FC236}">
                  <a16:creationId xmlns:a16="http://schemas.microsoft.com/office/drawing/2014/main" id="{1985E48E-9C18-4E34-B239-2FF8BB8C3574}"/>
                </a:ext>
              </a:extLst>
            </p:cNvPr>
            <p:cNvCxnSpPr/>
            <p:nvPr/>
          </p:nvCxnSpPr>
          <p:spPr bwMode="auto">
            <a:xfrm flipH="1">
              <a:off x="2109912" y="5309851"/>
              <a:ext cx="8064896" cy="359450"/>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4778" name="ZoneTexte 13">
              <a:extLst>
                <a:ext uri="{FF2B5EF4-FFF2-40B4-BE49-F238E27FC236}">
                  <a16:creationId xmlns:a16="http://schemas.microsoft.com/office/drawing/2014/main" id="{4885CBC1-0BCE-4E53-9D82-6D49D9CD5006}"/>
                </a:ext>
              </a:extLst>
            </p:cNvPr>
            <p:cNvSpPr txBox="1">
              <a:spLocks noChangeArrowheads="1"/>
            </p:cNvSpPr>
            <p:nvPr/>
          </p:nvSpPr>
          <p:spPr bwMode="auto">
            <a:xfrm>
              <a:off x="5961666" y="5092824"/>
              <a:ext cx="242445" cy="1051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4200"/>
                <a:t> </a:t>
              </a:r>
            </a:p>
          </p:txBody>
        </p:sp>
      </p:grpSp>
      <p:grpSp>
        <p:nvGrpSpPr>
          <p:cNvPr id="74761" name="Grouper 26">
            <a:extLst>
              <a:ext uri="{FF2B5EF4-FFF2-40B4-BE49-F238E27FC236}">
                <a16:creationId xmlns:a16="http://schemas.microsoft.com/office/drawing/2014/main" id="{452287E4-BBD0-4618-9ECB-4F70DA29F1F2}"/>
              </a:ext>
            </a:extLst>
          </p:cNvPr>
          <p:cNvGrpSpPr>
            <a:grpSpLocks/>
          </p:cNvGrpSpPr>
          <p:nvPr/>
        </p:nvGrpSpPr>
        <p:grpSpPr bwMode="auto">
          <a:xfrm>
            <a:off x="1606550" y="3479800"/>
            <a:ext cx="6034088" cy="738188"/>
            <a:chOff x="2109912" y="5740896"/>
            <a:chExt cx="7920880" cy="1048967"/>
          </a:xfrm>
        </p:grpSpPr>
        <p:cxnSp>
          <p:nvCxnSpPr>
            <p:cNvPr id="19" name="Connecteur droit avec flèche 18">
              <a:extLst>
                <a:ext uri="{FF2B5EF4-FFF2-40B4-BE49-F238E27FC236}">
                  <a16:creationId xmlns:a16="http://schemas.microsoft.com/office/drawing/2014/main" id="{692F959D-9992-4DFA-8024-9EBF7BC9CF36}"/>
                </a:ext>
              </a:extLst>
            </p:cNvPr>
            <p:cNvCxnSpPr/>
            <p:nvPr/>
          </p:nvCxnSpPr>
          <p:spPr bwMode="auto">
            <a:xfrm>
              <a:off x="2109912" y="6029644"/>
              <a:ext cx="7920880" cy="430866"/>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4776" name="ZoneTexte 19">
              <a:extLst>
                <a:ext uri="{FF2B5EF4-FFF2-40B4-BE49-F238E27FC236}">
                  <a16:creationId xmlns:a16="http://schemas.microsoft.com/office/drawing/2014/main" id="{341F5134-EB15-44F0-AE2F-0BACE86C9783}"/>
                </a:ext>
              </a:extLst>
            </p:cNvPr>
            <p:cNvSpPr txBox="1">
              <a:spLocks noChangeArrowheads="1"/>
            </p:cNvSpPr>
            <p:nvPr/>
          </p:nvSpPr>
          <p:spPr bwMode="auto">
            <a:xfrm>
              <a:off x="5745659" y="5740896"/>
              <a:ext cx="242411" cy="10489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4200"/>
                <a:t> </a:t>
              </a:r>
            </a:p>
          </p:txBody>
        </p:sp>
      </p:grpSp>
      <p:grpSp>
        <p:nvGrpSpPr>
          <p:cNvPr id="29" name="Grouper 28">
            <a:extLst>
              <a:ext uri="{FF2B5EF4-FFF2-40B4-BE49-F238E27FC236}">
                <a16:creationId xmlns:a16="http://schemas.microsoft.com/office/drawing/2014/main" id="{C32AA147-191E-457B-99EB-9F322745691B}"/>
              </a:ext>
            </a:extLst>
          </p:cNvPr>
          <p:cNvGrpSpPr>
            <a:grpSpLocks/>
          </p:cNvGrpSpPr>
          <p:nvPr/>
        </p:nvGrpSpPr>
        <p:grpSpPr bwMode="auto">
          <a:xfrm>
            <a:off x="1606550" y="4441825"/>
            <a:ext cx="6034088" cy="523220"/>
            <a:chOff x="2109912" y="7109048"/>
            <a:chExt cx="7920880" cy="745096"/>
          </a:xfrm>
        </p:grpSpPr>
        <p:cxnSp>
          <p:nvCxnSpPr>
            <p:cNvPr id="21" name="Connecteur droit avec flèche 20">
              <a:extLst>
                <a:ext uri="{FF2B5EF4-FFF2-40B4-BE49-F238E27FC236}">
                  <a16:creationId xmlns:a16="http://schemas.microsoft.com/office/drawing/2014/main" id="{EE3E39C9-39BE-46F9-8501-C8EC3023355A}"/>
                </a:ext>
              </a:extLst>
            </p:cNvPr>
            <p:cNvCxnSpPr/>
            <p:nvPr/>
          </p:nvCxnSpPr>
          <p:spPr bwMode="auto">
            <a:xfrm>
              <a:off x="2109912" y="7396157"/>
              <a:ext cx="7920880" cy="431792"/>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4774" name="ZoneTexte 21">
              <a:extLst>
                <a:ext uri="{FF2B5EF4-FFF2-40B4-BE49-F238E27FC236}">
                  <a16:creationId xmlns:a16="http://schemas.microsoft.com/office/drawing/2014/main" id="{FD26BB06-FC9F-4642-B73E-B044A589B7E4}"/>
                </a:ext>
              </a:extLst>
            </p:cNvPr>
            <p:cNvSpPr txBox="1">
              <a:spLocks noChangeArrowheads="1"/>
            </p:cNvSpPr>
            <p:nvPr/>
          </p:nvSpPr>
          <p:spPr bwMode="auto">
            <a:xfrm>
              <a:off x="3570925" y="7109048"/>
              <a:ext cx="4591881" cy="7450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nb-NO" altLang="fr-FR" sz="2800">
                  <a:solidFill>
                    <a:srgbClr val="0000FF"/>
                  </a:solidFill>
                </a:rPr>
                <a:t>SSH-2.0-OpenSSH_6.9</a:t>
              </a:r>
              <a:endParaRPr lang="en-GB" altLang="fr-FR" sz="2800" i="1">
                <a:solidFill>
                  <a:srgbClr val="0000FF"/>
                </a:solidFill>
              </a:endParaRPr>
            </a:p>
          </p:txBody>
        </p:sp>
      </p:grpSp>
      <p:grpSp>
        <p:nvGrpSpPr>
          <p:cNvPr id="28" name="Grouper 27">
            <a:extLst>
              <a:ext uri="{FF2B5EF4-FFF2-40B4-BE49-F238E27FC236}">
                <a16:creationId xmlns:a16="http://schemas.microsoft.com/office/drawing/2014/main" id="{ACCAAF82-D5CA-4DA5-8CBA-795426775625}"/>
              </a:ext>
            </a:extLst>
          </p:cNvPr>
          <p:cNvGrpSpPr>
            <a:grpSpLocks/>
          </p:cNvGrpSpPr>
          <p:nvPr/>
        </p:nvGrpSpPr>
        <p:grpSpPr bwMode="auto">
          <a:xfrm>
            <a:off x="1552575" y="3935410"/>
            <a:ext cx="6143625" cy="523220"/>
            <a:chOff x="2037904" y="6388968"/>
            <a:chExt cx="8064896" cy="743498"/>
          </a:xfrm>
        </p:grpSpPr>
        <p:cxnSp>
          <p:nvCxnSpPr>
            <p:cNvPr id="23" name="Connecteur droit avec flèche 22">
              <a:extLst>
                <a:ext uri="{FF2B5EF4-FFF2-40B4-BE49-F238E27FC236}">
                  <a16:creationId xmlns:a16="http://schemas.microsoft.com/office/drawing/2014/main" id="{BADF4C88-DDA3-4CB3-85C3-716833B2AD51}"/>
                </a:ext>
              </a:extLst>
            </p:cNvPr>
            <p:cNvCxnSpPr/>
            <p:nvPr/>
          </p:nvCxnSpPr>
          <p:spPr bwMode="auto">
            <a:xfrm flipH="1">
              <a:off x="2037904" y="6605529"/>
              <a:ext cx="8064896" cy="360935"/>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4772" name="ZoneTexte 23">
              <a:extLst>
                <a:ext uri="{FF2B5EF4-FFF2-40B4-BE49-F238E27FC236}">
                  <a16:creationId xmlns:a16="http://schemas.microsoft.com/office/drawing/2014/main" id="{A9B1F147-38F5-4B09-B1CB-DCBEE987F8C9}"/>
                </a:ext>
              </a:extLst>
            </p:cNvPr>
            <p:cNvSpPr txBox="1">
              <a:spLocks noChangeArrowheads="1"/>
            </p:cNvSpPr>
            <p:nvPr/>
          </p:nvSpPr>
          <p:spPr bwMode="auto">
            <a:xfrm>
              <a:off x="3545479" y="6388968"/>
              <a:ext cx="4930803" cy="7434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nb-NO" altLang="fr-FR" sz="2800">
                  <a:solidFill>
                    <a:srgbClr val="008000"/>
                  </a:solidFill>
                </a:rPr>
                <a:t>SSH-2.0-OpenSSH_6.6.1</a:t>
              </a:r>
            </a:p>
          </p:txBody>
        </p:sp>
      </p:grpSp>
      <p:grpSp>
        <p:nvGrpSpPr>
          <p:cNvPr id="30" name="Grouper 29">
            <a:extLst>
              <a:ext uri="{FF2B5EF4-FFF2-40B4-BE49-F238E27FC236}">
                <a16:creationId xmlns:a16="http://schemas.microsoft.com/office/drawing/2014/main" id="{CB0C31D4-3930-44FF-A796-06AAAF4D9727}"/>
              </a:ext>
            </a:extLst>
          </p:cNvPr>
          <p:cNvGrpSpPr>
            <a:grpSpLocks/>
          </p:cNvGrpSpPr>
          <p:nvPr/>
        </p:nvGrpSpPr>
        <p:grpSpPr bwMode="auto">
          <a:xfrm>
            <a:off x="1552575" y="5605463"/>
            <a:ext cx="6143625" cy="523220"/>
            <a:chOff x="2037904" y="6388968"/>
            <a:chExt cx="8064896" cy="743498"/>
          </a:xfrm>
        </p:grpSpPr>
        <p:cxnSp>
          <p:nvCxnSpPr>
            <p:cNvPr id="31" name="Connecteur droit avec flèche 30">
              <a:extLst>
                <a:ext uri="{FF2B5EF4-FFF2-40B4-BE49-F238E27FC236}">
                  <a16:creationId xmlns:a16="http://schemas.microsoft.com/office/drawing/2014/main" id="{B9ECF106-A347-43AA-BF07-DAB344BF866E}"/>
                </a:ext>
              </a:extLst>
            </p:cNvPr>
            <p:cNvCxnSpPr/>
            <p:nvPr/>
          </p:nvCxnSpPr>
          <p:spPr bwMode="auto">
            <a:xfrm flipH="1">
              <a:off x="2037904" y="6605529"/>
              <a:ext cx="8064896" cy="358679"/>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4770" name="ZoneTexte 31">
              <a:extLst>
                <a:ext uri="{FF2B5EF4-FFF2-40B4-BE49-F238E27FC236}">
                  <a16:creationId xmlns:a16="http://schemas.microsoft.com/office/drawing/2014/main" id="{4FEB1A45-83F6-4DB7-A927-7FC8E336387A}"/>
                </a:ext>
              </a:extLst>
            </p:cNvPr>
            <p:cNvSpPr txBox="1">
              <a:spLocks noChangeArrowheads="1"/>
            </p:cNvSpPr>
            <p:nvPr/>
          </p:nvSpPr>
          <p:spPr bwMode="auto">
            <a:xfrm>
              <a:off x="3771695" y="6388968"/>
              <a:ext cx="4478378" cy="7434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800">
                  <a:solidFill>
                    <a:srgbClr val="008000"/>
                  </a:solidFill>
                </a:rPr>
                <a:t>SSH2_MSG_KEXINIT</a:t>
              </a:r>
              <a:endParaRPr lang="en-GB" altLang="fr-FR" sz="2800" i="1">
                <a:solidFill>
                  <a:srgbClr val="008000"/>
                </a:solidFill>
              </a:endParaRPr>
            </a:p>
          </p:txBody>
        </p:sp>
      </p:grpSp>
      <p:grpSp>
        <p:nvGrpSpPr>
          <p:cNvPr id="33" name="Grouper 32">
            <a:extLst>
              <a:ext uri="{FF2B5EF4-FFF2-40B4-BE49-F238E27FC236}">
                <a16:creationId xmlns:a16="http://schemas.microsoft.com/office/drawing/2014/main" id="{AC301E4B-AFFC-4D96-8BC2-221E668EA82D}"/>
              </a:ext>
            </a:extLst>
          </p:cNvPr>
          <p:cNvGrpSpPr>
            <a:grpSpLocks/>
          </p:cNvGrpSpPr>
          <p:nvPr/>
        </p:nvGrpSpPr>
        <p:grpSpPr bwMode="auto">
          <a:xfrm>
            <a:off x="1606550" y="4999038"/>
            <a:ext cx="6034088" cy="523220"/>
            <a:chOff x="2109912" y="7109048"/>
            <a:chExt cx="7920880" cy="745097"/>
          </a:xfrm>
        </p:grpSpPr>
        <p:cxnSp>
          <p:nvCxnSpPr>
            <p:cNvPr id="34" name="Connecteur droit avec flèche 33">
              <a:extLst>
                <a:ext uri="{FF2B5EF4-FFF2-40B4-BE49-F238E27FC236}">
                  <a16:creationId xmlns:a16="http://schemas.microsoft.com/office/drawing/2014/main" id="{17C125AE-1C67-4BE6-B860-C212F8BF940B}"/>
                </a:ext>
              </a:extLst>
            </p:cNvPr>
            <p:cNvCxnSpPr/>
            <p:nvPr/>
          </p:nvCxnSpPr>
          <p:spPr bwMode="auto">
            <a:xfrm>
              <a:off x="2109912" y="7396156"/>
              <a:ext cx="7920880" cy="431794"/>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4768" name="ZoneTexte 34">
              <a:extLst>
                <a:ext uri="{FF2B5EF4-FFF2-40B4-BE49-F238E27FC236}">
                  <a16:creationId xmlns:a16="http://schemas.microsoft.com/office/drawing/2014/main" id="{5DC3E021-DFAF-4601-A1B9-07F7517401E1}"/>
                </a:ext>
              </a:extLst>
            </p:cNvPr>
            <p:cNvSpPr txBox="1">
              <a:spLocks noChangeArrowheads="1"/>
            </p:cNvSpPr>
            <p:nvPr/>
          </p:nvSpPr>
          <p:spPr bwMode="auto">
            <a:xfrm>
              <a:off x="3627739" y="7109048"/>
              <a:ext cx="4478252" cy="74509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800">
                  <a:solidFill>
                    <a:srgbClr val="3366FF"/>
                  </a:solidFill>
                </a:rPr>
                <a:t>SSH2_MSG_KEXINIT</a:t>
              </a:r>
              <a:endParaRPr lang="en-GB" altLang="fr-FR" sz="2800" i="1">
                <a:solidFill>
                  <a:srgbClr val="3366FF"/>
                </a:solidFill>
              </a:endParaRPr>
            </a:p>
          </p:txBody>
        </p:sp>
      </p:grpSp>
      <p:sp>
        <p:nvSpPr>
          <p:cNvPr id="74766" name="Rectangle 22">
            <a:extLst>
              <a:ext uri="{FF2B5EF4-FFF2-40B4-BE49-F238E27FC236}">
                <a16:creationId xmlns:a16="http://schemas.microsoft.com/office/drawing/2014/main" id="{82AB4DAB-E424-4C68-BB9A-836F86F13B6E}"/>
              </a:ext>
            </a:extLst>
          </p:cNvPr>
          <p:cNvSpPr>
            <a:spLocks/>
          </p:cNvSpPr>
          <p:nvPr/>
        </p:nvSpPr>
        <p:spPr bwMode="auto">
          <a:xfrm>
            <a:off x="6818313" y="2062163"/>
            <a:ext cx="25320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900" baseline="-33000">
                <a:solidFill>
                  <a:srgbClr val="008000"/>
                </a:solidFill>
                <a:latin typeface="Helvetica" panose="020B0604020202020204" pitchFamily="34" charset="0"/>
                <a:sym typeface="Helvetica" panose="020B0604020202020204" pitchFamily="34" charset="0"/>
              </a:rPr>
              <a:t>,</a:t>
            </a:r>
            <a:r>
              <a:rPr lang="en-US" altLang="fr-FR" sz="1900">
                <a:solidFill>
                  <a:srgbClr val="008000"/>
                </a:solidFill>
                <a:latin typeface="Helvetica" panose="020B0604020202020204" pitchFamily="34" charset="0"/>
                <a:sym typeface="Helvetica" panose="020B0604020202020204" pitchFamily="34" charset="0"/>
              </a:rPr>
              <a:t>Pub</a:t>
            </a:r>
            <a:r>
              <a:rPr lang="en-US" altLang="fr-FR" sz="1900" baseline="-33000">
                <a:solidFill>
                  <a:srgbClr val="008000"/>
                </a:solidFill>
                <a:latin typeface="Helvetica" panose="020B0604020202020204" pitchFamily="34" charset="0"/>
                <a:sym typeface="Helvetica" panose="020B0604020202020204" pitchFamily="34" charset="0"/>
              </a:rPr>
              <a:t>Server,</a:t>
            </a:r>
            <a:r>
              <a:rPr lang="en-US" altLang="fr-FR" sz="1900">
                <a:solidFill>
                  <a:srgbClr val="008000"/>
                </a:solidFill>
                <a:latin typeface="Helvetica" panose="020B0604020202020204" pitchFamily="34" charset="0"/>
                <a:sym typeface="Helvetica" panose="020B0604020202020204" pitchFamily="34" charset="0"/>
              </a:rPr>
              <a:t>,Priv</a:t>
            </a:r>
            <a:r>
              <a:rPr lang="en-US" altLang="fr-FR" sz="1900" baseline="-33000">
                <a:solidFill>
                  <a:srgbClr val="008000"/>
                </a:solidFill>
                <a:latin typeface="Helvetica" panose="020B0604020202020204" pitchFamily="34" charset="0"/>
                <a:sym typeface="Helvetica" panose="020B0604020202020204" pitchFamily="34" charset="0"/>
              </a:rPr>
              <a:t>Server</a:t>
            </a:r>
          </a:p>
        </p:txBody>
      </p:sp>
    </p:spTree>
    <p:extLst>
      <p:ext uri="{BB962C8B-B14F-4D97-AF65-F5344CB8AC3E}">
        <p14:creationId xmlns:p14="http://schemas.microsoft.com/office/powerpoint/2010/main" val="14015701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right)">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EF2EF3-7078-4AA2-ABDD-6B4871F6FD7B}"/>
              </a:ext>
            </a:extLst>
          </p:cNvPr>
          <p:cNvSpPr>
            <a:spLocks noGrp="1"/>
          </p:cNvSpPr>
          <p:nvPr>
            <p:ph type="title"/>
          </p:nvPr>
        </p:nvSpPr>
        <p:spPr/>
        <p:txBody>
          <a:bodyPr/>
          <a:lstStyle/>
          <a:p>
            <a:pPr>
              <a:defRPr/>
            </a:pPr>
            <a:r>
              <a:rPr lang="en-GB">
                <a:sym typeface="Gill Sans" charset="0"/>
              </a:rPr>
              <a:t>SSH : key exchange</a:t>
            </a:r>
          </a:p>
        </p:txBody>
      </p:sp>
      <p:sp>
        <p:nvSpPr>
          <p:cNvPr id="3" name="Espace réservé du contenu 2">
            <a:extLst>
              <a:ext uri="{FF2B5EF4-FFF2-40B4-BE49-F238E27FC236}">
                <a16:creationId xmlns:a16="http://schemas.microsoft.com/office/drawing/2014/main" id="{CE60D193-75FA-454D-80F4-5C699D29B20D}"/>
              </a:ext>
            </a:extLst>
          </p:cNvPr>
          <p:cNvSpPr>
            <a:spLocks noGrp="1"/>
          </p:cNvSpPr>
          <p:nvPr>
            <p:ph idx="1"/>
          </p:nvPr>
        </p:nvSpPr>
        <p:spPr>
          <a:xfrm>
            <a:off x="1063041" y="1420018"/>
            <a:ext cx="7972425" cy="4017963"/>
          </a:xfrm>
        </p:spPr>
        <p:txBody>
          <a:bodyPr/>
          <a:lstStyle/>
          <a:p>
            <a:pPr marL="617418" indent="-420967">
              <a:spcBef>
                <a:spcPts val="1768"/>
              </a:spcBef>
              <a:buFont typeface="Gill Sans" charset="0"/>
              <a:buChar char="•"/>
              <a:defRPr/>
            </a:pPr>
            <a:r>
              <a:rPr lang="en-GB">
                <a:sym typeface="Gill Sans" charset="0"/>
              </a:rPr>
              <a:t>Principles</a:t>
            </a:r>
          </a:p>
          <a:p>
            <a:pPr marL="944837" lvl="1" indent="-420967">
              <a:spcBef>
                <a:spcPts val="1768"/>
              </a:spcBef>
              <a:buFont typeface="Gill Sans" charset="0"/>
              <a:buChar char="•"/>
              <a:defRPr/>
            </a:pPr>
            <a:r>
              <a:rPr lang="en-GB" err="1">
                <a:sym typeface="Gill Sans" charset="0"/>
              </a:rPr>
              <a:t>Diffie</a:t>
            </a:r>
            <a:r>
              <a:rPr lang="en-GB">
                <a:sym typeface="Gill Sans" charset="0"/>
              </a:rPr>
              <a:t> Hellman allows to securely exchange keys</a:t>
            </a:r>
          </a:p>
          <a:p>
            <a:pPr marL="1272256" lvl="2" indent="-420967">
              <a:spcBef>
                <a:spcPts val="1768"/>
              </a:spcBef>
              <a:buFont typeface="Gill Sans" charset="0"/>
              <a:buChar char="•"/>
              <a:defRPr/>
            </a:pPr>
            <a:r>
              <a:rPr lang="en-GB">
                <a:solidFill>
                  <a:srgbClr val="FF0000"/>
                </a:solidFill>
                <a:sym typeface="Gill Sans" charset="0"/>
              </a:rPr>
              <a:t>but it needs to be authenticated !</a:t>
            </a:r>
          </a:p>
        </p:txBody>
      </p:sp>
      <p:pic>
        <p:nvPicPr>
          <p:cNvPr id="4" name="Picture 2">
            <a:extLst>
              <a:ext uri="{FF2B5EF4-FFF2-40B4-BE49-F238E27FC236}">
                <a16:creationId xmlns:a16="http://schemas.microsoft.com/office/drawing/2014/main" id="{0899D79A-7E91-A145-8139-BA744B2FE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111551" y="5297728"/>
            <a:ext cx="2409942" cy="5389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02F812D-B7CC-7543-A253-CBB6E545DB6D}"/>
              </a:ext>
            </a:extLst>
          </p:cNvPr>
          <p:cNvSpPr/>
          <p:nvPr/>
        </p:nvSpPr>
        <p:spPr>
          <a:xfrm>
            <a:off x="1539312" y="4980917"/>
            <a:ext cx="7239479" cy="1523494"/>
          </a:xfrm>
          <a:prstGeom prst="rect">
            <a:avLst/>
          </a:prstGeom>
        </p:spPr>
        <p:txBody>
          <a:bodyPr wrap="square">
            <a:spAutoFit/>
          </a:bodyPr>
          <a:lstStyle/>
          <a:p>
            <a:pPr marL="1272256" lvl="2" indent="-420967">
              <a:spcBef>
                <a:spcPts val="1768"/>
              </a:spcBef>
              <a:buFont typeface="Gill Sans" charset="0"/>
              <a:buChar char="•"/>
              <a:defRPr/>
            </a:pPr>
            <a:r>
              <a:rPr lang="en-GB">
                <a:sym typeface="Gill Sans" charset="0"/>
              </a:rPr>
              <a:t>When you use ssh to access </a:t>
            </a:r>
            <a:r>
              <a:rPr lang="en-GB" err="1">
                <a:sym typeface="Gill Sans" charset="0"/>
              </a:rPr>
              <a:t>UCLouvain’s</a:t>
            </a:r>
            <a:r>
              <a:rPr lang="en-GB">
                <a:sym typeface="Gill Sans" charset="0"/>
              </a:rPr>
              <a:t> servers, how do you authenticate them ?</a:t>
            </a:r>
          </a:p>
        </p:txBody>
      </p:sp>
    </p:spTree>
    <p:extLst>
      <p:ext uri="{BB962C8B-B14F-4D97-AF65-F5344CB8AC3E}">
        <p14:creationId xmlns:p14="http://schemas.microsoft.com/office/powerpoint/2010/main" val="1045399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F5BB55-828A-4249-8077-E9D7628AD87F}"/>
              </a:ext>
            </a:extLst>
          </p:cNvPr>
          <p:cNvSpPr>
            <a:spLocks noGrp="1"/>
          </p:cNvSpPr>
          <p:nvPr>
            <p:ph type="title"/>
          </p:nvPr>
        </p:nvSpPr>
        <p:spPr/>
        <p:txBody>
          <a:bodyPr/>
          <a:lstStyle/>
          <a:p>
            <a:pPr>
              <a:defRPr/>
            </a:pPr>
            <a:r>
              <a:rPr lang="en-GB">
                <a:sym typeface="Gill Sans" charset="0"/>
              </a:rPr>
              <a:t>Key exchange</a:t>
            </a:r>
          </a:p>
        </p:txBody>
      </p:sp>
      <p:pic>
        <p:nvPicPr>
          <p:cNvPr id="76802" name="Picture 6">
            <a:extLst>
              <a:ext uri="{FF2B5EF4-FFF2-40B4-BE49-F238E27FC236}">
                <a16:creationId xmlns:a16="http://schemas.microsoft.com/office/drawing/2014/main" id="{B74D6F72-0025-4523-9311-09F3559DDE6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1454150"/>
            <a:ext cx="7620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6803" name="Rectangle 7">
            <a:extLst>
              <a:ext uri="{FF2B5EF4-FFF2-40B4-BE49-F238E27FC236}">
                <a16:creationId xmlns:a16="http://schemas.microsoft.com/office/drawing/2014/main" id="{DBD8B7EA-C5BF-4BCB-8BA1-328C422B4BB7}"/>
              </a:ext>
            </a:extLst>
          </p:cNvPr>
          <p:cNvSpPr>
            <a:spLocks/>
          </p:cNvSpPr>
          <p:nvPr/>
        </p:nvSpPr>
        <p:spPr bwMode="auto">
          <a:xfrm>
            <a:off x="1106488" y="2114550"/>
            <a:ext cx="9286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client</a:t>
            </a:r>
          </a:p>
        </p:txBody>
      </p:sp>
      <p:pic>
        <p:nvPicPr>
          <p:cNvPr id="76804" name="Picture 8">
            <a:extLst>
              <a:ext uri="{FF2B5EF4-FFF2-40B4-BE49-F238E27FC236}">
                <a16:creationId xmlns:a16="http://schemas.microsoft.com/office/drawing/2014/main" id="{799E1EDD-C511-4F01-9F82-F8115B16DAC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700" y="1354138"/>
            <a:ext cx="7445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cxnSp>
        <p:nvCxnSpPr>
          <p:cNvPr id="9" name="Connecteur droit 8">
            <a:extLst>
              <a:ext uri="{FF2B5EF4-FFF2-40B4-BE49-F238E27FC236}">
                <a16:creationId xmlns:a16="http://schemas.microsoft.com/office/drawing/2014/main" id="{16B6C608-AE25-495A-AC94-56C2643BA047}"/>
              </a:ext>
            </a:extLst>
          </p:cNvPr>
          <p:cNvCxnSpPr>
            <a:stCxn id="76803" idx="2"/>
          </p:cNvCxnSpPr>
          <p:nvPr/>
        </p:nvCxnSpPr>
        <p:spPr bwMode="auto">
          <a:xfrm flipH="1">
            <a:off x="1552575" y="2524125"/>
            <a:ext cx="17463" cy="4043363"/>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 name="Connecteur droit 9">
            <a:extLst>
              <a:ext uri="{FF2B5EF4-FFF2-40B4-BE49-F238E27FC236}">
                <a16:creationId xmlns:a16="http://schemas.microsoft.com/office/drawing/2014/main" id="{CF166A3A-DCB4-4793-A261-2DCC231540C9}"/>
              </a:ext>
            </a:extLst>
          </p:cNvPr>
          <p:cNvCxnSpPr/>
          <p:nvPr/>
        </p:nvCxnSpPr>
        <p:spPr bwMode="auto">
          <a:xfrm flipH="1">
            <a:off x="7750175" y="2416175"/>
            <a:ext cx="19050" cy="4000500"/>
          </a:xfrm>
          <a:prstGeom prst="line">
            <a:avLst/>
          </a:prstGeom>
          <a:blipFill dpi="0" rotWithShape="0">
            <a:blip r:embed="rId3"/>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30" name="Grouper 29">
            <a:extLst>
              <a:ext uri="{FF2B5EF4-FFF2-40B4-BE49-F238E27FC236}">
                <a16:creationId xmlns:a16="http://schemas.microsoft.com/office/drawing/2014/main" id="{831F5CFC-F8E3-4AB7-9987-3F85F7E3C772}"/>
              </a:ext>
            </a:extLst>
          </p:cNvPr>
          <p:cNvGrpSpPr>
            <a:grpSpLocks/>
          </p:cNvGrpSpPr>
          <p:nvPr/>
        </p:nvGrpSpPr>
        <p:grpSpPr bwMode="auto">
          <a:xfrm>
            <a:off x="1866900" y="3784600"/>
            <a:ext cx="5930900" cy="2677656"/>
            <a:chOff x="2037189" y="6388968"/>
            <a:chExt cx="8066149" cy="3808902"/>
          </a:xfrm>
        </p:grpSpPr>
        <p:cxnSp>
          <p:nvCxnSpPr>
            <p:cNvPr id="31" name="Connecteur droit avec flèche 30">
              <a:extLst>
                <a:ext uri="{FF2B5EF4-FFF2-40B4-BE49-F238E27FC236}">
                  <a16:creationId xmlns:a16="http://schemas.microsoft.com/office/drawing/2014/main" id="{E2AEF6C1-179D-42CD-946D-56854171FD26}"/>
                </a:ext>
              </a:extLst>
            </p:cNvPr>
            <p:cNvCxnSpPr/>
            <p:nvPr/>
          </p:nvCxnSpPr>
          <p:spPr bwMode="auto">
            <a:xfrm flipH="1">
              <a:off x="2037189" y="6605753"/>
              <a:ext cx="8066149" cy="359051"/>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6815" name="ZoneTexte 31">
              <a:extLst>
                <a:ext uri="{FF2B5EF4-FFF2-40B4-BE49-F238E27FC236}">
                  <a16:creationId xmlns:a16="http://schemas.microsoft.com/office/drawing/2014/main" id="{976AEC1C-023F-4356-84C3-DD8438C05340}"/>
                </a:ext>
              </a:extLst>
            </p:cNvPr>
            <p:cNvSpPr txBox="1">
              <a:spLocks noChangeArrowheads="1"/>
            </p:cNvSpPr>
            <p:nvPr/>
          </p:nvSpPr>
          <p:spPr bwMode="auto">
            <a:xfrm>
              <a:off x="2338394" y="6388968"/>
              <a:ext cx="7344991" cy="3808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sz="2800">
                <a:solidFill>
                  <a:srgbClr val="008000"/>
                </a:solidFill>
              </a:endParaRPr>
            </a:p>
            <a:p>
              <a:pPr eaLnBrk="1" hangingPunct="1"/>
              <a:r>
                <a:rPr lang="en-GB" altLang="fr-FR" sz="2800">
                  <a:solidFill>
                    <a:srgbClr val="008000"/>
                  </a:solidFill>
                </a:rPr>
                <a:t>SSH2_MSG_KEXINIT</a:t>
              </a:r>
              <a:endParaRPr lang="en-GB" altLang="fr-FR" sz="2800" i="1">
                <a:solidFill>
                  <a:srgbClr val="008000"/>
                </a:solidFill>
              </a:endParaRPr>
            </a:p>
            <a:p>
              <a:pPr eaLnBrk="1" hangingPunct="1"/>
              <a:r>
                <a:rPr lang="en-GB" altLang="fr-FR" sz="2800" i="1">
                  <a:solidFill>
                    <a:srgbClr val="008000"/>
                  </a:solidFill>
                </a:rPr>
                <a:t>B=</a:t>
              </a:r>
              <a:r>
                <a:rPr lang="en-GB" altLang="fr-FR" sz="2800" i="1" err="1">
                  <a:solidFill>
                    <a:srgbClr val="008000"/>
                  </a:solidFill>
                </a:rPr>
                <a:t>g</a:t>
              </a:r>
              <a:r>
                <a:rPr lang="en-GB" altLang="fr-FR" sz="2800" i="1" baseline="30000" err="1">
                  <a:solidFill>
                    <a:srgbClr val="008000"/>
                  </a:solidFill>
                </a:rPr>
                <a:t>b</a:t>
              </a:r>
              <a:r>
                <a:rPr lang="en-GB" altLang="fr-FR" sz="2800" i="1">
                  <a:solidFill>
                    <a:srgbClr val="008000"/>
                  </a:solidFill>
                </a:rPr>
                <a:t> mod p</a:t>
              </a:r>
            </a:p>
            <a:p>
              <a:pPr eaLnBrk="1" hangingPunct="1"/>
              <a:r>
                <a:rPr lang="en-GB" altLang="fr-FR" sz="2800" i="1">
                  <a:solidFill>
                    <a:srgbClr val="008000"/>
                  </a:solidFill>
                </a:rPr>
                <a:t>Sign(Hash(</a:t>
              </a:r>
              <a:r>
                <a:rPr lang="en-GB" altLang="fr-FR" sz="2800" i="1" err="1">
                  <a:solidFill>
                    <a:srgbClr val="008000"/>
                  </a:solidFill>
                </a:rPr>
                <a:t>V</a:t>
              </a:r>
              <a:r>
                <a:rPr lang="en-GB" altLang="fr-FR" sz="2800" i="1" baseline="-25000" err="1">
                  <a:solidFill>
                    <a:srgbClr val="008000"/>
                  </a:solidFill>
                </a:rPr>
                <a:t>client</a:t>
              </a:r>
              <a:r>
                <a:rPr lang="en-GB" altLang="fr-FR" sz="2800" i="1">
                  <a:solidFill>
                    <a:srgbClr val="008000"/>
                  </a:solidFill>
                </a:rPr>
                <a:t>||</a:t>
              </a:r>
              <a:r>
                <a:rPr lang="en-GB" altLang="fr-FR" sz="2800" i="1" err="1">
                  <a:solidFill>
                    <a:srgbClr val="008000"/>
                  </a:solidFill>
                </a:rPr>
                <a:t>V</a:t>
              </a:r>
              <a:r>
                <a:rPr lang="en-GB" altLang="fr-FR" sz="2800" i="1" baseline="-25000" err="1">
                  <a:solidFill>
                    <a:srgbClr val="008000"/>
                  </a:solidFill>
                </a:rPr>
                <a:t>server</a:t>
              </a:r>
              <a:r>
                <a:rPr lang="en-GB" altLang="fr-FR" sz="2800" i="1">
                  <a:solidFill>
                    <a:srgbClr val="008000"/>
                  </a:solidFill>
                </a:rPr>
                <a:t>||</a:t>
              </a:r>
              <a:br>
                <a:rPr lang="en-GB" altLang="fr-FR" sz="2800" i="1">
                  <a:solidFill>
                    <a:srgbClr val="008000"/>
                  </a:solidFill>
                </a:rPr>
              </a:br>
              <a:r>
                <a:rPr lang="en-GB" altLang="fr-FR" sz="2800" i="1" err="1">
                  <a:solidFill>
                    <a:srgbClr val="008000"/>
                  </a:solidFill>
                </a:rPr>
                <a:t>KEX</a:t>
              </a:r>
              <a:r>
                <a:rPr lang="en-GB" altLang="fr-FR" sz="2800" i="1" baseline="-25000" err="1">
                  <a:solidFill>
                    <a:srgbClr val="008000"/>
                  </a:solidFill>
                </a:rPr>
                <a:t>Client</a:t>
              </a:r>
              <a:r>
                <a:rPr lang="en-GB" altLang="fr-FR" sz="2800" i="1">
                  <a:solidFill>
                    <a:srgbClr val="008000"/>
                  </a:solidFill>
                </a:rPr>
                <a:t>||</a:t>
              </a:r>
              <a:r>
                <a:rPr lang="en-GB" altLang="fr-FR" sz="2800" i="1" err="1">
                  <a:solidFill>
                    <a:srgbClr val="008000"/>
                  </a:solidFill>
                </a:rPr>
                <a:t>KEX</a:t>
              </a:r>
              <a:r>
                <a:rPr lang="en-GB" altLang="fr-FR" sz="2800" i="1" baseline="-25000" err="1">
                  <a:solidFill>
                    <a:srgbClr val="008000"/>
                  </a:solidFill>
                </a:rPr>
                <a:t>Server</a:t>
              </a:r>
              <a:r>
                <a:rPr lang="en-GB" altLang="fr-FR" sz="2800" i="1">
                  <a:solidFill>
                    <a:srgbClr val="008000"/>
                  </a:solidFill>
                </a:rPr>
                <a:t>||</a:t>
              </a:r>
              <a:r>
                <a:rPr lang="en-GB" altLang="fr-FR" sz="2800" err="1">
                  <a:solidFill>
                    <a:srgbClr val="008000"/>
                  </a:solidFill>
                </a:rPr>
                <a:t>Pub</a:t>
              </a:r>
              <a:r>
                <a:rPr lang="en-GB" altLang="fr-FR" sz="2800" baseline="-25000" err="1">
                  <a:solidFill>
                    <a:srgbClr val="008000"/>
                  </a:solidFill>
                </a:rPr>
                <a:t>Server</a:t>
              </a:r>
              <a:r>
                <a:rPr lang="en-GB" altLang="fr-FR" sz="2800">
                  <a:solidFill>
                    <a:srgbClr val="008000"/>
                  </a:solidFill>
                </a:rPr>
                <a:t>||A||B||K)</a:t>
              </a:r>
            </a:p>
            <a:p>
              <a:pPr eaLnBrk="1" hangingPunct="1"/>
              <a:endParaRPr lang="en-GB" altLang="fr-FR" sz="2800" i="1">
                <a:solidFill>
                  <a:srgbClr val="008000"/>
                </a:solidFill>
              </a:endParaRPr>
            </a:p>
          </p:txBody>
        </p:sp>
      </p:grpSp>
      <p:grpSp>
        <p:nvGrpSpPr>
          <p:cNvPr id="33" name="Grouper 32">
            <a:extLst>
              <a:ext uri="{FF2B5EF4-FFF2-40B4-BE49-F238E27FC236}">
                <a16:creationId xmlns:a16="http://schemas.microsoft.com/office/drawing/2014/main" id="{C2C13D44-1F25-425A-BBAD-88DDFE2BFE33}"/>
              </a:ext>
            </a:extLst>
          </p:cNvPr>
          <p:cNvGrpSpPr>
            <a:grpSpLocks/>
          </p:cNvGrpSpPr>
          <p:nvPr/>
        </p:nvGrpSpPr>
        <p:grpSpPr bwMode="auto">
          <a:xfrm>
            <a:off x="1606550" y="2517776"/>
            <a:ext cx="6034088" cy="954107"/>
            <a:chOff x="2109912" y="7109048"/>
            <a:chExt cx="7920880" cy="1356758"/>
          </a:xfrm>
        </p:grpSpPr>
        <p:cxnSp>
          <p:nvCxnSpPr>
            <p:cNvPr id="34" name="Connecteur droit avec flèche 33">
              <a:extLst>
                <a:ext uri="{FF2B5EF4-FFF2-40B4-BE49-F238E27FC236}">
                  <a16:creationId xmlns:a16="http://schemas.microsoft.com/office/drawing/2014/main" id="{D07EF3D3-73DA-44E6-B005-2CD350F5D56E}"/>
                </a:ext>
              </a:extLst>
            </p:cNvPr>
            <p:cNvCxnSpPr/>
            <p:nvPr/>
          </p:nvCxnSpPr>
          <p:spPr bwMode="auto">
            <a:xfrm>
              <a:off x="2109912" y="7395746"/>
              <a:ext cx="7920880" cy="433431"/>
            </a:xfrm>
            <a:prstGeom prst="straightConnector1">
              <a:avLst/>
            </a:prstGeom>
            <a:blipFill dpi="0" rotWithShape="0">
              <a:blip r:embed="rId3"/>
              <a:srcRect/>
              <a:tile tx="0" ty="0" sx="100000" sy="100000" flip="none" algn="tl"/>
            </a:blipFill>
            <a:ln w="25400" cap="flat" cmpd="sng" algn="ctr">
              <a:solidFill>
                <a:srgbClr val="000000"/>
              </a:solidFill>
              <a:prstDash val="solid"/>
              <a:round/>
              <a:headEnd type="none" w="med" len="med"/>
              <a:tailEnd type="arrow"/>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6813" name="ZoneTexte 34">
              <a:extLst>
                <a:ext uri="{FF2B5EF4-FFF2-40B4-BE49-F238E27FC236}">
                  <a16:creationId xmlns:a16="http://schemas.microsoft.com/office/drawing/2014/main" id="{F5E81695-295B-4163-8FF0-4D13F9247182}"/>
                </a:ext>
              </a:extLst>
            </p:cNvPr>
            <p:cNvSpPr txBox="1">
              <a:spLocks noChangeArrowheads="1"/>
            </p:cNvSpPr>
            <p:nvPr/>
          </p:nvSpPr>
          <p:spPr bwMode="auto">
            <a:xfrm>
              <a:off x="3627740" y="7109048"/>
              <a:ext cx="4478252" cy="13567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2800">
                  <a:solidFill>
                    <a:srgbClr val="3366FF"/>
                  </a:solidFill>
                </a:rPr>
                <a:t>SSH2_MSG_KEXINIT</a:t>
              </a:r>
            </a:p>
            <a:p>
              <a:pPr eaLnBrk="1" hangingPunct="1"/>
              <a:r>
                <a:rPr lang="en-GB" altLang="fr-FR" sz="2800" i="1">
                  <a:solidFill>
                    <a:srgbClr val="3366FF"/>
                  </a:solidFill>
                </a:rPr>
                <a:t>A=</a:t>
              </a:r>
              <a:r>
                <a:rPr lang="en-GB" altLang="fr-FR" sz="2800" i="1" err="1">
                  <a:solidFill>
                    <a:srgbClr val="3366FF"/>
                  </a:solidFill>
                </a:rPr>
                <a:t>g</a:t>
              </a:r>
              <a:r>
                <a:rPr lang="en-GB" altLang="fr-FR" sz="2800" i="1" baseline="30000" err="1">
                  <a:solidFill>
                    <a:srgbClr val="3366FF"/>
                  </a:solidFill>
                </a:rPr>
                <a:t>a</a:t>
              </a:r>
              <a:r>
                <a:rPr lang="en-GB" altLang="fr-FR" sz="2800" i="1">
                  <a:solidFill>
                    <a:srgbClr val="3366FF"/>
                  </a:solidFill>
                </a:rPr>
                <a:t> mod p</a:t>
              </a:r>
            </a:p>
          </p:txBody>
        </p:sp>
      </p:grpSp>
      <p:sp>
        <p:nvSpPr>
          <p:cNvPr id="76809" name="Rectangle 22">
            <a:extLst>
              <a:ext uri="{FF2B5EF4-FFF2-40B4-BE49-F238E27FC236}">
                <a16:creationId xmlns:a16="http://schemas.microsoft.com/office/drawing/2014/main" id="{CC453387-C3FB-4E5D-96CC-5E5247E61260}"/>
              </a:ext>
            </a:extLst>
          </p:cNvPr>
          <p:cNvSpPr>
            <a:spLocks/>
          </p:cNvSpPr>
          <p:nvPr/>
        </p:nvSpPr>
        <p:spPr bwMode="auto">
          <a:xfrm>
            <a:off x="6818313" y="2062163"/>
            <a:ext cx="25320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687388" algn="l"/>
                <a:tab pos="1374775" algn="l"/>
                <a:tab pos="2062163" algn="l"/>
                <a:tab pos="27384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900" baseline="-33000">
                <a:solidFill>
                  <a:srgbClr val="008000"/>
                </a:solidFill>
                <a:latin typeface="Helvetica" panose="020B0604020202020204" pitchFamily="34" charset="0"/>
                <a:sym typeface="Helvetica" panose="020B0604020202020204" pitchFamily="34" charset="0"/>
              </a:rPr>
              <a:t>,</a:t>
            </a:r>
            <a:r>
              <a:rPr lang="en-US" altLang="fr-FR" sz="1900">
                <a:solidFill>
                  <a:srgbClr val="008000"/>
                </a:solidFill>
                <a:latin typeface="Helvetica" panose="020B0604020202020204" pitchFamily="34" charset="0"/>
                <a:sym typeface="Helvetica" panose="020B0604020202020204" pitchFamily="34" charset="0"/>
              </a:rPr>
              <a:t>Pub</a:t>
            </a:r>
            <a:r>
              <a:rPr lang="en-US" altLang="fr-FR" sz="1900" baseline="-33000">
                <a:solidFill>
                  <a:srgbClr val="008000"/>
                </a:solidFill>
                <a:latin typeface="Helvetica" panose="020B0604020202020204" pitchFamily="34" charset="0"/>
                <a:sym typeface="Helvetica" panose="020B0604020202020204" pitchFamily="34" charset="0"/>
              </a:rPr>
              <a:t>Server,</a:t>
            </a:r>
            <a:r>
              <a:rPr lang="en-US" altLang="fr-FR" sz="1900">
                <a:solidFill>
                  <a:srgbClr val="008000"/>
                </a:solidFill>
                <a:latin typeface="Helvetica" panose="020B0604020202020204" pitchFamily="34" charset="0"/>
                <a:sym typeface="Helvetica" panose="020B0604020202020204" pitchFamily="34" charset="0"/>
              </a:rPr>
              <a:t>,Priv</a:t>
            </a:r>
            <a:r>
              <a:rPr lang="en-US" altLang="fr-FR" sz="1900" baseline="-33000">
                <a:solidFill>
                  <a:srgbClr val="008000"/>
                </a:solidFill>
                <a:latin typeface="Helvetica" panose="020B0604020202020204" pitchFamily="34" charset="0"/>
                <a:sym typeface="Helvetica" panose="020B0604020202020204" pitchFamily="34" charset="0"/>
              </a:rPr>
              <a:t>Server</a:t>
            </a:r>
          </a:p>
        </p:txBody>
      </p:sp>
      <p:sp>
        <p:nvSpPr>
          <p:cNvPr id="38" name="Bulle ronde 37">
            <a:extLst>
              <a:ext uri="{FF2B5EF4-FFF2-40B4-BE49-F238E27FC236}">
                <a16:creationId xmlns:a16="http://schemas.microsoft.com/office/drawing/2014/main" id="{63C54F47-E51D-4317-9B48-362F7C606C9D}"/>
              </a:ext>
            </a:extLst>
          </p:cNvPr>
          <p:cNvSpPr>
            <a:spLocks noChangeArrowheads="1"/>
          </p:cNvSpPr>
          <p:nvPr/>
        </p:nvSpPr>
        <p:spPr bwMode="auto">
          <a:xfrm>
            <a:off x="6543675" y="4137025"/>
            <a:ext cx="3016250" cy="1165225"/>
          </a:xfrm>
          <a:prstGeom prst="wedgeEllipseCallout">
            <a:avLst>
              <a:gd name="adj1" fmla="val -23"/>
              <a:gd name="adj2" fmla="val -193866"/>
            </a:avLst>
          </a:prstGeom>
          <a:solidFill>
            <a:srgbClr val="FFFFFF"/>
          </a:solidFill>
          <a:ln w="25400">
            <a:solidFill>
              <a:schemeClr val="tx1"/>
            </a:solidFill>
            <a:round/>
            <a:headEnd/>
            <a:tailEnd/>
          </a:ln>
        </p:spPr>
        <p:txBody>
          <a:bodyPr lIns="67355" tIns="33677" rIns="67355" bIns="33677"/>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39" name="Rectangle 38">
            <a:extLst>
              <a:ext uri="{FF2B5EF4-FFF2-40B4-BE49-F238E27FC236}">
                <a16:creationId xmlns:a16="http://schemas.microsoft.com/office/drawing/2014/main" id="{B931F665-DBDA-4F0A-953B-E6CA2317088A}"/>
              </a:ext>
            </a:extLst>
          </p:cNvPr>
          <p:cNvSpPr>
            <a:spLocks noChangeArrowheads="1"/>
          </p:cNvSpPr>
          <p:nvPr/>
        </p:nvSpPr>
        <p:spPr bwMode="auto">
          <a:xfrm>
            <a:off x="7015163" y="4492625"/>
            <a:ext cx="2173287"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a:t>K=</a:t>
            </a:r>
            <a:r>
              <a:rPr lang="en-GB" altLang="fr-FR">
                <a:solidFill>
                  <a:srgbClr val="3366FF"/>
                </a:solidFill>
              </a:rPr>
              <a:t>A</a:t>
            </a:r>
            <a:r>
              <a:rPr lang="en-GB" altLang="fr-FR" baseline="30000">
                <a:solidFill>
                  <a:srgbClr val="008000"/>
                </a:solidFill>
              </a:rPr>
              <a:t>b</a:t>
            </a:r>
            <a:r>
              <a:rPr lang="en-GB" altLang="fr-FR"/>
              <a:t> mod p</a:t>
            </a:r>
          </a:p>
        </p:txBody>
      </p:sp>
    </p:spTree>
    <p:extLst>
      <p:ext uri="{BB962C8B-B14F-4D97-AF65-F5344CB8AC3E}">
        <p14:creationId xmlns:p14="http://schemas.microsoft.com/office/powerpoint/2010/main" val="2278876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right)">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E5D748-CEC2-466D-9893-6BB7C0761C41}"/>
              </a:ext>
            </a:extLst>
          </p:cNvPr>
          <p:cNvSpPr>
            <a:spLocks noGrp="1"/>
          </p:cNvSpPr>
          <p:nvPr>
            <p:ph type="title"/>
          </p:nvPr>
        </p:nvSpPr>
        <p:spPr/>
        <p:txBody>
          <a:bodyPr/>
          <a:lstStyle/>
          <a:p>
            <a:pPr>
              <a:defRPr/>
            </a:pPr>
            <a:r>
              <a:rPr lang="en-GB">
                <a:sym typeface="Gill Sans" charset="0"/>
              </a:rPr>
              <a:t>User authentication</a:t>
            </a:r>
          </a:p>
        </p:txBody>
      </p:sp>
      <p:sp>
        <p:nvSpPr>
          <p:cNvPr id="3" name="Espace réservé du contenu 2">
            <a:extLst>
              <a:ext uri="{FF2B5EF4-FFF2-40B4-BE49-F238E27FC236}">
                <a16:creationId xmlns:a16="http://schemas.microsoft.com/office/drawing/2014/main" id="{E11D95AE-D539-4484-923C-77AFDF6C2514}"/>
              </a:ext>
            </a:extLst>
          </p:cNvPr>
          <p:cNvSpPr>
            <a:spLocks noGrp="1"/>
          </p:cNvSpPr>
          <p:nvPr>
            <p:ph idx="1"/>
          </p:nvPr>
        </p:nvSpPr>
        <p:spPr>
          <a:xfrm>
            <a:off x="966788" y="1946275"/>
            <a:ext cx="8490009" cy="4017963"/>
          </a:xfrm>
        </p:spPr>
        <p:txBody>
          <a:bodyPr/>
          <a:lstStyle/>
          <a:p>
            <a:pPr marL="617220" indent="-420370">
              <a:spcBef>
                <a:spcPts val="1768"/>
              </a:spcBef>
              <a:buFont typeface="Gill Sans" charset="0"/>
              <a:buChar char="•"/>
              <a:defRPr/>
            </a:pPr>
            <a:r>
              <a:rPr lang="en-GB">
                <a:sym typeface="Gill Sans" charset="0"/>
              </a:rPr>
              <a:t>How does the server authenticate the user ?</a:t>
            </a:r>
            <a:endParaRPr lang="fr-FR"/>
          </a:p>
          <a:p>
            <a:pPr marL="944245" lvl="1" indent="-420370">
              <a:spcBef>
                <a:spcPts val="1768"/>
              </a:spcBef>
              <a:buFont typeface="Gill Sans" charset="0"/>
              <a:buChar char="•"/>
              <a:defRPr/>
            </a:pPr>
            <a:r>
              <a:rPr lang="en-GB">
                <a:sym typeface="Gill Sans" charset="0"/>
              </a:rPr>
              <a:t>Username/password</a:t>
            </a:r>
            <a:endParaRPr lang="en-GB"/>
          </a:p>
          <a:p>
            <a:pPr marL="1271905" lvl="2" indent="-420370">
              <a:spcBef>
                <a:spcPts val="1768"/>
              </a:spcBef>
              <a:buFont typeface="Gill Sans" charset="0"/>
              <a:buChar char="•"/>
              <a:defRPr/>
            </a:pPr>
            <a:r>
              <a:rPr lang="en-GB">
                <a:sym typeface="Gill Sans" charset="0"/>
              </a:rPr>
              <a:t>Sent over the encrypted channel</a:t>
            </a:r>
            <a:endParaRPr lang="en-GB"/>
          </a:p>
          <a:p>
            <a:pPr marL="944245" lvl="1" indent="-420370">
              <a:spcBef>
                <a:spcPts val="1768"/>
              </a:spcBef>
              <a:buFont typeface="Gill Sans" charset="0"/>
              <a:buChar char="•"/>
              <a:defRPr/>
            </a:pPr>
            <a:r>
              <a:rPr lang="en-GB">
                <a:sym typeface="Gill Sans" charset="0"/>
              </a:rPr>
              <a:t>Public key authentication</a:t>
            </a:r>
            <a:endParaRPr lang="en-GB"/>
          </a:p>
          <a:p>
            <a:pPr marL="1271905" lvl="2" indent="-420370">
              <a:spcBef>
                <a:spcPts val="1768"/>
              </a:spcBef>
              <a:buFont typeface="Gill Sans" charset="0"/>
              <a:buChar char="•"/>
              <a:defRPr/>
            </a:pPr>
            <a:r>
              <a:rPr lang="en-GB">
                <a:sym typeface="Gill Sans" charset="0"/>
              </a:rPr>
              <a:t>User has his/her public/private keypair</a:t>
            </a:r>
            <a:endParaRPr lang="en-GB"/>
          </a:p>
          <a:p>
            <a:pPr marL="1271905" lvl="2" indent="-420370">
              <a:spcBef>
                <a:spcPts val="1768"/>
              </a:spcBef>
              <a:buFont typeface="Gill Sans" charset="0"/>
              <a:buChar char="•"/>
              <a:defRPr/>
            </a:pPr>
            <a:r>
              <a:rPr lang="en-GB">
                <a:sym typeface="Gill Sans" charset="0"/>
              </a:rPr>
              <a:t>Server knows user's public key and sends challenge</a:t>
            </a:r>
            <a:endParaRPr lang="en-GB"/>
          </a:p>
        </p:txBody>
      </p:sp>
    </p:spTree>
    <p:extLst>
      <p:ext uri="{BB962C8B-B14F-4D97-AF65-F5344CB8AC3E}">
        <p14:creationId xmlns:p14="http://schemas.microsoft.com/office/powerpoint/2010/main" val="3239218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26C89B93-BC6E-4B6A-B3F7-797E9E39EFBE}"/>
              </a:ext>
            </a:extLst>
          </p:cNvPr>
          <p:cNvSpPr>
            <a:spLocks noGrp="1" noChangeArrowheads="1"/>
          </p:cNvSpPr>
          <p:nvPr>
            <p:ph type="title"/>
          </p:nvPr>
        </p:nvSpPr>
        <p:spPr/>
        <p:txBody>
          <a:bodyPr/>
          <a:lstStyle/>
          <a:p>
            <a:pPr eaLnBrk="1" hangingPunct="1"/>
            <a:r>
              <a:rPr lang="en-US" altLang="en-US"/>
              <a:t>Agenda</a:t>
            </a:r>
          </a:p>
        </p:txBody>
      </p:sp>
      <p:sp>
        <p:nvSpPr>
          <p:cNvPr id="17410" name="Rectangle 2">
            <a:extLst>
              <a:ext uri="{FF2B5EF4-FFF2-40B4-BE49-F238E27FC236}">
                <a16:creationId xmlns:a16="http://schemas.microsoft.com/office/drawing/2014/main" id="{C5F39B8E-B528-4A9B-9D09-68051D1017E2}"/>
              </a:ext>
            </a:extLst>
          </p:cNvPr>
          <p:cNvSpPr>
            <a:spLocks noGrp="1" noChangeArrowheads="1"/>
          </p:cNvSpPr>
          <p:nvPr>
            <p:ph type="body" idx="1"/>
          </p:nvPr>
        </p:nvSpPr>
        <p:spPr/>
        <p:txBody>
          <a:bodyPr/>
          <a:lstStyle/>
          <a:p>
            <a:pPr marL="654050" eaLnBrk="1" hangingPunct="1"/>
            <a:r>
              <a:rPr lang="en-US" altLang="en-US"/>
              <a:t>Sharing resources</a:t>
            </a:r>
          </a:p>
          <a:p>
            <a:pPr marL="654050" eaLnBrk="1" hangingPunct="1"/>
            <a:r>
              <a:rPr lang="en-US" altLang="en-US"/>
              <a:t>Network security principles</a:t>
            </a:r>
          </a:p>
          <a:p>
            <a:pPr marL="654050" eaLnBrk="1" hangingPunct="1"/>
            <a:r>
              <a:rPr lang="en-US" altLang="en-US"/>
              <a:t>Security protocols</a:t>
            </a:r>
          </a:p>
          <a:p>
            <a:pPr marL="982663" lvl="1" eaLnBrk="1" hangingPunct="1"/>
            <a:r>
              <a:rPr lang="en-US" altLang="en-US"/>
              <a:t>Transport Layer Security (TLS)</a:t>
            </a:r>
          </a:p>
          <a:p>
            <a:pPr marL="982663" lvl="1" eaLnBrk="1" hangingPunct="1"/>
            <a:r>
              <a:rPr lang="en-US" altLang="en-US"/>
              <a:t>Ssh</a:t>
            </a:r>
          </a:p>
          <a:p>
            <a:pPr marL="982663" lvl="1" eaLnBrk="1" hangingPunct="1"/>
            <a:r>
              <a:rPr lang="en-US" altLang="en-US">
                <a:solidFill>
                  <a:srgbClr val="FF0000"/>
                </a:solidFill>
              </a:rPr>
              <a:t>Annoying attacks</a:t>
            </a:r>
          </a:p>
        </p:txBody>
      </p:sp>
    </p:spTree>
    <p:extLst>
      <p:ext uri="{BB962C8B-B14F-4D97-AF65-F5344CB8AC3E}">
        <p14:creationId xmlns:p14="http://schemas.microsoft.com/office/powerpoint/2010/main" val="1313687318"/>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A055-5989-DA4E-9769-B6C74707F03E}"/>
              </a:ext>
            </a:extLst>
          </p:cNvPr>
          <p:cNvSpPr>
            <a:spLocks noGrp="1"/>
          </p:cNvSpPr>
          <p:nvPr>
            <p:ph type="title"/>
          </p:nvPr>
        </p:nvSpPr>
        <p:spPr/>
        <p:txBody>
          <a:bodyPr/>
          <a:lstStyle/>
          <a:p>
            <a:r>
              <a:rPr lang="en-BE"/>
              <a:t>Denial of Service attacks</a:t>
            </a:r>
          </a:p>
        </p:txBody>
      </p:sp>
      <p:sp>
        <p:nvSpPr>
          <p:cNvPr id="3" name="Content Placeholder 2">
            <a:extLst>
              <a:ext uri="{FF2B5EF4-FFF2-40B4-BE49-F238E27FC236}">
                <a16:creationId xmlns:a16="http://schemas.microsoft.com/office/drawing/2014/main" id="{B446BBB9-10D7-AB4F-98CF-C327CA47BBD0}"/>
              </a:ext>
            </a:extLst>
          </p:cNvPr>
          <p:cNvSpPr>
            <a:spLocks noGrp="1"/>
          </p:cNvSpPr>
          <p:nvPr>
            <p:ph idx="1"/>
          </p:nvPr>
        </p:nvSpPr>
        <p:spPr>
          <a:xfrm>
            <a:off x="848544" y="476672"/>
            <a:ext cx="7971234" cy="4018359"/>
          </a:xfrm>
        </p:spPr>
        <p:txBody>
          <a:bodyPr/>
          <a:lstStyle/>
          <a:p>
            <a:r>
              <a:rPr lang="en-BE"/>
              <a:t>How can Trudy saturate Alice’s link to make it impossible for her to use Internet ?</a:t>
            </a:r>
          </a:p>
          <a:p>
            <a:r>
              <a:rPr lang="en-BE"/>
              <a:t>Naive approach</a:t>
            </a:r>
          </a:p>
        </p:txBody>
      </p:sp>
      <p:grpSp>
        <p:nvGrpSpPr>
          <p:cNvPr id="7" name="Group 14">
            <a:extLst>
              <a:ext uri="{FF2B5EF4-FFF2-40B4-BE49-F238E27FC236}">
                <a16:creationId xmlns:a16="http://schemas.microsoft.com/office/drawing/2014/main" id="{F13C84AF-AE00-7745-8D5A-D3EB30FA5F76}"/>
              </a:ext>
            </a:extLst>
          </p:cNvPr>
          <p:cNvGrpSpPr>
            <a:grpSpLocks/>
          </p:cNvGrpSpPr>
          <p:nvPr/>
        </p:nvGrpSpPr>
        <p:grpSpPr bwMode="auto">
          <a:xfrm>
            <a:off x="7617296" y="4941168"/>
            <a:ext cx="635645" cy="826366"/>
            <a:chOff x="6440791" y="4293096"/>
            <a:chExt cx="787450" cy="1512168"/>
          </a:xfrm>
        </p:grpSpPr>
        <p:sp>
          <p:nvSpPr>
            <p:cNvPr id="8" name="Rectangle 7">
              <a:extLst>
                <a:ext uri="{FF2B5EF4-FFF2-40B4-BE49-F238E27FC236}">
                  <a16:creationId xmlns:a16="http://schemas.microsoft.com/office/drawing/2014/main" id="{5696536E-09DE-5B49-93F8-539DEA7FDB54}"/>
                </a:ext>
              </a:extLst>
            </p:cNvPr>
            <p:cNvSpPr>
              <a:spLocks/>
            </p:cNvSpPr>
            <p:nvPr/>
          </p:nvSpPr>
          <p:spPr bwMode="auto">
            <a:xfrm>
              <a:off x="6537176" y="4344987"/>
              <a:ext cx="594681" cy="1460277"/>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9" name="Rectangle 8">
              <a:extLst>
                <a:ext uri="{FF2B5EF4-FFF2-40B4-BE49-F238E27FC236}">
                  <a16:creationId xmlns:a16="http://schemas.microsoft.com/office/drawing/2014/main" id="{650D2A17-169A-2847-BA1B-76DA7A5618C0}"/>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10" name="Straight Connector 17">
              <a:extLst>
                <a:ext uri="{FF2B5EF4-FFF2-40B4-BE49-F238E27FC236}">
                  <a16:creationId xmlns:a16="http://schemas.microsoft.com/office/drawing/2014/main" id="{25E4802A-3368-CF40-8F3E-9B3930DFB057}"/>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1" name="Snip Same-side Corner of Rectangle 10">
              <a:extLst>
                <a:ext uri="{FF2B5EF4-FFF2-40B4-BE49-F238E27FC236}">
                  <a16:creationId xmlns:a16="http://schemas.microsoft.com/office/drawing/2014/main" id="{1200698F-2366-0246-AB6F-D806040CBB4A}"/>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12" name="Rounded Rectangle 19">
              <a:extLst>
                <a:ext uri="{FF2B5EF4-FFF2-40B4-BE49-F238E27FC236}">
                  <a16:creationId xmlns:a16="http://schemas.microsoft.com/office/drawing/2014/main" id="{B77EE372-C023-9843-B0BF-28F6FEB19D14}"/>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3" name="Oval 20">
              <a:extLst>
                <a:ext uri="{FF2B5EF4-FFF2-40B4-BE49-F238E27FC236}">
                  <a16:creationId xmlns:a16="http://schemas.microsoft.com/office/drawing/2014/main" id="{2BB61E3E-BEAB-964A-AE61-8CB222A094B0}"/>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4" name="Oval 21">
              <a:extLst>
                <a:ext uri="{FF2B5EF4-FFF2-40B4-BE49-F238E27FC236}">
                  <a16:creationId xmlns:a16="http://schemas.microsoft.com/office/drawing/2014/main" id="{0926BEEA-A7A8-9F4D-82AC-BE911BA6EE6D}"/>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5" name="Group 12">
            <a:extLst>
              <a:ext uri="{FF2B5EF4-FFF2-40B4-BE49-F238E27FC236}">
                <a16:creationId xmlns:a16="http://schemas.microsoft.com/office/drawing/2014/main" id="{C96097E3-0243-9941-ACBF-8CE7265181D1}"/>
              </a:ext>
            </a:extLst>
          </p:cNvPr>
          <p:cNvGrpSpPr>
            <a:grpSpLocks/>
          </p:cNvGrpSpPr>
          <p:nvPr/>
        </p:nvGrpSpPr>
        <p:grpSpPr bwMode="auto">
          <a:xfrm>
            <a:off x="1640632" y="3520005"/>
            <a:ext cx="635644" cy="826366"/>
            <a:chOff x="0" y="0"/>
            <a:chExt cx="656" cy="1194"/>
          </a:xfrm>
        </p:grpSpPr>
        <p:sp>
          <p:nvSpPr>
            <p:cNvPr id="16" name="Rectangle 13">
              <a:extLst>
                <a:ext uri="{FF2B5EF4-FFF2-40B4-BE49-F238E27FC236}">
                  <a16:creationId xmlns:a16="http://schemas.microsoft.com/office/drawing/2014/main" id="{D4931E8C-D3B8-4D47-98BC-54F6A23F3254}"/>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7" name="Rectangle 14">
              <a:extLst>
                <a:ext uri="{FF2B5EF4-FFF2-40B4-BE49-F238E27FC236}">
                  <a16:creationId xmlns:a16="http://schemas.microsoft.com/office/drawing/2014/main" id="{48D84F5C-1420-804B-931E-41FCA50A90FB}"/>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cxnSp>
        <p:nvCxnSpPr>
          <p:cNvPr id="19" name="Straight Arrow Connector 18">
            <a:extLst>
              <a:ext uri="{FF2B5EF4-FFF2-40B4-BE49-F238E27FC236}">
                <a16:creationId xmlns:a16="http://schemas.microsoft.com/office/drawing/2014/main" id="{A426B871-3930-9548-955A-4C0605EA4A33}"/>
              </a:ext>
            </a:extLst>
          </p:cNvPr>
          <p:cNvCxnSpPr>
            <a:stCxn id="9" idx="1"/>
          </p:cNvCxnSpPr>
          <p:nvPr/>
        </p:nvCxnSpPr>
        <p:spPr bwMode="auto">
          <a:xfrm flipH="1" flipV="1">
            <a:off x="2432720" y="4013472"/>
            <a:ext cx="5184576" cy="1360536"/>
          </a:xfrm>
          <a:prstGeom prst="straightConnector1">
            <a:avLst/>
          </a:prstGeom>
          <a:blipFill dpi="0" rotWithShape="0">
            <a:blip r:embed="rId5"/>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a16="http://schemas.microsoft.com/office/drawing/2014/main" id="{2ECB6E70-3C16-1849-95B2-294B6395A8DA}"/>
              </a:ext>
            </a:extLst>
          </p:cNvPr>
          <p:cNvSpPr txBox="1"/>
          <p:nvPr/>
        </p:nvSpPr>
        <p:spPr>
          <a:xfrm>
            <a:off x="4145074" y="4148123"/>
            <a:ext cx="2456122" cy="1523494"/>
          </a:xfrm>
          <a:prstGeom prst="rect">
            <a:avLst/>
          </a:prstGeom>
          <a:solidFill>
            <a:schemeClr val="bg1"/>
          </a:solidFill>
        </p:spPr>
        <p:txBody>
          <a:bodyPr wrap="none" rtlCol="0">
            <a:spAutoFit/>
          </a:bodyPr>
          <a:lstStyle/>
          <a:p>
            <a:r>
              <a:rPr lang="en-BE"/>
              <a:t>Lots of traffic </a:t>
            </a:r>
            <a:br>
              <a:rPr lang="en-BE"/>
            </a:br>
            <a:r>
              <a:rPr lang="en-BE"/>
              <a:t>sent by </a:t>
            </a:r>
          </a:p>
          <a:p>
            <a:r>
              <a:rPr lang="en-BE"/>
              <a:t>Trudy</a:t>
            </a:r>
          </a:p>
        </p:txBody>
      </p:sp>
      <p:sp>
        <p:nvSpPr>
          <p:cNvPr id="21" name="TextBox 20">
            <a:extLst>
              <a:ext uri="{FF2B5EF4-FFF2-40B4-BE49-F238E27FC236}">
                <a16:creationId xmlns:a16="http://schemas.microsoft.com/office/drawing/2014/main" id="{D7A32F45-36AD-CD4E-93F6-527FB38D304A}"/>
              </a:ext>
            </a:extLst>
          </p:cNvPr>
          <p:cNvSpPr txBox="1"/>
          <p:nvPr/>
        </p:nvSpPr>
        <p:spPr>
          <a:xfrm>
            <a:off x="404711" y="5244314"/>
            <a:ext cx="3747244" cy="1046440"/>
          </a:xfrm>
          <a:prstGeom prst="rect">
            <a:avLst/>
          </a:prstGeom>
          <a:solidFill>
            <a:schemeClr val="bg1"/>
          </a:solidFill>
        </p:spPr>
        <p:txBody>
          <a:bodyPr wrap="none" rtlCol="0">
            <a:spAutoFit/>
          </a:bodyPr>
          <a:lstStyle/>
          <a:p>
            <a:r>
              <a:rPr lang="en-BE"/>
              <a:t>Can Terrence hide the</a:t>
            </a:r>
            <a:br>
              <a:rPr lang="en-BE"/>
            </a:br>
            <a:r>
              <a:rPr lang="en-BE"/>
              <a:t>attack and amplify it ?</a:t>
            </a:r>
          </a:p>
        </p:txBody>
      </p:sp>
      <p:sp>
        <p:nvSpPr>
          <p:cNvPr id="22" name="Rectangle 21">
            <a:extLst>
              <a:ext uri="{FF2B5EF4-FFF2-40B4-BE49-F238E27FC236}">
                <a16:creationId xmlns:a16="http://schemas.microsoft.com/office/drawing/2014/main" id="{7ADB5FA6-42A7-084E-AF49-D5340C4CC6ED}"/>
              </a:ext>
            </a:extLst>
          </p:cNvPr>
          <p:cNvSpPr/>
          <p:nvPr/>
        </p:nvSpPr>
        <p:spPr>
          <a:xfrm>
            <a:off x="967383" y="6467125"/>
            <a:ext cx="8021116" cy="400110"/>
          </a:xfrm>
          <a:prstGeom prst="rect">
            <a:avLst/>
          </a:prstGeom>
        </p:spPr>
        <p:txBody>
          <a:bodyPr wrap="square">
            <a:spAutoFit/>
          </a:bodyPr>
          <a:lstStyle/>
          <a:p>
            <a:r>
              <a:rPr lang="en-BE" sz="2000"/>
              <a:t>https://www.cloudflare.com/en-gb/learning/ddos/famous-ddos-attacks/</a:t>
            </a:r>
          </a:p>
        </p:txBody>
      </p:sp>
      <p:pic>
        <p:nvPicPr>
          <p:cNvPr id="23" name="Picture 2">
            <a:extLst>
              <a:ext uri="{FF2B5EF4-FFF2-40B4-BE49-F238E27FC236}">
                <a16:creationId xmlns:a16="http://schemas.microsoft.com/office/drawing/2014/main" id="{4ECBD12D-DEA3-5A4D-B570-8B2586D502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393537">
            <a:off x="3661416" y="3009208"/>
            <a:ext cx="1769330" cy="39567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046E74B6-1264-854F-86BC-1BA97B548014}"/>
              </a:ext>
            </a:extLst>
          </p:cNvPr>
          <p:cNvSpPr/>
          <p:nvPr/>
        </p:nvSpPr>
        <p:spPr>
          <a:xfrm>
            <a:off x="5310881" y="2656584"/>
            <a:ext cx="4953000" cy="1523494"/>
          </a:xfrm>
          <a:prstGeom prst="rect">
            <a:avLst/>
          </a:prstGeom>
        </p:spPr>
        <p:txBody>
          <a:bodyPr>
            <a:spAutoFit/>
          </a:bodyPr>
          <a:lstStyle/>
          <a:p>
            <a:r>
              <a:rPr lang="en-BE"/>
              <a:t>What was the </a:t>
            </a:r>
            <a:r>
              <a:rPr lang="nl-BE"/>
              <a:t>bandwidth of</a:t>
            </a:r>
            <a:br>
              <a:rPr lang="nl-BE"/>
            </a:br>
            <a:r>
              <a:rPr lang="nl-BE"/>
              <a:t>the largest </a:t>
            </a:r>
            <a:r>
              <a:rPr lang="en-BE"/>
              <a:t>known DDoS attack ?</a:t>
            </a:r>
          </a:p>
        </p:txBody>
      </p:sp>
    </p:spTree>
    <p:extLst>
      <p:ext uri="{BB962C8B-B14F-4D97-AF65-F5344CB8AC3E}">
        <p14:creationId xmlns:p14="http://schemas.microsoft.com/office/powerpoint/2010/main" val="39175040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F510-0DE8-D147-AD03-0ED803C75991}"/>
              </a:ext>
            </a:extLst>
          </p:cNvPr>
          <p:cNvSpPr>
            <a:spLocks noGrp="1"/>
          </p:cNvSpPr>
          <p:nvPr>
            <p:ph type="title"/>
          </p:nvPr>
        </p:nvSpPr>
        <p:spPr/>
        <p:txBody>
          <a:bodyPr/>
          <a:lstStyle/>
          <a:p>
            <a:r>
              <a:rPr lang="en-BE"/>
              <a:t>Amplification attack</a:t>
            </a:r>
          </a:p>
        </p:txBody>
      </p:sp>
      <p:sp>
        <p:nvSpPr>
          <p:cNvPr id="3" name="Content Placeholder 2">
            <a:extLst>
              <a:ext uri="{FF2B5EF4-FFF2-40B4-BE49-F238E27FC236}">
                <a16:creationId xmlns:a16="http://schemas.microsoft.com/office/drawing/2014/main" id="{9CC299F5-C232-7049-A50F-B3B45A78E11A}"/>
              </a:ext>
            </a:extLst>
          </p:cNvPr>
          <p:cNvSpPr>
            <a:spLocks noGrp="1"/>
          </p:cNvSpPr>
          <p:nvPr>
            <p:ph idx="1"/>
          </p:nvPr>
        </p:nvSpPr>
        <p:spPr>
          <a:xfrm>
            <a:off x="967383" y="-158613"/>
            <a:ext cx="7971234" cy="4018359"/>
          </a:xfrm>
        </p:spPr>
        <p:txBody>
          <a:bodyPr/>
          <a:lstStyle/>
          <a:p>
            <a:r>
              <a:rPr lang="en-BE"/>
              <a:t>Protocol designers, beware !</a:t>
            </a:r>
          </a:p>
        </p:txBody>
      </p:sp>
      <p:grpSp>
        <p:nvGrpSpPr>
          <p:cNvPr id="5" name="Group 6">
            <a:extLst>
              <a:ext uri="{FF2B5EF4-FFF2-40B4-BE49-F238E27FC236}">
                <a16:creationId xmlns:a16="http://schemas.microsoft.com/office/drawing/2014/main" id="{97A8640B-9475-554F-B3E1-20EDD0093E3A}"/>
              </a:ext>
            </a:extLst>
          </p:cNvPr>
          <p:cNvGrpSpPr>
            <a:grpSpLocks/>
          </p:cNvGrpSpPr>
          <p:nvPr/>
        </p:nvGrpSpPr>
        <p:grpSpPr bwMode="auto">
          <a:xfrm>
            <a:off x="6914663" y="2542537"/>
            <a:ext cx="633706" cy="745403"/>
            <a:chOff x="0" y="0"/>
            <a:chExt cx="506" cy="1003"/>
          </a:xfrm>
        </p:grpSpPr>
        <p:sp>
          <p:nvSpPr>
            <p:cNvPr id="6" name="Rectangle 7">
              <a:extLst>
                <a:ext uri="{FF2B5EF4-FFF2-40B4-BE49-F238E27FC236}">
                  <a16:creationId xmlns:a16="http://schemas.microsoft.com/office/drawing/2014/main" id="{A9478778-1397-BB45-812A-04629A1B11F5}"/>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1F745A81-8D1C-6445-A3B0-1F2C4B701E01}"/>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8" name="Group 14">
            <a:extLst>
              <a:ext uri="{FF2B5EF4-FFF2-40B4-BE49-F238E27FC236}">
                <a16:creationId xmlns:a16="http://schemas.microsoft.com/office/drawing/2014/main" id="{A184AD30-C6C0-6E44-B471-AFFC3ECD064E}"/>
              </a:ext>
            </a:extLst>
          </p:cNvPr>
          <p:cNvGrpSpPr>
            <a:grpSpLocks/>
          </p:cNvGrpSpPr>
          <p:nvPr/>
        </p:nvGrpSpPr>
        <p:grpSpPr bwMode="auto">
          <a:xfrm>
            <a:off x="1823181" y="5095563"/>
            <a:ext cx="635645" cy="826366"/>
            <a:chOff x="6440791" y="4293096"/>
            <a:chExt cx="787450" cy="1512168"/>
          </a:xfrm>
        </p:grpSpPr>
        <p:sp>
          <p:nvSpPr>
            <p:cNvPr id="9" name="Rectangle 8">
              <a:extLst>
                <a:ext uri="{FF2B5EF4-FFF2-40B4-BE49-F238E27FC236}">
                  <a16:creationId xmlns:a16="http://schemas.microsoft.com/office/drawing/2014/main" id="{960816A2-5576-AD4C-99DB-D244DF10C9F9}"/>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0" name="Rectangle 9">
              <a:extLst>
                <a:ext uri="{FF2B5EF4-FFF2-40B4-BE49-F238E27FC236}">
                  <a16:creationId xmlns:a16="http://schemas.microsoft.com/office/drawing/2014/main" id="{0DBA4475-7984-A74E-A429-E40657AB48DE}"/>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11" name="Straight Connector 17">
              <a:extLst>
                <a:ext uri="{FF2B5EF4-FFF2-40B4-BE49-F238E27FC236}">
                  <a16:creationId xmlns:a16="http://schemas.microsoft.com/office/drawing/2014/main" id="{AC06E94B-D619-5D47-94E1-25E3F345E4AC}"/>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2" name="Snip Same-side Corner of Rectangle 11">
              <a:extLst>
                <a:ext uri="{FF2B5EF4-FFF2-40B4-BE49-F238E27FC236}">
                  <a16:creationId xmlns:a16="http://schemas.microsoft.com/office/drawing/2014/main" id="{A7C12F44-3F07-F649-AC4D-948281D67A94}"/>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13" name="Rounded Rectangle 19">
              <a:extLst>
                <a:ext uri="{FF2B5EF4-FFF2-40B4-BE49-F238E27FC236}">
                  <a16:creationId xmlns:a16="http://schemas.microsoft.com/office/drawing/2014/main" id="{EEC072C5-0884-DC42-9FDB-8C2E7135DB9E}"/>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4" name="Oval 20">
              <a:extLst>
                <a:ext uri="{FF2B5EF4-FFF2-40B4-BE49-F238E27FC236}">
                  <a16:creationId xmlns:a16="http://schemas.microsoft.com/office/drawing/2014/main" id="{D16E1DE5-0C28-F045-B37C-35DFBDF11AD4}"/>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5" name="Oval 21">
              <a:extLst>
                <a:ext uri="{FF2B5EF4-FFF2-40B4-BE49-F238E27FC236}">
                  <a16:creationId xmlns:a16="http://schemas.microsoft.com/office/drawing/2014/main" id="{FACCFE6F-CEF9-794A-A573-74047CA495D7}"/>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6" name="Group 12">
            <a:extLst>
              <a:ext uri="{FF2B5EF4-FFF2-40B4-BE49-F238E27FC236}">
                <a16:creationId xmlns:a16="http://schemas.microsoft.com/office/drawing/2014/main" id="{94D106A6-82CD-984E-9207-E2D561440DB0}"/>
              </a:ext>
            </a:extLst>
          </p:cNvPr>
          <p:cNvGrpSpPr>
            <a:grpSpLocks/>
          </p:cNvGrpSpPr>
          <p:nvPr/>
        </p:nvGrpSpPr>
        <p:grpSpPr bwMode="auto">
          <a:xfrm>
            <a:off x="1824151" y="2502056"/>
            <a:ext cx="635644" cy="826366"/>
            <a:chOff x="0" y="0"/>
            <a:chExt cx="656" cy="1194"/>
          </a:xfrm>
        </p:grpSpPr>
        <p:sp>
          <p:nvSpPr>
            <p:cNvPr id="17" name="Rectangle 13">
              <a:extLst>
                <a:ext uri="{FF2B5EF4-FFF2-40B4-BE49-F238E27FC236}">
                  <a16:creationId xmlns:a16="http://schemas.microsoft.com/office/drawing/2014/main" id="{1AE31029-7506-7640-ACDB-D43C037CAA35}"/>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8" name="Rectangle 14">
              <a:extLst>
                <a:ext uri="{FF2B5EF4-FFF2-40B4-BE49-F238E27FC236}">
                  <a16:creationId xmlns:a16="http://schemas.microsoft.com/office/drawing/2014/main" id="{185BD467-605D-7544-9045-26EC6186869E}"/>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cxnSp>
        <p:nvCxnSpPr>
          <p:cNvPr id="19" name="Straight Arrow Connector 18">
            <a:extLst>
              <a:ext uri="{FF2B5EF4-FFF2-40B4-BE49-F238E27FC236}">
                <a16:creationId xmlns:a16="http://schemas.microsoft.com/office/drawing/2014/main" id="{180DC506-84E1-844F-B9E8-4DDEBFBBC28B}"/>
              </a:ext>
            </a:extLst>
          </p:cNvPr>
          <p:cNvCxnSpPr>
            <a:cxnSpLocks/>
          </p:cNvCxnSpPr>
          <p:nvPr/>
        </p:nvCxnSpPr>
        <p:spPr bwMode="auto">
          <a:xfrm flipV="1">
            <a:off x="2559487" y="3151347"/>
            <a:ext cx="4355176" cy="2492753"/>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a16="http://schemas.microsoft.com/office/drawing/2014/main" id="{AF53518A-8B55-2A47-900D-C12DA925A85F}"/>
              </a:ext>
            </a:extLst>
          </p:cNvPr>
          <p:cNvSpPr txBox="1"/>
          <p:nvPr/>
        </p:nvSpPr>
        <p:spPr>
          <a:xfrm rot="19734008">
            <a:off x="2194424" y="4369041"/>
            <a:ext cx="5085303" cy="569387"/>
          </a:xfrm>
          <a:prstGeom prst="rect">
            <a:avLst/>
          </a:prstGeom>
          <a:noFill/>
        </p:spPr>
        <p:txBody>
          <a:bodyPr wrap="none" rtlCol="0">
            <a:spAutoFit/>
          </a:bodyPr>
          <a:lstStyle/>
          <a:p>
            <a:r>
              <a:rPr lang="en-BE">
                <a:solidFill>
                  <a:srgbClr val="FF0000"/>
                </a:solidFill>
              </a:rPr>
              <a:t>S=A, D=B </a:t>
            </a:r>
            <a:r>
              <a:rPr lang="en-BE"/>
              <a:t>Q? </a:t>
            </a:r>
            <a:r>
              <a:rPr lang="en-BE">
                <a:latin typeface="Courier" pitchFamily="2" charset="0"/>
              </a:rPr>
              <a:t>www.bob.net</a:t>
            </a:r>
          </a:p>
        </p:txBody>
      </p:sp>
      <p:cxnSp>
        <p:nvCxnSpPr>
          <p:cNvPr id="22" name="Straight Arrow Connector 21">
            <a:extLst>
              <a:ext uri="{FF2B5EF4-FFF2-40B4-BE49-F238E27FC236}">
                <a16:creationId xmlns:a16="http://schemas.microsoft.com/office/drawing/2014/main" id="{DC065BEF-8649-664A-A8C4-26B9A3A753DE}"/>
              </a:ext>
            </a:extLst>
          </p:cNvPr>
          <p:cNvCxnSpPr>
            <a:cxnSpLocks/>
          </p:cNvCxnSpPr>
          <p:nvPr/>
        </p:nvCxnSpPr>
        <p:spPr bwMode="auto">
          <a:xfrm flipH="1">
            <a:off x="2646029" y="2858318"/>
            <a:ext cx="4068452" cy="0"/>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TextBox 22">
            <a:extLst>
              <a:ext uri="{FF2B5EF4-FFF2-40B4-BE49-F238E27FC236}">
                <a16:creationId xmlns:a16="http://schemas.microsoft.com/office/drawing/2014/main" id="{39E7DC51-4247-F84A-88E2-7C020DE5BA98}"/>
              </a:ext>
            </a:extLst>
          </p:cNvPr>
          <p:cNvSpPr txBox="1"/>
          <p:nvPr/>
        </p:nvSpPr>
        <p:spPr>
          <a:xfrm>
            <a:off x="2267346" y="2070351"/>
            <a:ext cx="5678157" cy="569387"/>
          </a:xfrm>
          <a:prstGeom prst="rect">
            <a:avLst/>
          </a:prstGeom>
          <a:noFill/>
        </p:spPr>
        <p:txBody>
          <a:bodyPr wrap="none" rtlCol="0">
            <a:spAutoFit/>
          </a:bodyPr>
          <a:lstStyle/>
          <a:p>
            <a:r>
              <a:rPr lang="en-BE">
                <a:solidFill>
                  <a:srgbClr val="FF0000"/>
                </a:solidFill>
                <a:latin typeface="Courier" pitchFamily="2" charset="0"/>
              </a:rPr>
              <a:t>S=B,D=A </a:t>
            </a:r>
            <a:r>
              <a:rPr lang="en-BE">
                <a:latin typeface="Courier" pitchFamily="2" charset="0"/>
              </a:rPr>
              <a:t>www.bob.net=...</a:t>
            </a:r>
          </a:p>
        </p:txBody>
      </p:sp>
      <p:sp>
        <p:nvSpPr>
          <p:cNvPr id="24" name="Rectangle 23">
            <a:extLst>
              <a:ext uri="{FF2B5EF4-FFF2-40B4-BE49-F238E27FC236}">
                <a16:creationId xmlns:a16="http://schemas.microsoft.com/office/drawing/2014/main" id="{A71764CF-4483-6B48-B889-594F1E5FBCA7}"/>
              </a:ext>
            </a:extLst>
          </p:cNvPr>
          <p:cNvSpPr/>
          <p:nvPr/>
        </p:nvSpPr>
        <p:spPr>
          <a:xfrm>
            <a:off x="4909389" y="4757495"/>
            <a:ext cx="4953000" cy="1523494"/>
          </a:xfrm>
          <a:prstGeom prst="rect">
            <a:avLst/>
          </a:prstGeom>
        </p:spPr>
        <p:txBody>
          <a:bodyPr>
            <a:spAutoFit/>
          </a:bodyPr>
          <a:lstStyle/>
          <a:p>
            <a:r>
              <a:rPr lang="en-BE"/>
              <a:t>Terrence will try to send a </a:t>
            </a:r>
            <a:r>
              <a:rPr lang="en-BE">
                <a:solidFill>
                  <a:srgbClr val="FF0000"/>
                </a:solidFill>
              </a:rPr>
              <a:t>short request </a:t>
            </a:r>
            <a:r>
              <a:rPr lang="en-BE"/>
              <a:t>that triggers a </a:t>
            </a:r>
            <a:r>
              <a:rPr lang="en-BE">
                <a:solidFill>
                  <a:srgbClr val="FF0000"/>
                </a:solidFill>
              </a:rPr>
              <a:t>large response</a:t>
            </a:r>
            <a:r>
              <a:rPr lang="en-BE"/>
              <a:t> from Bob</a:t>
            </a:r>
          </a:p>
        </p:txBody>
      </p:sp>
    </p:spTree>
    <p:extLst>
      <p:ext uri="{BB962C8B-B14F-4D97-AF65-F5344CB8AC3E}">
        <p14:creationId xmlns:p14="http://schemas.microsoft.com/office/powerpoint/2010/main" val="39752927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2" presetClass="entr" presetSubtype="8"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right)">
                                      <p:cBhvr>
                                        <p:cTn id="19" dur="500"/>
                                        <p:tgtEl>
                                          <p:spTgt spid="22"/>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9C40-EF96-CFCC-96D2-34ACF47C1312}"/>
              </a:ext>
            </a:extLst>
          </p:cNvPr>
          <p:cNvSpPr>
            <a:spLocks noGrp="1"/>
          </p:cNvSpPr>
          <p:nvPr>
            <p:ph type="title"/>
          </p:nvPr>
        </p:nvSpPr>
        <p:spPr/>
        <p:txBody>
          <a:bodyPr/>
          <a:lstStyle/>
          <a:p>
            <a:r>
              <a:rPr lang="en-BE"/>
              <a:t>DNS resolution (3)</a:t>
            </a:r>
          </a:p>
        </p:txBody>
      </p:sp>
      <p:cxnSp>
        <p:nvCxnSpPr>
          <p:cNvPr id="7" name="Straight Connector 6">
            <a:extLst>
              <a:ext uri="{FF2B5EF4-FFF2-40B4-BE49-F238E27FC236}">
                <a16:creationId xmlns:a16="http://schemas.microsoft.com/office/drawing/2014/main" id="{52DDEE2F-3113-9220-7FD6-22A9F8FE8BC0}"/>
              </a:ext>
            </a:extLst>
          </p:cNvPr>
          <p:cNvCxnSpPr>
            <a:cxnSpLocks/>
          </p:cNvCxnSpPr>
          <p:nvPr/>
        </p:nvCxnSpPr>
        <p:spPr bwMode="auto">
          <a:xfrm>
            <a:off x="1208584" y="1772816"/>
            <a:ext cx="0" cy="4968552"/>
          </a:xfrm>
          <a:prstGeom prst="line">
            <a:avLst/>
          </a:prstGeom>
          <a:blipFill dpi="0" rotWithShape="0">
            <a:blip r:embed="rId2"/>
            <a:srcRect/>
            <a:tile tx="0" ty="0" sx="100000" sy="100000" flip="none" algn="tl"/>
          </a:blip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Arrow Connector 12">
            <a:extLst>
              <a:ext uri="{FF2B5EF4-FFF2-40B4-BE49-F238E27FC236}">
                <a16:creationId xmlns:a16="http://schemas.microsoft.com/office/drawing/2014/main" id="{A252BBBA-2877-236C-2B6F-AC224DF557B0}"/>
              </a:ext>
            </a:extLst>
          </p:cNvPr>
          <p:cNvCxnSpPr>
            <a:cxnSpLocks/>
          </p:cNvCxnSpPr>
          <p:nvPr/>
        </p:nvCxnSpPr>
        <p:spPr bwMode="auto">
          <a:xfrm>
            <a:off x="1208584" y="2171238"/>
            <a:ext cx="1512168"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a:extLst>
              <a:ext uri="{FF2B5EF4-FFF2-40B4-BE49-F238E27FC236}">
                <a16:creationId xmlns:a16="http://schemas.microsoft.com/office/drawing/2014/main" id="{0D47A13F-80CC-8FC2-F98B-F2411B344F45}"/>
              </a:ext>
            </a:extLst>
          </p:cNvPr>
          <p:cNvSpPr txBox="1"/>
          <p:nvPr/>
        </p:nvSpPr>
        <p:spPr>
          <a:xfrm>
            <a:off x="1450381" y="2243246"/>
            <a:ext cx="1261884" cy="400110"/>
          </a:xfrm>
          <a:prstGeom prst="rect">
            <a:avLst/>
          </a:prstGeom>
          <a:solidFill>
            <a:schemeClr val="bg1">
              <a:lumMod val="95000"/>
            </a:schemeClr>
          </a:solidFill>
        </p:spPr>
        <p:txBody>
          <a:bodyPr wrap="none" rtlCol="0">
            <a:spAutoFit/>
          </a:bodyPr>
          <a:lstStyle/>
          <a:p>
            <a:r>
              <a:rPr lang="en-BE" sz="2000">
                <a:latin typeface="Courier" pitchFamily="2" charset="0"/>
              </a:rPr>
              <a:t>NS ? be</a:t>
            </a:r>
          </a:p>
        </p:txBody>
      </p:sp>
      <p:cxnSp>
        <p:nvCxnSpPr>
          <p:cNvPr id="15" name="Straight Arrow Connector 14">
            <a:extLst>
              <a:ext uri="{FF2B5EF4-FFF2-40B4-BE49-F238E27FC236}">
                <a16:creationId xmlns:a16="http://schemas.microsoft.com/office/drawing/2014/main" id="{ACF94418-EBA9-70F0-B9DF-FAD9A100B81B}"/>
              </a:ext>
            </a:extLst>
          </p:cNvPr>
          <p:cNvCxnSpPr>
            <a:cxnSpLocks/>
          </p:cNvCxnSpPr>
          <p:nvPr/>
        </p:nvCxnSpPr>
        <p:spPr bwMode="auto">
          <a:xfrm flipH="1">
            <a:off x="1208584" y="3467382"/>
            <a:ext cx="1008112"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TextBox 17">
            <a:extLst>
              <a:ext uri="{FF2B5EF4-FFF2-40B4-BE49-F238E27FC236}">
                <a16:creationId xmlns:a16="http://schemas.microsoft.com/office/drawing/2014/main" id="{83A723EE-03AE-9789-EC18-FAD7152E78E3}"/>
              </a:ext>
            </a:extLst>
          </p:cNvPr>
          <p:cNvSpPr txBox="1"/>
          <p:nvPr/>
        </p:nvSpPr>
        <p:spPr>
          <a:xfrm>
            <a:off x="416496" y="1439049"/>
            <a:ext cx="4951562" cy="646331"/>
          </a:xfrm>
          <a:prstGeom prst="rect">
            <a:avLst/>
          </a:prstGeom>
          <a:noFill/>
        </p:spPr>
        <p:txBody>
          <a:bodyPr wrap="square">
            <a:spAutoFit/>
          </a:bodyPr>
          <a:lstStyle/>
          <a:p>
            <a:pPr algn="ctr"/>
            <a:r>
              <a:rPr lang="en-BE" sz="1800">
                <a:latin typeface="Courier" pitchFamily="2" charset="0"/>
              </a:rPr>
              <a:t>Root</a:t>
            </a:r>
          </a:p>
          <a:p>
            <a:pPr algn="ctr"/>
            <a:r>
              <a:rPr lang="en-BE" sz="1800">
                <a:latin typeface="Courier" pitchFamily="2" charset="0"/>
              </a:rPr>
              <a:t>2001:dc3::35</a:t>
            </a:r>
          </a:p>
        </p:txBody>
      </p:sp>
      <p:sp>
        <p:nvSpPr>
          <p:cNvPr id="20" name="TextBox 19">
            <a:extLst>
              <a:ext uri="{FF2B5EF4-FFF2-40B4-BE49-F238E27FC236}">
                <a16:creationId xmlns:a16="http://schemas.microsoft.com/office/drawing/2014/main" id="{D06ED485-CCF8-51CD-2E74-C80CB0A79E93}"/>
              </a:ext>
            </a:extLst>
          </p:cNvPr>
          <p:cNvSpPr txBox="1"/>
          <p:nvPr/>
        </p:nvSpPr>
        <p:spPr>
          <a:xfrm>
            <a:off x="1444547" y="2675294"/>
            <a:ext cx="6032421" cy="707886"/>
          </a:xfrm>
          <a:prstGeom prst="rect">
            <a:avLst/>
          </a:prstGeom>
          <a:solidFill>
            <a:schemeClr val="bg1">
              <a:lumMod val="95000"/>
            </a:schemeClr>
          </a:solidFill>
        </p:spPr>
        <p:txBody>
          <a:bodyPr wrap="none" rtlCol="0">
            <a:spAutoFit/>
          </a:bodyPr>
          <a:lstStyle/>
          <a:p>
            <a:r>
              <a:rPr lang="en-BE" sz="2000">
                <a:latin typeface="Courier" pitchFamily="2" charset="0"/>
              </a:rPr>
              <a:t>NS -&gt; </a:t>
            </a:r>
            <a:r>
              <a:rPr lang="en-GB" sz="2000" err="1">
                <a:latin typeface="Courier" pitchFamily="2" charset="0"/>
              </a:rPr>
              <a:t>d.nsset.be</a:t>
            </a:r>
            <a:r>
              <a:rPr lang="en-GB" sz="2000">
                <a:latin typeface="Courier" pitchFamily="2" charset="0"/>
              </a:rPr>
              <a:t>.</a:t>
            </a:r>
          </a:p>
          <a:p>
            <a:r>
              <a:rPr lang="en-GB" sz="2000">
                <a:latin typeface="Courier" pitchFamily="2" charset="0"/>
              </a:rPr>
              <a:t>Additional </a:t>
            </a:r>
            <a:r>
              <a:rPr lang="en-GB" sz="2000" err="1">
                <a:latin typeface="Courier" pitchFamily="2" charset="0"/>
              </a:rPr>
              <a:t>d.nsset.be</a:t>
            </a:r>
            <a:r>
              <a:rPr lang="en-GB" sz="2000">
                <a:latin typeface="Courier" pitchFamily="2" charset="0"/>
              </a:rPr>
              <a:t> = 2001:678:6c::1</a:t>
            </a:r>
            <a:endParaRPr lang="en-BE" sz="2000">
              <a:latin typeface="Courier" pitchFamily="2" charset="0"/>
            </a:endParaRPr>
          </a:p>
        </p:txBody>
      </p:sp>
      <p:sp>
        <p:nvSpPr>
          <p:cNvPr id="21" name="TextBox 20">
            <a:extLst>
              <a:ext uri="{FF2B5EF4-FFF2-40B4-BE49-F238E27FC236}">
                <a16:creationId xmlns:a16="http://schemas.microsoft.com/office/drawing/2014/main" id="{5397C765-B41A-9964-BB6A-65026E924934}"/>
              </a:ext>
            </a:extLst>
          </p:cNvPr>
          <p:cNvSpPr txBox="1"/>
          <p:nvPr/>
        </p:nvSpPr>
        <p:spPr>
          <a:xfrm>
            <a:off x="1423917" y="3731166"/>
            <a:ext cx="1723549" cy="400110"/>
          </a:xfrm>
          <a:prstGeom prst="rect">
            <a:avLst/>
          </a:prstGeom>
          <a:solidFill>
            <a:schemeClr val="bg1">
              <a:lumMod val="95000"/>
            </a:schemeClr>
          </a:solidFill>
        </p:spPr>
        <p:txBody>
          <a:bodyPr wrap="none" rtlCol="0">
            <a:spAutoFit/>
          </a:bodyPr>
          <a:lstStyle/>
          <a:p>
            <a:r>
              <a:rPr lang="en-BE" sz="2000">
                <a:latin typeface="Courier" pitchFamily="2" charset="0"/>
              </a:rPr>
              <a:t>NS ? </a:t>
            </a:r>
            <a:r>
              <a:rPr lang="nl-BE" sz="2000">
                <a:latin typeface="Courier" pitchFamily="2" charset="0"/>
              </a:rPr>
              <a:t>Ac.be</a:t>
            </a:r>
            <a:endParaRPr lang="en-BE" sz="2000">
              <a:latin typeface="Courier" pitchFamily="2" charset="0"/>
            </a:endParaRPr>
          </a:p>
        </p:txBody>
      </p:sp>
      <p:cxnSp>
        <p:nvCxnSpPr>
          <p:cNvPr id="22" name="Straight Arrow Connector 21">
            <a:extLst>
              <a:ext uri="{FF2B5EF4-FFF2-40B4-BE49-F238E27FC236}">
                <a16:creationId xmlns:a16="http://schemas.microsoft.com/office/drawing/2014/main" id="{D4F495F4-F226-C9ED-072E-EC683AB393DE}"/>
              </a:ext>
            </a:extLst>
          </p:cNvPr>
          <p:cNvCxnSpPr>
            <a:cxnSpLocks/>
          </p:cNvCxnSpPr>
          <p:nvPr/>
        </p:nvCxnSpPr>
        <p:spPr bwMode="auto">
          <a:xfrm>
            <a:off x="1208584" y="3611398"/>
            <a:ext cx="4056049"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4" name="TextBox 23">
            <a:extLst>
              <a:ext uri="{FF2B5EF4-FFF2-40B4-BE49-F238E27FC236}">
                <a16:creationId xmlns:a16="http://schemas.microsoft.com/office/drawing/2014/main" id="{8F50D53B-FCB3-7262-6633-3D1B4340283F}"/>
              </a:ext>
            </a:extLst>
          </p:cNvPr>
          <p:cNvSpPr txBox="1"/>
          <p:nvPr/>
        </p:nvSpPr>
        <p:spPr>
          <a:xfrm>
            <a:off x="2775195" y="1449650"/>
            <a:ext cx="4951562" cy="646331"/>
          </a:xfrm>
          <a:prstGeom prst="rect">
            <a:avLst/>
          </a:prstGeom>
          <a:noFill/>
        </p:spPr>
        <p:txBody>
          <a:bodyPr wrap="square">
            <a:spAutoFit/>
          </a:bodyPr>
          <a:lstStyle/>
          <a:p>
            <a:pPr algn="ctr"/>
            <a:r>
              <a:rPr lang="nl-BE" sz="1800">
                <a:latin typeface="Courier" pitchFamily="2" charset="0"/>
              </a:rPr>
              <a:t>Be </a:t>
            </a:r>
            <a:r>
              <a:rPr lang="en-BE" sz="1800">
                <a:latin typeface="Courier" pitchFamily="2" charset="0"/>
              </a:rPr>
              <a:t>NS</a:t>
            </a:r>
          </a:p>
          <a:p>
            <a:pPr algn="ctr"/>
            <a:r>
              <a:rPr lang="en-GB" sz="1800">
                <a:latin typeface="Courier" pitchFamily="2" charset="0"/>
              </a:rPr>
              <a:t>2001:678:6c::1</a:t>
            </a:r>
            <a:endParaRPr lang="en-BE" sz="1800">
              <a:latin typeface="Courier" pitchFamily="2" charset="0"/>
            </a:endParaRPr>
          </a:p>
        </p:txBody>
      </p:sp>
      <p:sp>
        <p:nvSpPr>
          <p:cNvPr id="27" name="TextBox 26">
            <a:extLst>
              <a:ext uri="{FF2B5EF4-FFF2-40B4-BE49-F238E27FC236}">
                <a16:creationId xmlns:a16="http://schemas.microsoft.com/office/drawing/2014/main" id="{6E06CF23-0CF3-EFC8-5DAF-B2744901AE22}"/>
              </a:ext>
            </a:extLst>
          </p:cNvPr>
          <p:cNvSpPr txBox="1"/>
          <p:nvPr/>
        </p:nvSpPr>
        <p:spPr>
          <a:xfrm>
            <a:off x="1397453" y="4186158"/>
            <a:ext cx="4801314" cy="707886"/>
          </a:xfrm>
          <a:prstGeom prst="rect">
            <a:avLst/>
          </a:prstGeom>
          <a:solidFill>
            <a:schemeClr val="bg1">
              <a:lumMod val="95000"/>
            </a:schemeClr>
          </a:solidFill>
        </p:spPr>
        <p:txBody>
          <a:bodyPr wrap="none" rtlCol="0">
            <a:spAutoFit/>
          </a:bodyPr>
          <a:lstStyle/>
          <a:p>
            <a:r>
              <a:rPr lang="en-BE" sz="2000">
                <a:latin typeface="Courier" pitchFamily="2" charset="0"/>
              </a:rPr>
              <a:t>NS -&gt; </a:t>
            </a:r>
            <a:r>
              <a:rPr lang="en-GB" sz="2000">
                <a:latin typeface="Courier" pitchFamily="2" charset="0"/>
              </a:rPr>
              <a:t>ns1.belnet.be.</a:t>
            </a:r>
          </a:p>
          <a:p>
            <a:r>
              <a:rPr lang="en-GB" sz="2000">
                <a:latin typeface="Courier" pitchFamily="2" charset="0"/>
              </a:rPr>
              <a:t>Additional : 2001:6a8:3c80::14</a:t>
            </a:r>
            <a:endParaRPr lang="en-BE" sz="2000">
              <a:latin typeface="Courier" pitchFamily="2" charset="0"/>
            </a:endParaRPr>
          </a:p>
        </p:txBody>
      </p:sp>
      <p:cxnSp>
        <p:nvCxnSpPr>
          <p:cNvPr id="28" name="Straight Arrow Connector 27">
            <a:extLst>
              <a:ext uri="{FF2B5EF4-FFF2-40B4-BE49-F238E27FC236}">
                <a16:creationId xmlns:a16="http://schemas.microsoft.com/office/drawing/2014/main" id="{CABA6620-B058-9A19-0D60-DD1DA58874C2}"/>
              </a:ext>
            </a:extLst>
          </p:cNvPr>
          <p:cNvCxnSpPr>
            <a:cxnSpLocks/>
          </p:cNvCxnSpPr>
          <p:nvPr/>
        </p:nvCxnSpPr>
        <p:spPr bwMode="auto">
          <a:xfrm>
            <a:off x="1208584" y="5157192"/>
            <a:ext cx="6268384"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9" name="TextBox 28">
            <a:extLst>
              <a:ext uri="{FF2B5EF4-FFF2-40B4-BE49-F238E27FC236}">
                <a16:creationId xmlns:a16="http://schemas.microsoft.com/office/drawing/2014/main" id="{38A2B854-646C-1DAD-C4BF-17DD1AE28664}"/>
              </a:ext>
            </a:extLst>
          </p:cNvPr>
          <p:cNvSpPr txBox="1"/>
          <p:nvPr/>
        </p:nvSpPr>
        <p:spPr>
          <a:xfrm>
            <a:off x="1493979" y="5249609"/>
            <a:ext cx="2339102" cy="400110"/>
          </a:xfrm>
          <a:prstGeom prst="rect">
            <a:avLst/>
          </a:prstGeom>
          <a:solidFill>
            <a:schemeClr val="bg1">
              <a:lumMod val="95000"/>
            </a:schemeClr>
          </a:solidFill>
        </p:spPr>
        <p:txBody>
          <a:bodyPr wrap="none" rtlCol="0">
            <a:spAutoFit/>
          </a:bodyPr>
          <a:lstStyle/>
          <a:p>
            <a:r>
              <a:rPr lang="en-BE" sz="2000">
                <a:latin typeface="Courier" pitchFamily="2" charset="0"/>
              </a:rPr>
              <a:t>NS ? </a:t>
            </a:r>
            <a:r>
              <a:rPr lang="en-GB" sz="2000">
                <a:latin typeface="Courier" pitchFamily="2" charset="0"/>
              </a:rPr>
              <a:t>U</a:t>
            </a:r>
            <a:r>
              <a:rPr lang="en-BE" sz="2000">
                <a:latin typeface="Courier" pitchFamily="2" charset="0"/>
              </a:rPr>
              <a:t>cl.ac.be</a:t>
            </a:r>
          </a:p>
        </p:txBody>
      </p:sp>
      <p:cxnSp>
        <p:nvCxnSpPr>
          <p:cNvPr id="30" name="Straight Arrow Connector 29">
            <a:extLst>
              <a:ext uri="{FF2B5EF4-FFF2-40B4-BE49-F238E27FC236}">
                <a16:creationId xmlns:a16="http://schemas.microsoft.com/office/drawing/2014/main" id="{83B9C05D-1455-AD4D-683A-CE72B4295156}"/>
              </a:ext>
            </a:extLst>
          </p:cNvPr>
          <p:cNvCxnSpPr>
            <a:cxnSpLocks/>
          </p:cNvCxnSpPr>
          <p:nvPr/>
        </p:nvCxnSpPr>
        <p:spPr bwMode="auto">
          <a:xfrm flipH="1">
            <a:off x="1222242" y="4941168"/>
            <a:ext cx="4028734"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TextBox 31">
            <a:extLst>
              <a:ext uri="{FF2B5EF4-FFF2-40B4-BE49-F238E27FC236}">
                <a16:creationId xmlns:a16="http://schemas.microsoft.com/office/drawing/2014/main" id="{DE2ECD00-6985-B104-CA3F-56A1F9184653}"/>
              </a:ext>
            </a:extLst>
          </p:cNvPr>
          <p:cNvSpPr txBox="1"/>
          <p:nvPr/>
        </p:nvSpPr>
        <p:spPr>
          <a:xfrm>
            <a:off x="1493979" y="5731951"/>
            <a:ext cx="3724096" cy="707886"/>
          </a:xfrm>
          <a:prstGeom prst="rect">
            <a:avLst/>
          </a:prstGeom>
          <a:solidFill>
            <a:schemeClr val="bg1">
              <a:lumMod val="95000"/>
            </a:schemeClr>
          </a:solidFill>
        </p:spPr>
        <p:txBody>
          <a:bodyPr wrap="none" rtlCol="0">
            <a:spAutoFit/>
          </a:bodyPr>
          <a:lstStyle/>
          <a:p>
            <a:r>
              <a:rPr lang="en-BE" sz="2000">
                <a:latin typeface="Courier" pitchFamily="2" charset="0"/>
              </a:rPr>
              <a:t>NS -&gt; </a:t>
            </a:r>
            <a:r>
              <a:rPr lang="en-GB" sz="2000">
                <a:latin typeface="Courier" pitchFamily="2" charset="0"/>
              </a:rPr>
              <a:t>ns1.belnet.be</a:t>
            </a:r>
          </a:p>
          <a:p>
            <a:r>
              <a:rPr lang="en-GB" sz="2000">
                <a:latin typeface="Courier" pitchFamily="2" charset="0"/>
              </a:rPr>
              <a:t>NS -&gt; ns1.sri.ucl.ac.be</a:t>
            </a:r>
            <a:endParaRPr lang="en-BE" sz="2000">
              <a:latin typeface="Courier" pitchFamily="2" charset="0"/>
            </a:endParaRPr>
          </a:p>
        </p:txBody>
      </p:sp>
      <p:cxnSp>
        <p:nvCxnSpPr>
          <p:cNvPr id="33" name="Straight Arrow Connector 32">
            <a:extLst>
              <a:ext uri="{FF2B5EF4-FFF2-40B4-BE49-F238E27FC236}">
                <a16:creationId xmlns:a16="http://schemas.microsoft.com/office/drawing/2014/main" id="{D9A8AA9A-5442-DC09-CD2A-4A84E661F954}"/>
              </a:ext>
            </a:extLst>
          </p:cNvPr>
          <p:cNvCxnSpPr>
            <a:cxnSpLocks/>
          </p:cNvCxnSpPr>
          <p:nvPr/>
        </p:nvCxnSpPr>
        <p:spPr bwMode="auto">
          <a:xfrm flipH="1">
            <a:off x="1208584" y="6453336"/>
            <a:ext cx="6192688"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 name="TextBox 2">
            <a:extLst>
              <a:ext uri="{FF2B5EF4-FFF2-40B4-BE49-F238E27FC236}">
                <a16:creationId xmlns:a16="http://schemas.microsoft.com/office/drawing/2014/main" id="{AEEC4AF9-A3A2-71F0-A3F7-4D350D95114E}"/>
              </a:ext>
            </a:extLst>
          </p:cNvPr>
          <p:cNvSpPr txBox="1"/>
          <p:nvPr/>
        </p:nvSpPr>
        <p:spPr>
          <a:xfrm>
            <a:off x="5333448" y="1427214"/>
            <a:ext cx="4951562" cy="646331"/>
          </a:xfrm>
          <a:prstGeom prst="rect">
            <a:avLst/>
          </a:prstGeom>
          <a:noFill/>
        </p:spPr>
        <p:txBody>
          <a:bodyPr wrap="square">
            <a:spAutoFit/>
          </a:bodyPr>
          <a:lstStyle/>
          <a:p>
            <a:pPr algn="ctr"/>
            <a:r>
              <a:rPr lang="nl-BE" sz="1800">
                <a:latin typeface="Courier" pitchFamily="2" charset="0"/>
              </a:rPr>
              <a:t>Ac.Be </a:t>
            </a:r>
            <a:r>
              <a:rPr lang="en-BE" sz="1800">
                <a:latin typeface="Courier" pitchFamily="2" charset="0"/>
              </a:rPr>
              <a:t>NS</a:t>
            </a:r>
          </a:p>
          <a:p>
            <a:pPr algn="ctr"/>
            <a:r>
              <a:rPr lang="en-GB" sz="1800">
                <a:latin typeface="Courier" pitchFamily="2" charset="0"/>
              </a:rPr>
              <a:t>2001:6a8:3c80::14</a:t>
            </a:r>
            <a:endParaRPr lang="en-BE" sz="1800">
              <a:latin typeface="Courier" pitchFamily="2" charset="0"/>
            </a:endParaRPr>
          </a:p>
        </p:txBody>
      </p:sp>
      <p:sp>
        <p:nvSpPr>
          <p:cNvPr id="6" name="TextBox 5">
            <a:extLst>
              <a:ext uri="{FF2B5EF4-FFF2-40B4-BE49-F238E27FC236}">
                <a16:creationId xmlns:a16="http://schemas.microsoft.com/office/drawing/2014/main" id="{0259ED95-A72D-AEA9-1F52-B07748F469A3}"/>
              </a:ext>
            </a:extLst>
          </p:cNvPr>
          <p:cNvSpPr txBox="1"/>
          <p:nvPr/>
        </p:nvSpPr>
        <p:spPr>
          <a:xfrm>
            <a:off x="200472" y="34237"/>
            <a:ext cx="6580955" cy="569387"/>
          </a:xfrm>
          <a:prstGeom prst="rect">
            <a:avLst/>
          </a:prstGeom>
          <a:noFill/>
        </p:spPr>
        <p:txBody>
          <a:bodyPr wrap="square">
            <a:spAutoFit/>
          </a:bodyPr>
          <a:lstStyle/>
          <a:p>
            <a:r>
              <a:rPr lang="en-BE">
                <a:hlinkClick r:id="rId3"/>
              </a:rPr>
              <a:t>www.computer-networking.info</a:t>
            </a:r>
            <a:r>
              <a:rPr lang="en-BE"/>
              <a:t> </a:t>
            </a:r>
          </a:p>
        </p:txBody>
      </p:sp>
    </p:spTree>
    <p:extLst>
      <p:ext uri="{BB962C8B-B14F-4D97-AF65-F5344CB8AC3E}">
        <p14:creationId xmlns:p14="http://schemas.microsoft.com/office/powerpoint/2010/main" val="2407447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1000"/>
                                  </p:stCondLst>
                                  <p:childTnLst>
                                    <p:set>
                                      <p:cBhvr>
                                        <p:cTn id="15" dur="1" fill="hold">
                                          <p:stCondLst>
                                            <p:cond delay="0"/>
                                          </p:stCondLst>
                                        </p:cTn>
                                        <p:tgtEl>
                                          <p:spTgt spid="20"/>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1000"/>
                                  </p:stCondLst>
                                  <p:childTnLst>
                                    <p:set>
                                      <p:cBhvr>
                                        <p:cTn id="31" dur="1" fill="hold">
                                          <p:stCondLst>
                                            <p:cond delay="0"/>
                                          </p:stCondLst>
                                        </p:cTn>
                                        <p:tgtEl>
                                          <p:spTgt spid="27"/>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1000"/>
                                  </p:stCondLst>
                                  <p:childTnLst>
                                    <p:set>
                                      <p:cBhvr>
                                        <p:cTn id="47" dur="1" fill="hold">
                                          <p:stCondLst>
                                            <p:cond delay="0"/>
                                          </p:stCondLst>
                                        </p:cTn>
                                        <p:tgtEl>
                                          <p:spTgt spid="32"/>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p:bldP spid="20" grpId="0" animBg="1"/>
      <p:bldP spid="21" grpId="0" animBg="1"/>
      <p:bldP spid="24" grpId="0"/>
      <p:bldP spid="27" grpId="0" animBg="1"/>
      <p:bldP spid="29" grpId="0" animBg="1"/>
      <p:bldP spid="3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9C40-EF96-CFCC-96D2-34ACF47C1312}"/>
              </a:ext>
            </a:extLst>
          </p:cNvPr>
          <p:cNvSpPr>
            <a:spLocks noGrp="1"/>
          </p:cNvSpPr>
          <p:nvPr>
            <p:ph type="title"/>
          </p:nvPr>
        </p:nvSpPr>
        <p:spPr/>
        <p:txBody>
          <a:bodyPr/>
          <a:lstStyle/>
          <a:p>
            <a:r>
              <a:rPr lang="en-BE"/>
              <a:t>DNS resolution (4)</a:t>
            </a:r>
          </a:p>
        </p:txBody>
      </p:sp>
      <p:cxnSp>
        <p:nvCxnSpPr>
          <p:cNvPr id="7" name="Straight Connector 6">
            <a:extLst>
              <a:ext uri="{FF2B5EF4-FFF2-40B4-BE49-F238E27FC236}">
                <a16:creationId xmlns:a16="http://schemas.microsoft.com/office/drawing/2014/main" id="{52DDEE2F-3113-9220-7FD6-22A9F8FE8BC0}"/>
              </a:ext>
            </a:extLst>
          </p:cNvPr>
          <p:cNvCxnSpPr>
            <a:cxnSpLocks/>
          </p:cNvCxnSpPr>
          <p:nvPr/>
        </p:nvCxnSpPr>
        <p:spPr bwMode="auto">
          <a:xfrm>
            <a:off x="1208584" y="1772816"/>
            <a:ext cx="0" cy="4968552"/>
          </a:xfrm>
          <a:prstGeom prst="line">
            <a:avLst/>
          </a:prstGeom>
          <a:blipFill dpi="0" rotWithShape="0">
            <a:blip r:embed="rId2"/>
            <a:srcRect/>
            <a:tile tx="0" ty="0" sx="100000" sy="100000" flip="none" algn="tl"/>
          </a:blipFill>
          <a:ln w="127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Arrow Connector 12">
            <a:extLst>
              <a:ext uri="{FF2B5EF4-FFF2-40B4-BE49-F238E27FC236}">
                <a16:creationId xmlns:a16="http://schemas.microsoft.com/office/drawing/2014/main" id="{A252BBBA-2877-236C-2B6F-AC224DF557B0}"/>
              </a:ext>
            </a:extLst>
          </p:cNvPr>
          <p:cNvCxnSpPr>
            <a:cxnSpLocks/>
          </p:cNvCxnSpPr>
          <p:nvPr/>
        </p:nvCxnSpPr>
        <p:spPr bwMode="auto">
          <a:xfrm>
            <a:off x="1208584" y="2171238"/>
            <a:ext cx="1512168"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a:extLst>
              <a:ext uri="{FF2B5EF4-FFF2-40B4-BE49-F238E27FC236}">
                <a16:creationId xmlns:a16="http://schemas.microsoft.com/office/drawing/2014/main" id="{0D47A13F-80CC-8FC2-F98B-F2411B344F45}"/>
              </a:ext>
            </a:extLst>
          </p:cNvPr>
          <p:cNvSpPr txBox="1"/>
          <p:nvPr/>
        </p:nvSpPr>
        <p:spPr>
          <a:xfrm>
            <a:off x="1450381" y="2243246"/>
            <a:ext cx="3108543" cy="400110"/>
          </a:xfrm>
          <a:prstGeom prst="rect">
            <a:avLst/>
          </a:prstGeom>
          <a:solidFill>
            <a:schemeClr val="bg1">
              <a:lumMod val="95000"/>
            </a:schemeClr>
          </a:solidFill>
        </p:spPr>
        <p:txBody>
          <a:bodyPr wrap="none" rtlCol="0">
            <a:spAutoFit/>
          </a:bodyPr>
          <a:lstStyle/>
          <a:p>
            <a:r>
              <a:rPr lang="en-BE" sz="2000">
                <a:latin typeface="Courier" pitchFamily="2" charset="0"/>
              </a:rPr>
              <a:t>NS ? </a:t>
            </a:r>
            <a:r>
              <a:rPr lang="en-GB" sz="2000">
                <a:latin typeface="Courier" pitchFamily="2" charset="0"/>
              </a:rPr>
              <a:t>I</a:t>
            </a:r>
            <a:r>
              <a:rPr lang="en-BE" sz="2000">
                <a:latin typeface="Courier" pitchFamily="2" charset="0"/>
              </a:rPr>
              <a:t>nfo.ucl.ac.be</a:t>
            </a:r>
          </a:p>
        </p:txBody>
      </p:sp>
      <p:cxnSp>
        <p:nvCxnSpPr>
          <p:cNvPr id="15" name="Straight Arrow Connector 14">
            <a:extLst>
              <a:ext uri="{FF2B5EF4-FFF2-40B4-BE49-F238E27FC236}">
                <a16:creationId xmlns:a16="http://schemas.microsoft.com/office/drawing/2014/main" id="{ACF94418-EBA9-70F0-B9DF-FAD9A100B81B}"/>
              </a:ext>
            </a:extLst>
          </p:cNvPr>
          <p:cNvCxnSpPr>
            <a:cxnSpLocks/>
          </p:cNvCxnSpPr>
          <p:nvPr/>
        </p:nvCxnSpPr>
        <p:spPr bwMode="auto">
          <a:xfrm flipH="1">
            <a:off x="1208584" y="3467382"/>
            <a:ext cx="1440160"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a16="http://schemas.microsoft.com/office/drawing/2014/main" id="{D06ED485-CCF8-51CD-2E74-C80CB0A79E93}"/>
              </a:ext>
            </a:extLst>
          </p:cNvPr>
          <p:cNvSpPr txBox="1"/>
          <p:nvPr/>
        </p:nvSpPr>
        <p:spPr>
          <a:xfrm>
            <a:off x="1444547" y="2675294"/>
            <a:ext cx="6494085" cy="707886"/>
          </a:xfrm>
          <a:prstGeom prst="rect">
            <a:avLst/>
          </a:prstGeom>
          <a:solidFill>
            <a:schemeClr val="bg1">
              <a:lumMod val="95000"/>
            </a:schemeClr>
          </a:solidFill>
        </p:spPr>
        <p:txBody>
          <a:bodyPr wrap="none" rtlCol="0">
            <a:spAutoFit/>
          </a:bodyPr>
          <a:lstStyle/>
          <a:p>
            <a:r>
              <a:rPr lang="en-BE" sz="2000">
                <a:latin typeface="Courier" pitchFamily="2" charset="0"/>
              </a:rPr>
              <a:t>NS -&gt; </a:t>
            </a:r>
            <a:r>
              <a:rPr lang="en-GB" sz="2000" err="1">
                <a:latin typeface="Courier" pitchFamily="2" charset="0"/>
              </a:rPr>
              <a:t>dnssrv.info.ucl.ac.be</a:t>
            </a:r>
            <a:r>
              <a:rPr lang="en-GB" sz="2000">
                <a:latin typeface="Courier" pitchFamily="2" charset="0"/>
              </a:rPr>
              <a:t>.</a:t>
            </a:r>
          </a:p>
          <a:p>
            <a:r>
              <a:rPr lang="en-GB" sz="2000">
                <a:latin typeface="Courier" pitchFamily="2" charset="0"/>
              </a:rPr>
              <a:t>Additional </a:t>
            </a:r>
            <a:r>
              <a:rPr lang="en-GB" sz="2000" err="1">
                <a:latin typeface="Courier" pitchFamily="2" charset="0"/>
              </a:rPr>
              <a:t>dnss</a:t>
            </a:r>
            <a:r>
              <a:rPr lang="en-GB" sz="2000">
                <a:latin typeface="Courier" pitchFamily="2" charset="0"/>
              </a:rPr>
              <a:t>..be = 2001:6a8:308f:1::d</a:t>
            </a:r>
            <a:endParaRPr lang="en-BE" sz="2000">
              <a:latin typeface="Courier" pitchFamily="2" charset="0"/>
            </a:endParaRPr>
          </a:p>
        </p:txBody>
      </p:sp>
      <p:sp>
        <p:nvSpPr>
          <p:cNvPr id="21" name="TextBox 20">
            <a:extLst>
              <a:ext uri="{FF2B5EF4-FFF2-40B4-BE49-F238E27FC236}">
                <a16:creationId xmlns:a16="http://schemas.microsoft.com/office/drawing/2014/main" id="{5397C765-B41A-9964-BB6A-65026E924934}"/>
              </a:ext>
            </a:extLst>
          </p:cNvPr>
          <p:cNvSpPr txBox="1"/>
          <p:nvPr/>
        </p:nvSpPr>
        <p:spPr>
          <a:xfrm>
            <a:off x="1423917" y="3731166"/>
            <a:ext cx="4801314" cy="400110"/>
          </a:xfrm>
          <a:prstGeom prst="rect">
            <a:avLst/>
          </a:prstGeom>
          <a:solidFill>
            <a:schemeClr val="bg1">
              <a:lumMod val="95000"/>
            </a:schemeClr>
          </a:solidFill>
        </p:spPr>
        <p:txBody>
          <a:bodyPr wrap="none" rtlCol="0">
            <a:spAutoFit/>
          </a:bodyPr>
          <a:lstStyle/>
          <a:p>
            <a:r>
              <a:rPr lang="en-BE" sz="2000">
                <a:latin typeface="Courier" pitchFamily="2" charset="0"/>
              </a:rPr>
              <a:t>AAAA ? </a:t>
            </a:r>
            <a:r>
              <a:rPr lang="nl-BE" sz="2000">
                <a:latin typeface="Courier" pitchFamily="2" charset="0"/>
              </a:rPr>
              <a:t>Cnp3book.info.ucl.ac.be</a:t>
            </a:r>
            <a:endParaRPr lang="en-BE" sz="2000">
              <a:latin typeface="Courier" pitchFamily="2" charset="0"/>
            </a:endParaRPr>
          </a:p>
        </p:txBody>
      </p:sp>
      <p:cxnSp>
        <p:nvCxnSpPr>
          <p:cNvPr id="22" name="Straight Arrow Connector 21">
            <a:extLst>
              <a:ext uri="{FF2B5EF4-FFF2-40B4-BE49-F238E27FC236}">
                <a16:creationId xmlns:a16="http://schemas.microsoft.com/office/drawing/2014/main" id="{D4F495F4-F226-C9ED-072E-EC683AB393DE}"/>
              </a:ext>
            </a:extLst>
          </p:cNvPr>
          <p:cNvCxnSpPr>
            <a:cxnSpLocks/>
          </p:cNvCxnSpPr>
          <p:nvPr/>
        </p:nvCxnSpPr>
        <p:spPr bwMode="auto">
          <a:xfrm>
            <a:off x="1208584" y="3611398"/>
            <a:ext cx="4056049"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6E06CF23-0CF3-EFC8-5DAF-B2744901AE22}"/>
              </a:ext>
            </a:extLst>
          </p:cNvPr>
          <p:cNvSpPr txBox="1"/>
          <p:nvPr/>
        </p:nvSpPr>
        <p:spPr>
          <a:xfrm>
            <a:off x="1234852" y="4182279"/>
            <a:ext cx="8289449" cy="646331"/>
          </a:xfrm>
          <a:prstGeom prst="rect">
            <a:avLst/>
          </a:prstGeom>
          <a:solidFill>
            <a:schemeClr val="bg1">
              <a:lumMod val="95000"/>
            </a:schemeClr>
          </a:solidFill>
        </p:spPr>
        <p:txBody>
          <a:bodyPr wrap="none" rtlCol="0">
            <a:spAutoFit/>
          </a:bodyPr>
          <a:lstStyle/>
          <a:p>
            <a:r>
              <a:rPr lang="en-GB" sz="1800">
                <a:latin typeface="Courier" pitchFamily="2" charset="0"/>
              </a:rPr>
              <a:t>cnp3book.info.ucl.ac.be. CNAME	</a:t>
            </a:r>
            <a:r>
              <a:rPr lang="en-GB" sz="1800" err="1">
                <a:latin typeface="Courier" pitchFamily="2" charset="0"/>
              </a:rPr>
              <a:t>mptcp.info.ucl.ac.be</a:t>
            </a:r>
            <a:r>
              <a:rPr lang="en-GB" sz="1800">
                <a:latin typeface="Courier" pitchFamily="2" charset="0"/>
              </a:rPr>
              <a:t>.</a:t>
            </a:r>
          </a:p>
          <a:p>
            <a:r>
              <a:rPr lang="en-GB" sz="1800" err="1">
                <a:latin typeface="Courier" pitchFamily="2" charset="0"/>
              </a:rPr>
              <a:t>mptcp.info.ucl.ac.be</a:t>
            </a:r>
            <a:r>
              <a:rPr lang="en-GB" sz="1800">
                <a:latin typeface="Courier" pitchFamily="2" charset="0"/>
              </a:rPr>
              <a:t>. AAAA	2001:6a8:308f:8:0:82ff:fe68:e48c</a:t>
            </a:r>
            <a:endParaRPr lang="en-BE" sz="1800">
              <a:latin typeface="Courier" pitchFamily="2" charset="0"/>
            </a:endParaRPr>
          </a:p>
        </p:txBody>
      </p:sp>
      <p:cxnSp>
        <p:nvCxnSpPr>
          <p:cNvPr id="30" name="Straight Arrow Connector 29">
            <a:extLst>
              <a:ext uri="{FF2B5EF4-FFF2-40B4-BE49-F238E27FC236}">
                <a16:creationId xmlns:a16="http://schemas.microsoft.com/office/drawing/2014/main" id="{83B9C05D-1455-AD4D-683A-CE72B4295156}"/>
              </a:ext>
            </a:extLst>
          </p:cNvPr>
          <p:cNvCxnSpPr>
            <a:cxnSpLocks/>
          </p:cNvCxnSpPr>
          <p:nvPr/>
        </p:nvCxnSpPr>
        <p:spPr bwMode="auto">
          <a:xfrm flipH="1">
            <a:off x="1222242" y="4941168"/>
            <a:ext cx="4028734" cy="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 name="TextBox 2">
            <a:extLst>
              <a:ext uri="{FF2B5EF4-FFF2-40B4-BE49-F238E27FC236}">
                <a16:creationId xmlns:a16="http://schemas.microsoft.com/office/drawing/2014/main" id="{AEEC4AF9-A3A2-71F0-A3F7-4D350D95114E}"/>
              </a:ext>
            </a:extLst>
          </p:cNvPr>
          <p:cNvSpPr txBox="1"/>
          <p:nvPr/>
        </p:nvSpPr>
        <p:spPr>
          <a:xfrm>
            <a:off x="760827" y="1410025"/>
            <a:ext cx="4951562" cy="646331"/>
          </a:xfrm>
          <a:prstGeom prst="rect">
            <a:avLst/>
          </a:prstGeom>
          <a:noFill/>
        </p:spPr>
        <p:txBody>
          <a:bodyPr wrap="square">
            <a:spAutoFit/>
          </a:bodyPr>
          <a:lstStyle/>
          <a:p>
            <a:pPr algn="ctr"/>
            <a:r>
              <a:rPr lang="nl-BE" sz="1800">
                <a:latin typeface="Courier" pitchFamily="2" charset="0"/>
              </a:rPr>
              <a:t>Ucl.ac.Be </a:t>
            </a:r>
            <a:r>
              <a:rPr lang="en-BE" sz="1800">
                <a:latin typeface="Courier" pitchFamily="2" charset="0"/>
              </a:rPr>
              <a:t>NS</a:t>
            </a:r>
          </a:p>
          <a:p>
            <a:pPr algn="ctr"/>
            <a:r>
              <a:rPr lang="en-GB" sz="1800">
                <a:latin typeface="Courier" pitchFamily="2" charset="0"/>
              </a:rPr>
              <a:t>2001:6a8:3c80::14</a:t>
            </a:r>
            <a:endParaRPr lang="en-BE" sz="1800">
              <a:latin typeface="Courier" pitchFamily="2" charset="0"/>
            </a:endParaRPr>
          </a:p>
        </p:txBody>
      </p:sp>
      <p:sp>
        <p:nvSpPr>
          <p:cNvPr id="6" name="TextBox 5">
            <a:extLst>
              <a:ext uri="{FF2B5EF4-FFF2-40B4-BE49-F238E27FC236}">
                <a16:creationId xmlns:a16="http://schemas.microsoft.com/office/drawing/2014/main" id="{66E470AB-94F9-C2B9-D10C-F89AF7144AF8}"/>
              </a:ext>
            </a:extLst>
          </p:cNvPr>
          <p:cNvSpPr txBox="1"/>
          <p:nvPr/>
        </p:nvSpPr>
        <p:spPr>
          <a:xfrm>
            <a:off x="3684365" y="1396526"/>
            <a:ext cx="4951562" cy="646331"/>
          </a:xfrm>
          <a:prstGeom prst="rect">
            <a:avLst/>
          </a:prstGeom>
          <a:noFill/>
        </p:spPr>
        <p:txBody>
          <a:bodyPr wrap="square">
            <a:spAutoFit/>
          </a:bodyPr>
          <a:lstStyle/>
          <a:p>
            <a:pPr algn="ctr"/>
            <a:r>
              <a:rPr lang="nl-BE" sz="1800">
                <a:latin typeface="Courier" pitchFamily="2" charset="0"/>
              </a:rPr>
              <a:t>Info.ucl.ac.Be </a:t>
            </a:r>
            <a:r>
              <a:rPr lang="en-BE" sz="1800">
                <a:latin typeface="Courier" pitchFamily="2" charset="0"/>
              </a:rPr>
              <a:t>NS</a:t>
            </a:r>
          </a:p>
          <a:p>
            <a:pPr algn="ctr"/>
            <a:r>
              <a:rPr lang="en-GB" sz="1800">
                <a:latin typeface="Courier" pitchFamily="2" charset="0"/>
              </a:rPr>
              <a:t>2001:6a8:308f:1::d</a:t>
            </a:r>
            <a:endParaRPr lang="en-BE" sz="1800">
              <a:latin typeface="Courier" pitchFamily="2" charset="0"/>
            </a:endParaRPr>
          </a:p>
        </p:txBody>
      </p:sp>
      <p:sp>
        <p:nvSpPr>
          <p:cNvPr id="8" name="TextBox 7">
            <a:extLst>
              <a:ext uri="{FF2B5EF4-FFF2-40B4-BE49-F238E27FC236}">
                <a16:creationId xmlns:a16="http://schemas.microsoft.com/office/drawing/2014/main" id="{0D837595-B279-5C6A-7276-23DBA0D52BEA}"/>
              </a:ext>
            </a:extLst>
          </p:cNvPr>
          <p:cNvSpPr txBox="1"/>
          <p:nvPr/>
        </p:nvSpPr>
        <p:spPr>
          <a:xfrm>
            <a:off x="352872" y="186637"/>
            <a:ext cx="6580955" cy="569387"/>
          </a:xfrm>
          <a:prstGeom prst="rect">
            <a:avLst/>
          </a:prstGeom>
          <a:noFill/>
        </p:spPr>
        <p:txBody>
          <a:bodyPr wrap="square">
            <a:spAutoFit/>
          </a:bodyPr>
          <a:lstStyle/>
          <a:p>
            <a:r>
              <a:rPr lang="en-BE">
                <a:hlinkClick r:id="rId3"/>
              </a:rPr>
              <a:t>www.computer-networking.info</a:t>
            </a:r>
            <a:r>
              <a:rPr lang="en-BE"/>
              <a:t> </a:t>
            </a:r>
          </a:p>
        </p:txBody>
      </p:sp>
    </p:spTree>
    <p:extLst>
      <p:ext uri="{BB962C8B-B14F-4D97-AF65-F5344CB8AC3E}">
        <p14:creationId xmlns:p14="http://schemas.microsoft.com/office/powerpoint/2010/main" val="5810875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20"/>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50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1000"/>
                                  </p:stCondLst>
                                  <p:childTnLst>
                                    <p:set>
                                      <p:cBhvr>
                                        <p:cTn id="27" dur="1" fill="hold">
                                          <p:stCondLst>
                                            <p:cond delay="0"/>
                                          </p:stCondLst>
                                        </p:cTn>
                                        <p:tgtEl>
                                          <p:spTgt spid="27"/>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1" grpId="0" animBg="1"/>
      <p:bldP spid="27"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re 1">
            <a:extLst>
              <a:ext uri="{FF2B5EF4-FFF2-40B4-BE49-F238E27FC236}">
                <a16:creationId xmlns:a16="http://schemas.microsoft.com/office/drawing/2014/main" id="{3FFF0B49-71C9-4B95-93D7-CBEE4A4F071C}"/>
              </a:ext>
            </a:extLst>
          </p:cNvPr>
          <p:cNvSpPr>
            <a:spLocks noGrp="1" noChangeArrowheads="1"/>
          </p:cNvSpPr>
          <p:nvPr>
            <p:ph type="title"/>
          </p:nvPr>
        </p:nvSpPr>
        <p:spPr/>
        <p:txBody>
          <a:bodyPr>
            <a:normAutofit fontScale="90000"/>
          </a:bodyPr>
          <a:lstStyle/>
          <a:p>
            <a:pPr eaLnBrk="1" hangingPunct="1"/>
            <a:r>
              <a:rPr lang="en-GB" altLang="en-US"/>
              <a:t>Using </a:t>
            </a:r>
            <a:r>
              <a:rPr lang="en-GB" altLang="en-US" err="1"/>
              <a:t>wireshark</a:t>
            </a:r>
            <a:r>
              <a:rPr lang="en-GB" altLang="en-US"/>
              <a:t> with DNS</a:t>
            </a:r>
          </a:p>
        </p:txBody>
      </p:sp>
      <p:pic>
        <p:nvPicPr>
          <p:cNvPr id="101378" name="Espace réservé du contenu 3">
            <a:extLst>
              <a:ext uri="{FF2B5EF4-FFF2-40B4-BE49-F238E27FC236}">
                <a16:creationId xmlns:a16="http://schemas.microsoft.com/office/drawing/2014/main" id="{38E0F5FC-27AE-4315-AF50-3528AC2C64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0229" r="-20229"/>
          <a:stretch>
            <a:fillRect/>
          </a:stretch>
        </p:blipFill>
        <p:spPr>
          <a:xfrm>
            <a:off x="-531813" y="1476375"/>
            <a:ext cx="10674351" cy="5381625"/>
          </a:xfrm>
        </p:spPr>
      </p:pic>
    </p:spTree>
    <p:extLst>
      <p:ext uri="{BB962C8B-B14F-4D97-AF65-F5344CB8AC3E}">
        <p14:creationId xmlns:p14="http://schemas.microsoft.com/office/powerpoint/2010/main" val="103140921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BAFD8-79B1-890B-AA16-86048AEBC74D}"/>
              </a:ext>
            </a:extLst>
          </p:cNvPr>
          <p:cNvSpPr>
            <a:spLocks noGrp="1"/>
          </p:cNvSpPr>
          <p:nvPr>
            <p:ph type="title"/>
          </p:nvPr>
        </p:nvSpPr>
        <p:spPr/>
        <p:txBody>
          <a:bodyPr/>
          <a:lstStyle/>
          <a:p>
            <a:r>
              <a:rPr lang="en-US"/>
              <a:t>The DNS TTL</a:t>
            </a:r>
          </a:p>
        </p:txBody>
      </p:sp>
      <p:sp>
        <p:nvSpPr>
          <p:cNvPr id="3" name="Content Placeholder 2">
            <a:extLst>
              <a:ext uri="{FF2B5EF4-FFF2-40B4-BE49-F238E27FC236}">
                <a16:creationId xmlns:a16="http://schemas.microsoft.com/office/drawing/2014/main" id="{59D19C48-FB80-E0C0-C862-61F9C50EC1E6}"/>
              </a:ext>
            </a:extLst>
          </p:cNvPr>
          <p:cNvSpPr>
            <a:spLocks noGrp="1"/>
          </p:cNvSpPr>
          <p:nvPr>
            <p:ph idx="1"/>
          </p:nvPr>
        </p:nvSpPr>
        <p:spPr/>
        <p:txBody>
          <a:bodyPr/>
          <a:lstStyle/>
          <a:p>
            <a:r>
              <a:rPr lang="en-US"/>
              <a:t>What is the meaning of this field ?</a:t>
            </a:r>
          </a:p>
          <a:p>
            <a:r>
              <a:rPr lang="en-US"/>
              <a:t>Which value would you recommend for the DNS TTL of different records</a:t>
            </a:r>
          </a:p>
          <a:p>
            <a:r>
              <a:rPr lang="en-US"/>
              <a:t>How does a DNS resolver handle TTL ?</a:t>
            </a:r>
          </a:p>
        </p:txBody>
      </p:sp>
    </p:spTree>
    <p:extLst>
      <p:ext uri="{BB962C8B-B14F-4D97-AF65-F5344CB8AC3E}">
        <p14:creationId xmlns:p14="http://schemas.microsoft.com/office/powerpoint/2010/main" val="8829047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58B9-BF70-7E41-E600-F2B51348274C}"/>
              </a:ext>
            </a:extLst>
          </p:cNvPr>
          <p:cNvSpPr>
            <a:spLocks noGrp="1"/>
          </p:cNvSpPr>
          <p:nvPr>
            <p:ph type="title"/>
          </p:nvPr>
        </p:nvSpPr>
        <p:spPr>
          <a:xfrm>
            <a:off x="639865" y="207295"/>
            <a:ext cx="4313135" cy="1714500"/>
          </a:xfrm>
        </p:spPr>
        <p:txBody>
          <a:bodyPr/>
          <a:lstStyle/>
          <a:p>
            <a:r>
              <a:rPr lang="en-US"/>
              <a:t>DNS </a:t>
            </a:r>
            <a:br>
              <a:rPr lang="en-US"/>
            </a:br>
            <a:r>
              <a:rPr lang="en-US"/>
              <a:t>TTL </a:t>
            </a:r>
          </a:p>
        </p:txBody>
      </p:sp>
      <p:sp>
        <p:nvSpPr>
          <p:cNvPr id="3" name="Content Placeholder 2">
            <a:extLst>
              <a:ext uri="{FF2B5EF4-FFF2-40B4-BE49-F238E27FC236}">
                <a16:creationId xmlns:a16="http://schemas.microsoft.com/office/drawing/2014/main" id="{A374C259-5CAE-4F12-515D-A20A55E56151}"/>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91465735-AC03-12DC-7FED-4AED4B1E5F97}"/>
              </a:ext>
            </a:extLst>
          </p:cNvPr>
          <p:cNvSpPr txBox="1"/>
          <p:nvPr/>
        </p:nvSpPr>
        <p:spPr>
          <a:xfrm>
            <a:off x="714213" y="6306671"/>
            <a:ext cx="10909515" cy="369332"/>
          </a:xfrm>
          <a:prstGeom prst="rect">
            <a:avLst/>
          </a:prstGeom>
          <a:noFill/>
        </p:spPr>
        <p:txBody>
          <a:bodyPr wrap="square">
            <a:spAutoFit/>
          </a:bodyPr>
          <a:lstStyle/>
          <a:p>
            <a:r>
              <a:rPr lang="en-US" sz="1800">
                <a:latin typeface="Courier New" panose="02070309020205020404" pitchFamily="49" charset="0"/>
                <a:cs typeface="Courier New" panose="02070309020205020404" pitchFamily="49" charset="0"/>
              </a:rPr>
              <a:t>https://</a:t>
            </a:r>
            <a:r>
              <a:rPr lang="en-US" sz="1800" err="1">
                <a:latin typeface="Courier New" panose="02070309020205020404" pitchFamily="49" charset="0"/>
                <a:cs typeface="Courier New" panose="02070309020205020404" pitchFamily="49" charset="0"/>
              </a:rPr>
              <a:t>blog.apnic.net</a:t>
            </a:r>
            <a:r>
              <a:rPr lang="en-US" sz="1800">
                <a:latin typeface="Courier New" panose="02070309020205020404" pitchFamily="49" charset="0"/>
                <a:cs typeface="Courier New" panose="02070309020205020404" pitchFamily="49" charset="0"/>
              </a:rPr>
              <a:t>/2019/09/27/how-to-choose-</a:t>
            </a:r>
            <a:r>
              <a:rPr lang="en-US" sz="1800" err="1">
                <a:latin typeface="Courier New" panose="02070309020205020404" pitchFamily="49" charset="0"/>
                <a:cs typeface="Courier New" panose="02070309020205020404" pitchFamily="49" charset="0"/>
              </a:rPr>
              <a:t>dns</a:t>
            </a:r>
            <a:r>
              <a:rPr lang="en-US" sz="1800">
                <a:latin typeface="Courier New" panose="02070309020205020404" pitchFamily="49" charset="0"/>
                <a:cs typeface="Courier New" panose="02070309020205020404" pitchFamily="49" charset="0"/>
              </a:rPr>
              <a:t>-</a:t>
            </a:r>
            <a:r>
              <a:rPr lang="en-US" sz="1800" err="1">
                <a:latin typeface="Courier New" panose="02070309020205020404" pitchFamily="49" charset="0"/>
                <a:cs typeface="Courier New" panose="02070309020205020404" pitchFamily="49" charset="0"/>
              </a:rPr>
              <a:t>ttl</a:t>
            </a:r>
            <a:r>
              <a:rPr lang="en-US" sz="1800">
                <a:latin typeface="Courier New" panose="02070309020205020404" pitchFamily="49" charset="0"/>
                <a:cs typeface="Courier New" panose="02070309020205020404" pitchFamily="49" charset="0"/>
              </a:rPr>
              <a:t>-values/</a:t>
            </a:r>
          </a:p>
        </p:txBody>
      </p:sp>
      <p:pic>
        <p:nvPicPr>
          <p:cNvPr id="6" name="Picture 5">
            <a:extLst>
              <a:ext uri="{FF2B5EF4-FFF2-40B4-BE49-F238E27FC236}">
                <a16:creationId xmlns:a16="http://schemas.microsoft.com/office/drawing/2014/main" id="{78E8A56C-C53C-8674-8599-6B1EA9BD2D42}"/>
              </a:ext>
            </a:extLst>
          </p:cNvPr>
          <p:cNvPicPr>
            <a:picLocks noChangeAspect="1"/>
          </p:cNvPicPr>
          <p:nvPr/>
        </p:nvPicPr>
        <p:blipFill>
          <a:blip r:embed="rId2"/>
          <a:stretch>
            <a:fillRect/>
          </a:stretch>
        </p:blipFill>
        <p:spPr>
          <a:xfrm>
            <a:off x="4042551" y="0"/>
            <a:ext cx="5863450" cy="5692877"/>
          </a:xfrm>
          <a:prstGeom prst="rect">
            <a:avLst/>
          </a:prstGeom>
        </p:spPr>
      </p:pic>
    </p:spTree>
    <p:extLst>
      <p:ext uri="{BB962C8B-B14F-4D97-AF65-F5344CB8AC3E}">
        <p14:creationId xmlns:p14="http://schemas.microsoft.com/office/powerpoint/2010/main" val="153283380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9D0E-CFA1-C34E-81FC-FBA363FC2065}"/>
              </a:ext>
            </a:extLst>
          </p:cNvPr>
          <p:cNvSpPr>
            <a:spLocks noGrp="1"/>
          </p:cNvSpPr>
          <p:nvPr>
            <p:ph type="title"/>
          </p:nvPr>
        </p:nvSpPr>
        <p:spPr/>
        <p:txBody>
          <a:bodyPr/>
          <a:lstStyle/>
          <a:p>
            <a:r>
              <a:rPr lang="en-BE"/>
              <a:t>Attacks against DNS</a:t>
            </a:r>
          </a:p>
        </p:txBody>
      </p:sp>
      <p:sp>
        <p:nvSpPr>
          <p:cNvPr id="3" name="Content Placeholder 2">
            <a:extLst>
              <a:ext uri="{FF2B5EF4-FFF2-40B4-BE49-F238E27FC236}">
                <a16:creationId xmlns:a16="http://schemas.microsoft.com/office/drawing/2014/main" id="{DDA07069-4E94-794F-BE88-674F6A5E68CE}"/>
              </a:ext>
            </a:extLst>
          </p:cNvPr>
          <p:cNvSpPr>
            <a:spLocks noGrp="1"/>
          </p:cNvSpPr>
          <p:nvPr>
            <p:ph idx="1"/>
          </p:nvPr>
        </p:nvSpPr>
        <p:spPr/>
        <p:txBody>
          <a:bodyPr/>
          <a:lstStyle/>
          <a:p>
            <a:r>
              <a:rPr lang="en-BE"/>
              <a:t>DNS is key, if an attacker can change the responses returned by resolvers, this could have a major impact </a:t>
            </a:r>
          </a:p>
          <a:p>
            <a:r>
              <a:rPr lang="en-BE"/>
              <a:t>Users rely on their resolver to obtain name-to-address mappings </a:t>
            </a:r>
          </a:p>
        </p:txBody>
      </p:sp>
    </p:spTree>
    <p:extLst>
      <p:ext uri="{BB962C8B-B14F-4D97-AF65-F5344CB8AC3E}">
        <p14:creationId xmlns:p14="http://schemas.microsoft.com/office/powerpoint/2010/main" val="30018982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5131-70EB-2049-AB39-DFE4BC002A14}"/>
              </a:ext>
            </a:extLst>
          </p:cNvPr>
          <p:cNvSpPr>
            <a:spLocks noGrp="1"/>
          </p:cNvSpPr>
          <p:nvPr>
            <p:ph type="title"/>
          </p:nvPr>
        </p:nvSpPr>
        <p:spPr/>
        <p:txBody>
          <a:bodyPr/>
          <a:lstStyle/>
          <a:p>
            <a:r>
              <a:rPr lang="en-BE"/>
              <a:t>Packet spoofing</a:t>
            </a:r>
          </a:p>
        </p:txBody>
      </p:sp>
      <p:sp>
        <p:nvSpPr>
          <p:cNvPr id="3" name="Content Placeholder 2">
            <a:extLst>
              <a:ext uri="{FF2B5EF4-FFF2-40B4-BE49-F238E27FC236}">
                <a16:creationId xmlns:a16="http://schemas.microsoft.com/office/drawing/2014/main" id="{EC86178D-704A-D44D-9F26-9F2D8F794334}"/>
              </a:ext>
            </a:extLst>
          </p:cNvPr>
          <p:cNvSpPr>
            <a:spLocks noGrp="1"/>
          </p:cNvSpPr>
          <p:nvPr>
            <p:ph idx="1"/>
          </p:nvPr>
        </p:nvSpPr>
        <p:spPr/>
        <p:txBody>
          <a:bodyPr/>
          <a:lstStyle/>
          <a:p>
            <a:r>
              <a:rPr lang="en-BE"/>
              <a:t>On the Internet, every device has one IP address</a:t>
            </a:r>
          </a:p>
          <a:p>
            <a:r>
              <a:rPr lang="en-BE"/>
              <a:t>All the packets sent by this device use its IP address as their source</a:t>
            </a:r>
          </a:p>
          <a:p>
            <a:r>
              <a:rPr lang="en-BE"/>
              <a:t>Is it possible for Terrence to send a packet using Alice’s IP address ?</a:t>
            </a:r>
          </a:p>
        </p:txBody>
      </p:sp>
    </p:spTree>
    <p:extLst>
      <p:ext uri="{BB962C8B-B14F-4D97-AF65-F5344CB8AC3E}">
        <p14:creationId xmlns:p14="http://schemas.microsoft.com/office/powerpoint/2010/main" val="13248952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83DFA10B-36F4-45E0-B7CA-AE35F393C786}"/>
              </a:ext>
            </a:extLst>
          </p:cNvPr>
          <p:cNvSpPr>
            <a:spLocks noGrp="1" noChangeArrowheads="1"/>
          </p:cNvSpPr>
          <p:nvPr>
            <p:ph type="title"/>
          </p:nvPr>
        </p:nvSpPr>
        <p:spPr/>
        <p:txBody>
          <a:bodyPr/>
          <a:lstStyle/>
          <a:p>
            <a:pPr eaLnBrk="1" hangingPunct="1"/>
            <a:r>
              <a:rPr lang="en-US" altLang="en-US"/>
              <a:t>Agenda</a:t>
            </a:r>
          </a:p>
        </p:txBody>
      </p:sp>
      <p:sp>
        <p:nvSpPr>
          <p:cNvPr id="33794" name="Rectangle 2">
            <a:extLst>
              <a:ext uri="{FF2B5EF4-FFF2-40B4-BE49-F238E27FC236}">
                <a16:creationId xmlns:a16="http://schemas.microsoft.com/office/drawing/2014/main" id="{429D0EDD-FB4C-4FB4-9B11-2BA100E280E7}"/>
              </a:ext>
            </a:extLst>
          </p:cNvPr>
          <p:cNvSpPr>
            <a:spLocks noGrp="1" noChangeArrowheads="1"/>
          </p:cNvSpPr>
          <p:nvPr>
            <p:ph type="body" idx="1"/>
          </p:nvPr>
        </p:nvSpPr>
        <p:spPr/>
        <p:txBody>
          <a:bodyPr/>
          <a:lstStyle/>
          <a:p>
            <a:pPr marL="654050" eaLnBrk="1" hangingPunct="1"/>
            <a:endParaRPr lang="en-US" altLang="en-US">
              <a:solidFill>
                <a:srgbClr val="FF0000"/>
              </a:solidFill>
            </a:endParaRPr>
          </a:p>
          <a:p>
            <a:pPr marL="654050" eaLnBrk="1" hangingPunct="1"/>
            <a:r>
              <a:rPr lang="en-US" altLang="en-US"/>
              <a:t>Internet Applications</a:t>
            </a:r>
          </a:p>
          <a:p>
            <a:pPr marL="982663" lvl="1" eaLnBrk="1" hangingPunct="1"/>
            <a:r>
              <a:rPr lang="en-US" altLang="en-US">
                <a:solidFill>
                  <a:srgbClr val="FF0000"/>
                </a:solidFill>
              </a:rPr>
              <a:t>Email</a:t>
            </a:r>
          </a:p>
          <a:p>
            <a:pPr marL="982663" lvl="1" eaLnBrk="1" hangingPunct="1"/>
            <a:r>
              <a:rPr lang="en-US" altLang="en-US"/>
              <a:t>DNS</a:t>
            </a:r>
          </a:p>
          <a:p>
            <a:pPr marL="982663" lvl="1" eaLnBrk="1" hangingPunct="1"/>
            <a:r>
              <a:rPr lang="en-US" altLang="en-US"/>
              <a:t>HTTP</a:t>
            </a:r>
          </a:p>
          <a:p>
            <a:pPr marL="654050" eaLnBrk="1" hangingPunct="1"/>
            <a:r>
              <a:rPr lang="en-US" altLang="en-US"/>
              <a:t>Making HTTP faster</a:t>
            </a:r>
          </a:p>
          <a:p>
            <a:pPr marL="652462" eaLnBrk="1" hangingPunct="1"/>
            <a:r>
              <a:rPr lang="en-US" altLang="en-US"/>
              <a:t>Network security principles</a:t>
            </a:r>
          </a:p>
          <a:p>
            <a:pPr marL="654050" eaLnBrk="1" hangingPunct="1"/>
            <a:r>
              <a:rPr lang="en-US" altLang="en-US"/>
              <a:t>Security protocols</a:t>
            </a:r>
          </a:p>
        </p:txBody>
      </p:sp>
    </p:spTree>
    <p:extLst>
      <p:ext uri="{BB962C8B-B14F-4D97-AF65-F5344CB8AC3E}">
        <p14:creationId xmlns:p14="http://schemas.microsoft.com/office/powerpoint/2010/main" val="331307765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95AF-333F-2F4E-BE7B-F5784C744DD8}"/>
              </a:ext>
            </a:extLst>
          </p:cNvPr>
          <p:cNvSpPr>
            <a:spLocks noGrp="1"/>
          </p:cNvSpPr>
          <p:nvPr>
            <p:ph type="title"/>
          </p:nvPr>
        </p:nvSpPr>
        <p:spPr/>
        <p:txBody>
          <a:bodyPr/>
          <a:lstStyle/>
          <a:p>
            <a:endParaRPr lang="en-BE"/>
          </a:p>
        </p:txBody>
      </p:sp>
      <p:sp>
        <p:nvSpPr>
          <p:cNvPr id="3" name="Content Placeholder 2">
            <a:extLst>
              <a:ext uri="{FF2B5EF4-FFF2-40B4-BE49-F238E27FC236}">
                <a16:creationId xmlns:a16="http://schemas.microsoft.com/office/drawing/2014/main" id="{659DD8F8-D766-9841-916C-EF2AB56FA689}"/>
              </a:ext>
            </a:extLst>
          </p:cNvPr>
          <p:cNvSpPr>
            <a:spLocks noGrp="1"/>
          </p:cNvSpPr>
          <p:nvPr>
            <p:ph idx="1"/>
          </p:nvPr>
        </p:nvSpPr>
        <p:spPr/>
        <p:txBody>
          <a:bodyPr/>
          <a:lstStyle/>
          <a:p>
            <a:endParaRPr lang="en-BE"/>
          </a:p>
        </p:txBody>
      </p:sp>
      <p:pic>
        <p:nvPicPr>
          <p:cNvPr id="4" name="Picture 3">
            <a:extLst>
              <a:ext uri="{FF2B5EF4-FFF2-40B4-BE49-F238E27FC236}">
                <a16:creationId xmlns:a16="http://schemas.microsoft.com/office/drawing/2014/main" id="{79532525-DBBF-8E49-BF09-3DA6785CAFB1}"/>
              </a:ext>
            </a:extLst>
          </p:cNvPr>
          <p:cNvPicPr>
            <a:picLocks noChangeAspect="1"/>
          </p:cNvPicPr>
          <p:nvPr/>
        </p:nvPicPr>
        <p:blipFill>
          <a:blip r:embed="rId2"/>
          <a:stretch>
            <a:fillRect/>
          </a:stretch>
        </p:blipFill>
        <p:spPr>
          <a:xfrm>
            <a:off x="200472" y="178594"/>
            <a:ext cx="8458200" cy="5486400"/>
          </a:xfrm>
          <a:prstGeom prst="rect">
            <a:avLst/>
          </a:prstGeom>
        </p:spPr>
      </p:pic>
      <p:sp>
        <p:nvSpPr>
          <p:cNvPr id="5" name="Rectangle 4">
            <a:extLst>
              <a:ext uri="{FF2B5EF4-FFF2-40B4-BE49-F238E27FC236}">
                <a16:creationId xmlns:a16="http://schemas.microsoft.com/office/drawing/2014/main" id="{FA6EA63D-96EE-9C42-8456-55D287798568}"/>
              </a:ext>
            </a:extLst>
          </p:cNvPr>
          <p:cNvSpPr/>
          <p:nvPr/>
        </p:nvSpPr>
        <p:spPr>
          <a:xfrm>
            <a:off x="1123987" y="6093296"/>
            <a:ext cx="7658025" cy="461665"/>
          </a:xfrm>
          <a:prstGeom prst="rect">
            <a:avLst/>
          </a:prstGeom>
        </p:spPr>
        <p:txBody>
          <a:bodyPr wrap="square">
            <a:spAutoFit/>
          </a:bodyPr>
          <a:lstStyle/>
          <a:p>
            <a:r>
              <a:rPr lang="en-BE" sz="2400"/>
              <a:t>https://spoofer.caida.org/country_stats.php</a:t>
            </a:r>
          </a:p>
        </p:txBody>
      </p:sp>
    </p:spTree>
    <p:extLst>
      <p:ext uri="{BB962C8B-B14F-4D97-AF65-F5344CB8AC3E}">
        <p14:creationId xmlns:p14="http://schemas.microsoft.com/office/powerpoint/2010/main" val="189831255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741B-5BF3-204D-9826-9A7EF52EC52E}"/>
              </a:ext>
            </a:extLst>
          </p:cNvPr>
          <p:cNvSpPr>
            <a:spLocks noGrp="1"/>
          </p:cNvSpPr>
          <p:nvPr>
            <p:ph type="title"/>
          </p:nvPr>
        </p:nvSpPr>
        <p:spPr/>
        <p:txBody>
          <a:bodyPr/>
          <a:lstStyle/>
          <a:p>
            <a:r>
              <a:rPr lang="en-BE"/>
              <a:t>Spoofing attack</a:t>
            </a:r>
          </a:p>
        </p:txBody>
      </p:sp>
      <p:grpSp>
        <p:nvGrpSpPr>
          <p:cNvPr id="4" name="Group 6">
            <a:extLst>
              <a:ext uri="{FF2B5EF4-FFF2-40B4-BE49-F238E27FC236}">
                <a16:creationId xmlns:a16="http://schemas.microsoft.com/office/drawing/2014/main" id="{62B84636-F775-C344-82B7-A5D86BEA9FEE}"/>
              </a:ext>
            </a:extLst>
          </p:cNvPr>
          <p:cNvGrpSpPr>
            <a:grpSpLocks/>
          </p:cNvGrpSpPr>
          <p:nvPr/>
        </p:nvGrpSpPr>
        <p:grpSpPr bwMode="auto">
          <a:xfrm>
            <a:off x="6983590" y="1995144"/>
            <a:ext cx="633706" cy="745403"/>
            <a:chOff x="0" y="0"/>
            <a:chExt cx="506" cy="1003"/>
          </a:xfrm>
        </p:grpSpPr>
        <p:sp>
          <p:nvSpPr>
            <p:cNvPr id="5" name="Rectangle 7">
              <a:extLst>
                <a:ext uri="{FF2B5EF4-FFF2-40B4-BE49-F238E27FC236}">
                  <a16:creationId xmlns:a16="http://schemas.microsoft.com/office/drawing/2014/main" id="{2B81986F-396C-0A43-A800-09BAC7681218}"/>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 name="Rectangle 8">
              <a:extLst>
                <a:ext uri="{FF2B5EF4-FFF2-40B4-BE49-F238E27FC236}">
                  <a16:creationId xmlns:a16="http://schemas.microsoft.com/office/drawing/2014/main" id="{6F8559DD-F83B-3445-BA0A-AFD390A35C44}"/>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7" name="Group 14">
            <a:extLst>
              <a:ext uri="{FF2B5EF4-FFF2-40B4-BE49-F238E27FC236}">
                <a16:creationId xmlns:a16="http://schemas.microsoft.com/office/drawing/2014/main" id="{06692EE5-F774-BB4D-8AD2-84FA61F2A044}"/>
              </a:ext>
            </a:extLst>
          </p:cNvPr>
          <p:cNvGrpSpPr>
            <a:grpSpLocks/>
          </p:cNvGrpSpPr>
          <p:nvPr/>
        </p:nvGrpSpPr>
        <p:grpSpPr bwMode="auto">
          <a:xfrm>
            <a:off x="7617296" y="4941168"/>
            <a:ext cx="635645" cy="826366"/>
            <a:chOff x="6440791" y="4293096"/>
            <a:chExt cx="787450" cy="1512168"/>
          </a:xfrm>
        </p:grpSpPr>
        <p:sp>
          <p:nvSpPr>
            <p:cNvPr id="8" name="Rectangle 7">
              <a:extLst>
                <a:ext uri="{FF2B5EF4-FFF2-40B4-BE49-F238E27FC236}">
                  <a16:creationId xmlns:a16="http://schemas.microsoft.com/office/drawing/2014/main" id="{12C45DD1-266A-E94E-9101-1015C507D666}"/>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9" name="Rectangle 8">
              <a:extLst>
                <a:ext uri="{FF2B5EF4-FFF2-40B4-BE49-F238E27FC236}">
                  <a16:creationId xmlns:a16="http://schemas.microsoft.com/office/drawing/2014/main" id="{28F32AE7-18DE-C749-BA96-B603C5529FA2}"/>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10" name="Straight Connector 17">
              <a:extLst>
                <a:ext uri="{FF2B5EF4-FFF2-40B4-BE49-F238E27FC236}">
                  <a16:creationId xmlns:a16="http://schemas.microsoft.com/office/drawing/2014/main" id="{77284776-9E3D-454C-B222-B764F47A5A46}"/>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1" name="Snip Same-side Corner of Rectangle 10">
              <a:extLst>
                <a:ext uri="{FF2B5EF4-FFF2-40B4-BE49-F238E27FC236}">
                  <a16:creationId xmlns:a16="http://schemas.microsoft.com/office/drawing/2014/main" id="{0C9ACBE9-050C-F44D-AB8C-9BA0A0A98189}"/>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12" name="Rounded Rectangle 19">
              <a:extLst>
                <a:ext uri="{FF2B5EF4-FFF2-40B4-BE49-F238E27FC236}">
                  <a16:creationId xmlns:a16="http://schemas.microsoft.com/office/drawing/2014/main" id="{9ED01340-D50B-0B4D-8D73-64BDE7262111}"/>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3" name="Oval 20">
              <a:extLst>
                <a:ext uri="{FF2B5EF4-FFF2-40B4-BE49-F238E27FC236}">
                  <a16:creationId xmlns:a16="http://schemas.microsoft.com/office/drawing/2014/main" id="{45859641-D82F-7642-89B9-37C20027B3B7}"/>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4" name="Oval 21">
              <a:extLst>
                <a:ext uri="{FF2B5EF4-FFF2-40B4-BE49-F238E27FC236}">
                  <a16:creationId xmlns:a16="http://schemas.microsoft.com/office/drawing/2014/main" id="{19D87617-B977-9E44-AFA9-D7461907A8CD}"/>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5" name="Group 12">
            <a:extLst>
              <a:ext uri="{FF2B5EF4-FFF2-40B4-BE49-F238E27FC236}">
                <a16:creationId xmlns:a16="http://schemas.microsoft.com/office/drawing/2014/main" id="{76C9164F-1D5C-F64D-88EB-38E334C52456}"/>
              </a:ext>
            </a:extLst>
          </p:cNvPr>
          <p:cNvGrpSpPr>
            <a:grpSpLocks/>
          </p:cNvGrpSpPr>
          <p:nvPr/>
        </p:nvGrpSpPr>
        <p:grpSpPr bwMode="auto">
          <a:xfrm>
            <a:off x="1928664" y="1949565"/>
            <a:ext cx="635644" cy="826366"/>
            <a:chOff x="0" y="0"/>
            <a:chExt cx="656" cy="1194"/>
          </a:xfrm>
        </p:grpSpPr>
        <p:sp>
          <p:nvSpPr>
            <p:cNvPr id="16" name="Rectangle 13">
              <a:extLst>
                <a:ext uri="{FF2B5EF4-FFF2-40B4-BE49-F238E27FC236}">
                  <a16:creationId xmlns:a16="http://schemas.microsoft.com/office/drawing/2014/main" id="{C50985E7-4B9A-CD48-BC49-923DB9A61081}"/>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7" name="Rectangle 14">
              <a:extLst>
                <a:ext uri="{FF2B5EF4-FFF2-40B4-BE49-F238E27FC236}">
                  <a16:creationId xmlns:a16="http://schemas.microsoft.com/office/drawing/2014/main" id="{87A8463A-CF16-F640-AC97-3605EB134C50}"/>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cxnSp>
        <p:nvCxnSpPr>
          <p:cNvPr id="19" name="Straight Arrow Connector 18">
            <a:extLst>
              <a:ext uri="{FF2B5EF4-FFF2-40B4-BE49-F238E27FC236}">
                <a16:creationId xmlns:a16="http://schemas.microsoft.com/office/drawing/2014/main" id="{1026B38F-12F1-964C-8BC3-8D7D27B0FFA3}"/>
              </a:ext>
            </a:extLst>
          </p:cNvPr>
          <p:cNvCxnSpPr/>
          <p:nvPr/>
        </p:nvCxnSpPr>
        <p:spPr bwMode="auto">
          <a:xfrm>
            <a:off x="2792760" y="2282465"/>
            <a:ext cx="3672408" cy="0"/>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TextBox 19">
            <a:extLst>
              <a:ext uri="{FF2B5EF4-FFF2-40B4-BE49-F238E27FC236}">
                <a16:creationId xmlns:a16="http://schemas.microsoft.com/office/drawing/2014/main" id="{9777ED19-D2F3-5246-AAFA-972790B3F882}"/>
              </a:ext>
            </a:extLst>
          </p:cNvPr>
          <p:cNvSpPr txBox="1"/>
          <p:nvPr/>
        </p:nvSpPr>
        <p:spPr>
          <a:xfrm>
            <a:off x="2838650" y="1733928"/>
            <a:ext cx="3382657" cy="569387"/>
          </a:xfrm>
          <a:prstGeom prst="rect">
            <a:avLst/>
          </a:prstGeom>
          <a:noFill/>
        </p:spPr>
        <p:txBody>
          <a:bodyPr wrap="none" rtlCol="0">
            <a:spAutoFit/>
          </a:bodyPr>
          <a:lstStyle/>
          <a:p>
            <a:r>
              <a:rPr lang="en-BE"/>
              <a:t>Q? </a:t>
            </a:r>
            <a:r>
              <a:rPr lang="en-BE">
                <a:latin typeface="Courier" pitchFamily="2" charset="0"/>
              </a:rPr>
              <a:t>www.bob.net</a:t>
            </a:r>
          </a:p>
        </p:txBody>
      </p:sp>
      <p:cxnSp>
        <p:nvCxnSpPr>
          <p:cNvPr id="21" name="Straight Arrow Connector 20">
            <a:extLst>
              <a:ext uri="{FF2B5EF4-FFF2-40B4-BE49-F238E27FC236}">
                <a16:creationId xmlns:a16="http://schemas.microsoft.com/office/drawing/2014/main" id="{DDEA685C-194E-3649-B4E4-CB83652F6707}"/>
              </a:ext>
            </a:extLst>
          </p:cNvPr>
          <p:cNvCxnSpPr>
            <a:cxnSpLocks/>
          </p:cNvCxnSpPr>
          <p:nvPr/>
        </p:nvCxnSpPr>
        <p:spPr bwMode="auto">
          <a:xfrm flipH="1">
            <a:off x="2792760" y="2775931"/>
            <a:ext cx="4068452" cy="0"/>
          </a:xfrm>
          <a:prstGeom prst="straightConnector1">
            <a:avLst/>
          </a:prstGeom>
          <a:blipFill dpi="0" rotWithShape="0">
            <a:blip r:embed="rId4"/>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2" name="TextBox 21">
            <a:extLst>
              <a:ext uri="{FF2B5EF4-FFF2-40B4-BE49-F238E27FC236}">
                <a16:creationId xmlns:a16="http://schemas.microsoft.com/office/drawing/2014/main" id="{390DE9BE-C4C7-6A45-B297-DA7C3BD6A57E}"/>
              </a:ext>
            </a:extLst>
          </p:cNvPr>
          <p:cNvSpPr txBox="1"/>
          <p:nvPr/>
        </p:nvSpPr>
        <p:spPr>
          <a:xfrm>
            <a:off x="1780439" y="2852034"/>
            <a:ext cx="6394699" cy="569387"/>
          </a:xfrm>
          <a:prstGeom prst="rect">
            <a:avLst/>
          </a:prstGeom>
          <a:noFill/>
        </p:spPr>
        <p:txBody>
          <a:bodyPr wrap="none" rtlCol="0">
            <a:spAutoFit/>
          </a:bodyPr>
          <a:lstStyle/>
          <a:p>
            <a:r>
              <a:rPr lang="en-BE">
                <a:latin typeface="Courier" pitchFamily="2" charset="0"/>
              </a:rPr>
              <a:t>www.bob.net=2001:db8:12::1</a:t>
            </a:r>
          </a:p>
        </p:txBody>
      </p:sp>
      <p:cxnSp>
        <p:nvCxnSpPr>
          <p:cNvPr id="25" name="Straight Arrow Connector 24">
            <a:extLst>
              <a:ext uri="{FF2B5EF4-FFF2-40B4-BE49-F238E27FC236}">
                <a16:creationId xmlns:a16="http://schemas.microsoft.com/office/drawing/2014/main" id="{41364407-5887-6C4F-B56A-AF471F257828}"/>
              </a:ext>
            </a:extLst>
          </p:cNvPr>
          <p:cNvCxnSpPr>
            <a:cxnSpLocks/>
          </p:cNvCxnSpPr>
          <p:nvPr/>
        </p:nvCxnSpPr>
        <p:spPr bwMode="auto">
          <a:xfrm flipH="1" flipV="1">
            <a:off x="3224808" y="3429000"/>
            <a:ext cx="4106616" cy="1853705"/>
          </a:xfrm>
          <a:prstGeom prst="straightConnector1">
            <a:avLst/>
          </a:prstGeom>
          <a:blipFill dpi="0" rotWithShape="0">
            <a:blip r:embed="rId4"/>
            <a:srcRect/>
            <a:tile tx="0" ty="0" sx="100000" sy="100000" flip="none" algn="tl"/>
          </a:blipFill>
          <a:ln w="254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TextBox 26">
            <a:extLst>
              <a:ext uri="{FF2B5EF4-FFF2-40B4-BE49-F238E27FC236}">
                <a16:creationId xmlns:a16="http://schemas.microsoft.com/office/drawing/2014/main" id="{9088D1C1-53FC-694C-B515-0698C8EBD9AB}"/>
              </a:ext>
            </a:extLst>
          </p:cNvPr>
          <p:cNvSpPr txBox="1"/>
          <p:nvPr/>
        </p:nvSpPr>
        <p:spPr>
          <a:xfrm rot="1607639">
            <a:off x="2327087" y="4744815"/>
            <a:ext cx="6633547" cy="569387"/>
          </a:xfrm>
          <a:prstGeom prst="rect">
            <a:avLst/>
          </a:prstGeom>
          <a:noFill/>
        </p:spPr>
        <p:txBody>
          <a:bodyPr wrap="none" rtlCol="0">
            <a:spAutoFit/>
          </a:bodyPr>
          <a:lstStyle/>
          <a:p>
            <a:r>
              <a:rPr lang="en-BE">
                <a:solidFill>
                  <a:srgbClr val="FF0000"/>
                </a:solidFill>
                <a:latin typeface="Courier" pitchFamily="2" charset="0"/>
              </a:rPr>
              <a:t>www.bob.net=2001:db8:34::55</a:t>
            </a:r>
          </a:p>
        </p:txBody>
      </p:sp>
      <p:sp>
        <p:nvSpPr>
          <p:cNvPr id="29" name="Bulle ronde 47">
            <a:extLst>
              <a:ext uri="{FF2B5EF4-FFF2-40B4-BE49-F238E27FC236}">
                <a16:creationId xmlns:a16="http://schemas.microsoft.com/office/drawing/2014/main" id="{073BB109-C40B-9948-8C23-93396EDBE80E}"/>
              </a:ext>
            </a:extLst>
          </p:cNvPr>
          <p:cNvSpPr/>
          <p:nvPr/>
        </p:nvSpPr>
        <p:spPr>
          <a:xfrm>
            <a:off x="7206724" y="3280233"/>
            <a:ext cx="2300557" cy="1008877"/>
          </a:xfrm>
          <a:prstGeom prst="wedgeEllipseCallout">
            <a:avLst>
              <a:gd name="adj1" fmla="val -16456"/>
              <a:gd name="adj2" fmla="val 108900"/>
            </a:avLst>
          </a:prstGeom>
          <a:ln>
            <a:solidFill>
              <a:srgbClr val="FF0000"/>
            </a:solidFill>
          </a:ln>
        </p:spPr>
        <p:style>
          <a:lnRef idx="2">
            <a:schemeClr val="dk1"/>
          </a:lnRef>
          <a:fillRef idx="1">
            <a:schemeClr val="lt1"/>
          </a:fillRef>
          <a:effectRef idx="0">
            <a:schemeClr val="dk1"/>
          </a:effectRef>
          <a:fontRef idx="minor">
            <a:schemeClr val="dk1"/>
          </a:fontRef>
        </p:style>
        <p:txBody>
          <a:bodyPr lIns="67355" tIns="33677" rIns="67355" bIns="33677" rtlCol="0" anchor="ctr"/>
          <a:lstStyle/>
          <a:p>
            <a:pPr algn="ctr"/>
            <a:r>
              <a:rPr lang="fr-FR" sz="1500" err="1">
                <a:solidFill>
                  <a:schemeClr val="tx1"/>
                </a:solidFill>
                <a:cs typeface="Courier"/>
              </a:rPr>
              <a:t>Response</a:t>
            </a:r>
            <a:r>
              <a:rPr lang="fr-FR" sz="1500">
                <a:solidFill>
                  <a:schemeClr val="tx1"/>
                </a:solidFill>
                <a:cs typeface="Courier"/>
              </a:rPr>
              <a:t> sent </a:t>
            </a:r>
            <a:r>
              <a:rPr lang="fr-FR" sz="1500" err="1">
                <a:solidFill>
                  <a:schemeClr val="tx1"/>
                </a:solidFill>
                <a:cs typeface="Courier"/>
              </a:rPr>
              <a:t>using</a:t>
            </a:r>
            <a:r>
              <a:rPr lang="fr-FR" sz="1500">
                <a:solidFill>
                  <a:schemeClr val="tx1"/>
                </a:solidFill>
                <a:cs typeface="Courier"/>
              </a:rPr>
              <a:t> </a:t>
            </a:r>
            <a:r>
              <a:rPr lang="fr-FR" sz="1500" err="1">
                <a:solidFill>
                  <a:schemeClr val="tx1"/>
                </a:solidFill>
                <a:cs typeface="Courier"/>
              </a:rPr>
              <a:t>Bob’s</a:t>
            </a:r>
            <a:r>
              <a:rPr lang="fr-FR" sz="1500">
                <a:solidFill>
                  <a:schemeClr val="tx1"/>
                </a:solidFill>
                <a:cs typeface="Courier"/>
              </a:rPr>
              <a:t> IP </a:t>
            </a:r>
            <a:r>
              <a:rPr lang="fr-FR" sz="1500" err="1">
                <a:solidFill>
                  <a:schemeClr val="tx1"/>
                </a:solidFill>
                <a:cs typeface="Courier"/>
              </a:rPr>
              <a:t>address</a:t>
            </a:r>
            <a:endParaRPr lang="fr-FR" sz="1500">
              <a:solidFill>
                <a:schemeClr val="tx1"/>
              </a:solidFill>
              <a:cs typeface="Courier"/>
            </a:endParaRPr>
          </a:p>
        </p:txBody>
      </p:sp>
      <p:sp>
        <p:nvSpPr>
          <p:cNvPr id="30" name="Rectangle 29">
            <a:extLst>
              <a:ext uri="{FF2B5EF4-FFF2-40B4-BE49-F238E27FC236}">
                <a16:creationId xmlns:a16="http://schemas.microsoft.com/office/drawing/2014/main" id="{571944BA-51FB-ED49-935F-CA50A7C405B8}"/>
              </a:ext>
            </a:extLst>
          </p:cNvPr>
          <p:cNvSpPr/>
          <p:nvPr/>
        </p:nvSpPr>
        <p:spPr>
          <a:xfrm>
            <a:off x="268390" y="5206360"/>
            <a:ext cx="5599009" cy="1523494"/>
          </a:xfrm>
          <a:prstGeom prst="rect">
            <a:avLst/>
          </a:prstGeom>
        </p:spPr>
        <p:txBody>
          <a:bodyPr wrap="square">
            <a:spAutoFit/>
          </a:bodyPr>
          <a:lstStyle/>
          <a:p>
            <a:r>
              <a:rPr lang="en-BE"/>
              <a:t>How can Alice verify that Bob’s message is legitimate and Terrence’s message invalid ?</a:t>
            </a:r>
          </a:p>
        </p:txBody>
      </p:sp>
    </p:spTree>
    <p:extLst>
      <p:ext uri="{BB962C8B-B14F-4D97-AF65-F5344CB8AC3E}">
        <p14:creationId xmlns:p14="http://schemas.microsoft.com/office/powerpoint/2010/main" val="33608488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right)">
                                      <p:cBhvr>
                                        <p:cTn id="15" dur="500"/>
                                        <p:tgtEl>
                                          <p:spTgt spid="21"/>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right)">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00"/>
                                        <p:tgtEl>
                                          <p:spTgt spid="27"/>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7" grpId="0"/>
      <p:bldP spid="29" grpId="0" animBg="1"/>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58D2-98C2-EC4C-8166-91FB9E83E6F0}"/>
              </a:ext>
            </a:extLst>
          </p:cNvPr>
          <p:cNvSpPr>
            <a:spLocks noGrp="1"/>
          </p:cNvSpPr>
          <p:nvPr>
            <p:ph type="title"/>
          </p:nvPr>
        </p:nvSpPr>
        <p:spPr/>
        <p:txBody>
          <a:bodyPr/>
          <a:lstStyle/>
          <a:p>
            <a:r>
              <a:rPr lang="en-BE"/>
              <a:t>Countering spoofing attacks</a:t>
            </a:r>
          </a:p>
        </p:txBody>
      </p:sp>
      <p:sp>
        <p:nvSpPr>
          <p:cNvPr id="4" name="AutoShape 2">
            <a:extLst>
              <a:ext uri="{FF2B5EF4-FFF2-40B4-BE49-F238E27FC236}">
                <a16:creationId xmlns:a16="http://schemas.microsoft.com/office/drawing/2014/main" id="{0D8E22E2-752F-F24D-8A28-DC73D17CB1AA}"/>
              </a:ext>
            </a:extLst>
          </p:cNvPr>
          <p:cNvSpPr>
            <a:spLocks/>
          </p:cNvSpPr>
          <p:nvPr/>
        </p:nvSpPr>
        <p:spPr bwMode="auto">
          <a:xfrm>
            <a:off x="2000672" y="3816748"/>
            <a:ext cx="2695575" cy="246063"/>
          </a:xfrm>
          <a:prstGeom prst="roundRect">
            <a:avLst>
              <a:gd name="adj" fmla="val 454"/>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 name="AutoShape 3">
            <a:extLst>
              <a:ext uri="{FF2B5EF4-FFF2-40B4-BE49-F238E27FC236}">
                <a16:creationId xmlns:a16="http://schemas.microsoft.com/office/drawing/2014/main" id="{D0DBB2A6-E89A-D84B-BEF0-3B0408A34F71}"/>
              </a:ext>
            </a:extLst>
          </p:cNvPr>
          <p:cNvSpPr>
            <a:spLocks/>
          </p:cNvSpPr>
          <p:nvPr/>
        </p:nvSpPr>
        <p:spPr bwMode="auto">
          <a:xfrm>
            <a:off x="2000672" y="4061223"/>
            <a:ext cx="2695575" cy="247650"/>
          </a:xfrm>
          <a:prstGeom prst="roundRect">
            <a:avLst>
              <a:gd name="adj" fmla="val 454"/>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6" name="AutoShape 4">
            <a:extLst>
              <a:ext uri="{FF2B5EF4-FFF2-40B4-BE49-F238E27FC236}">
                <a16:creationId xmlns:a16="http://schemas.microsoft.com/office/drawing/2014/main" id="{595DD102-FA15-7D4A-A57F-6C05C7488D01}"/>
              </a:ext>
            </a:extLst>
          </p:cNvPr>
          <p:cNvSpPr>
            <a:spLocks/>
          </p:cNvSpPr>
          <p:nvPr/>
        </p:nvSpPr>
        <p:spPr bwMode="auto">
          <a:xfrm>
            <a:off x="2000672" y="4308873"/>
            <a:ext cx="2695575" cy="246063"/>
          </a:xfrm>
          <a:prstGeom prst="roundRect">
            <a:avLst>
              <a:gd name="adj" fmla="val 454"/>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7" name="AutoShape 5">
            <a:extLst>
              <a:ext uri="{FF2B5EF4-FFF2-40B4-BE49-F238E27FC236}">
                <a16:creationId xmlns:a16="http://schemas.microsoft.com/office/drawing/2014/main" id="{5755E374-B834-2940-9818-400C580563AC}"/>
              </a:ext>
            </a:extLst>
          </p:cNvPr>
          <p:cNvSpPr>
            <a:spLocks/>
          </p:cNvSpPr>
          <p:nvPr/>
        </p:nvSpPr>
        <p:spPr bwMode="auto">
          <a:xfrm>
            <a:off x="2000672" y="4553348"/>
            <a:ext cx="2695575" cy="361950"/>
          </a:xfrm>
          <a:prstGeom prst="roundRect">
            <a:avLst>
              <a:gd name="adj" fmla="val 30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8" name="Rectangle 6">
            <a:extLst>
              <a:ext uri="{FF2B5EF4-FFF2-40B4-BE49-F238E27FC236}">
                <a16:creationId xmlns:a16="http://schemas.microsoft.com/office/drawing/2014/main" id="{5C1344EB-7BD2-A047-9257-E8C7C6066369}"/>
              </a:ext>
            </a:extLst>
          </p:cNvPr>
          <p:cNvSpPr>
            <a:spLocks/>
          </p:cNvSpPr>
          <p:nvPr/>
        </p:nvSpPr>
        <p:spPr bwMode="auto">
          <a:xfrm>
            <a:off x="2310235" y="3867548"/>
            <a:ext cx="719137"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Identification </a:t>
            </a:r>
          </a:p>
        </p:txBody>
      </p:sp>
      <p:sp>
        <p:nvSpPr>
          <p:cNvPr id="9" name="Rectangle 7">
            <a:extLst>
              <a:ext uri="{FF2B5EF4-FFF2-40B4-BE49-F238E27FC236}">
                <a16:creationId xmlns:a16="http://schemas.microsoft.com/office/drawing/2014/main" id="{484D57E4-61CA-EC4B-B0A7-A61D22815DE0}"/>
              </a:ext>
            </a:extLst>
          </p:cNvPr>
          <p:cNvSpPr>
            <a:spLocks/>
          </p:cNvSpPr>
          <p:nvPr/>
        </p:nvSpPr>
        <p:spPr bwMode="auto">
          <a:xfrm>
            <a:off x="3834235" y="3867548"/>
            <a:ext cx="312737"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Flags</a:t>
            </a:r>
          </a:p>
        </p:txBody>
      </p:sp>
      <p:sp>
        <p:nvSpPr>
          <p:cNvPr id="10" name="Line 8">
            <a:extLst>
              <a:ext uri="{FF2B5EF4-FFF2-40B4-BE49-F238E27FC236}">
                <a16:creationId xmlns:a16="http://schemas.microsoft.com/office/drawing/2014/main" id="{D53CA886-26F3-D148-B035-2ECBC469E7C9}"/>
              </a:ext>
            </a:extLst>
          </p:cNvPr>
          <p:cNvSpPr>
            <a:spLocks noChangeShapeType="1"/>
          </p:cNvSpPr>
          <p:nvPr/>
        </p:nvSpPr>
        <p:spPr bwMode="auto">
          <a:xfrm>
            <a:off x="1932410" y="3234930"/>
            <a:ext cx="2738437" cy="1587"/>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1" name="Rectangle 9">
            <a:extLst>
              <a:ext uri="{FF2B5EF4-FFF2-40B4-BE49-F238E27FC236}">
                <a16:creationId xmlns:a16="http://schemas.microsoft.com/office/drawing/2014/main" id="{4D5FF223-36E2-8C4B-A183-AC731AB03D33}"/>
              </a:ext>
            </a:extLst>
          </p:cNvPr>
          <p:cNvSpPr>
            <a:spLocks/>
          </p:cNvSpPr>
          <p:nvPr/>
        </p:nvSpPr>
        <p:spPr bwMode="auto">
          <a:xfrm>
            <a:off x="3555951" y="3088880"/>
            <a:ext cx="377825"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a:solidFill>
                  <a:schemeClr val="tx1"/>
                </a:solidFill>
                <a:latin typeface="Helvetica" panose="020B0604020202020204" pitchFamily="34" charset="0"/>
                <a:ea typeface="ＭＳ Ｐゴシック" panose="020B0600070205080204" pitchFamily="34" charset="-128"/>
                <a:sym typeface="Helvetica" panose="020B0604020202020204" pitchFamily="34" charset="0"/>
              </a:rPr>
              <a:t>32 bits</a:t>
            </a:r>
          </a:p>
        </p:txBody>
      </p:sp>
      <p:sp>
        <p:nvSpPr>
          <p:cNvPr id="12" name="Line 10">
            <a:extLst>
              <a:ext uri="{FF2B5EF4-FFF2-40B4-BE49-F238E27FC236}">
                <a16:creationId xmlns:a16="http://schemas.microsoft.com/office/drawing/2014/main" id="{3111E7CA-3287-F141-8ADC-02CAE8026F30}"/>
              </a:ext>
            </a:extLst>
          </p:cNvPr>
          <p:cNvSpPr>
            <a:spLocks noChangeShapeType="1"/>
          </p:cNvSpPr>
          <p:nvPr/>
        </p:nvSpPr>
        <p:spPr bwMode="auto">
          <a:xfrm>
            <a:off x="3365922" y="3808811"/>
            <a:ext cx="1588" cy="233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3" name="Rectangle 11">
            <a:extLst>
              <a:ext uri="{FF2B5EF4-FFF2-40B4-BE49-F238E27FC236}">
                <a16:creationId xmlns:a16="http://schemas.microsoft.com/office/drawing/2014/main" id="{8AA8741F-4203-2F4B-9D94-DA1ADDDA36A4}"/>
              </a:ext>
            </a:extLst>
          </p:cNvPr>
          <p:cNvSpPr>
            <a:spLocks/>
          </p:cNvSpPr>
          <p:nvPr/>
        </p:nvSpPr>
        <p:spPr bwMode="auto">
          <a:xfrm>
            <a:off x="3367510" y="4346973"/>
            <a:ext cx="1182687"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Number of additional</a:t>
            </a:r>
          </a:p>
        </p:txBody>
      </p:sp>
      <p:sp>
        <p:nvSpPr>
          <p:cNvPr id="14" name="Rectangle 12">
            <a:extLst>
              <a:ext uri="{FF2B5EF4-FFF2-40B4-BE49-F238E27FC236}">
                <a16:creationId xmlns:a16="http://schemas.microsoft.com/office/drawing/2014/main" id="{F8C64705-1CAA-A14A-8B42-20C4F03D7E74}"/>
              </a:ext>
            </a:extLst>
          </p:cNvPr>
          <p:cNvSpPr>
            <a:spLocks/>
          </p:cNvSpPr>
          <p:nvPr/>
        </p:nvSpPr>
        <p:spPr bwMode="auto">
          <a:xfrm>
            <a:off x="2057822" y="4351736"/>
            <a:ext cx="1191032" cy="13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Number of  authority </a:t>
            </a:r>
          </a:p>
        </p:txBody>
      </p:sp>
      <p:sp>
        <p:nvSpPr>
          <p:cNvPr id="15" name="Rectangle 13">
            <a:extLst>
              <a:ext uri="{FF2B5EF4-FFF2-40B4-BE49-F238E27FC236}">
                <a16:creationId xmlns:a16="http://schemas.microsoft.com/office/drawing/2014/main" id="{689BF12E-4188-7747-AC5D-0BC4DD7A5159}"/>
              </a:ext>
            </a:extLst>
          </p:cNvPr>
          <p:cNvSpPr>
            <a:spLocks/>
          </p:cNvSpPr>
          <p:nvPr/>
        </p:nvSpPr>
        <p:spPr bwMode="auto">
          <a:xfrm>
            <a:off x="3394497" y="4105673"/>
            <a:ext cx="1112838"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Number of answers</a:t>
            </a:r>
          </a:p>
        </p:txBody>
      </p:sp>
      <p:sp>
        <p:nvSpPr>
          <p:cNvPr id="18" name="Rectangle 16">
            <a:extLst>
              <a:ext uri="{FF2B5EF4-FFF2-40B4-BE49-F238E27FC236}">
                <a16:creationId xmlns:a16="http://schemas.microsoft.com/office/drawing/2014/main" id="{7C4DF661-A633-454D-B93B-A311EB01BCAB}"/>
              </a:ext>
            </a:extLst>
          </p:cNvPr>
          <p:cNvSpPr>
            <a:spLocks/>
          </p:cNvSpPr>
          <p:nvPr/>
        </p:nvSpPr>
        <p:spPr bwMode="auto">
          <a:xfrm>
            <a:off x="2302297" y="4589861"/>
            <a:ext cx="21447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Questions</a:t>
            </a:r>
          </a:p>
          <a:p>
            <a:pPr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(variable number of resource records)</a:t>
            </a:r>
          </a:p>
        </p:txBody>
      </p:sp>
      <p:sp>
        <p:nvSpPr>
          <p:cNvPr id="19" name="Rectangle 17">
            <a:extLst>
              <a:ext uri="{FF2B5EF4-FFF2-40B4-BE49-F238E27FC236}">
                <a16:creationId xmlns:a16="http://schemas.microsoft.com/office/drawing/2014/main" id="{A7229BEA-3B96-2F49-81B9-E425DC5A1F2B}"/>
              </a:ext>
            </a:extLst>
          </p:cNvPr>
          <p:cNvSpPr>
            <a:spLocks/>
          </p:cNvSpPr>
          <p:nvPr/>
        </p:nvSpPr>
        <p:spPr bwMode="auto">
          <a:xfrm>
            <a:off x="2059410" y="4104086"/>
            <a:ext cx="1184275" cy="13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Number of questions</a:t>
            </a:r>
          </a:p>
        </p:txBody>
      </p:sp>
      <p:sp>
        <p:nvSpPr>
          <p:cNvPr id="20" name="Line 18">
            <a:extLst>
              <a:ext uri="{FF2B5EF4-FFF2-40B4-BE49-F238E27FC236}">
                <a16:creationId xmlns:a16="http://schemas.microsoft.com/office/drawing/2014/main" id="{D43AFDC4-F073-5842-B9F6-9F40B2A970F5}"/>
              </a:ext>
            </a:extLst>
          </p:cNvPr>
          <p:cNvSpPr>
            <a:spLocks noChangeShapeType="1"/>
          </p:cNvSpPr>
          <p:nvPr/>
        </p:nvSpPr>
        <p:spPr bwMode="auto">
          <a:xfrm>
            <a:off x="3362747" y="4075511"/>
            <a:ext cx="1588" cy="233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21" name="Line 19">
            <a:extLst>
              <a:ext uri="{FF2B5EF4-FFF2-40B4-BE49-F238E27FC236}">
                <a16:creationId xmlns:a16="http://schemas.microsoft.com/office/drawing/2014/main" id="{506E1957-7EE2-1443-B58A-5080BBF597D5}"/>
              </a:ext>
            </a:extLst>
          </p:cNvPr>
          <p:cNvSpPr>
            <a:spLocks noChangeShapeType="1"/>
          </p:cNvSpPr>
          <p:nvPr/>
        </p:nvSpPr>
        <p:spPr bwMode="auto">
          <a:xfrm>
            <a:off x="3362747" y="4316811"/>
            <a:ext cx="1588" cy="2317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22" name="Rectangle 20">
            <a:extLst>
              <a:ext uri="{FF2B5EF4-FFF2-40B4-BE49-F238E27FC236}">
                <a16:creationId xmlns:a16="http://schemas.microsoft.com/office/drawing/2014/main" id="{EF2286D1-C39D-D74E-89F4-B8AE2EA43D1C}"/>
              </a:ext>
            </a:extLst>
          </p:cNvPr>
          <p:cNvSpPr>
            <a:spLocks/>
          </p:cNvSpPr>
          <p:nvPr/>
        </p:nvSpPr>
        <p:spPr bwMode="auto">
          <a:xfrm>
            <a:off x="2422947" y="4945461"/>
            <a:ext cx="214471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Answers</a:t>
            </a:r>
          </a:p>
          <a:p>
            <a:pPr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(variable number of resource records)</a:t>
            </a:r>
          </a:p>
        </p:txBody>
      </p:sp>
      <p:sp>
        <p:nvSpPr>
          <p:cNvPr id="23" name="Rectangle 21">
            <a:extLst>
              <a:ext uri="{FF2B5EF4-FFF2-40B4-BE49-F238E27FC236}">
                <a16:creationId xmlns:a16="http://schemas.microsoft.com/office/drawing/2014/main" id="{B73EFC60-5F89-B84E-BBA5-B849AD4D64A5}"/>
              </a:ext>
            </a:extLst>
          </p:cNvPr>
          <p:cNvSpPr>
            <a:spLocks/>
          </p:cNvSpPr>
          <p:nvPr/>
        </p:nvSpPr>
        <p:spPr bwMode="auto">
          <a:xfrm>
            <a:off x="2411835" y="5320111"/>
            <a:ext cx="2144712"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Authority</a:t>
            </a:r>
          </a:p>
          <a:p>
            <a:pPr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(variable number of resource records)</a:t>
            </a:r>
          </a:p>
        </p:txBody>
      </p:sp>
      <p:sp>
        <p:nvSpPr>
          <p:cNvPr id="24" name="Rectangle 22">
            <a:extLst>
              <a:ext uri="{FF2B5EF4-FFF2-40B4-BE49-F238E27FC236}">
                <a16:creationId xmlns:a16="http://schemas.microsoft.com/office/drawing/2014/main" id="{91C492B4-ACD8-2847-A441-8074A8CB0390}"/>
              </a:ext>
            </a:extLst>
          </p:cNvPr>
          <p:cNvSpPr>
            <a:spLocks/>
          </p:cNvSpPr>
          <p:nvPr/>
        </p:nvSpPr>
        <p:spPr bwMode="auto">
          <a:xfrm>
            <a:off x="2346747" y="5656661"/>
            <a:ext cx="21447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463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Additional information</a:t>
            </a:r>
          </a:p>
          <a:p>
            <a:pPr eaLnBrk="1" hangingPunct="1">
              <a:lnSpc>
                <a:spcPct val="84000"/>
              </a:lnSpc>
            </a:pPr>
            <a:r>
              <a:rPr lang="en-US" altLang="fr-FR" sz="1000">
                <a:solidFill>
                  <a:srgbClr val="FF0000"/>
                </a:solidFill>
                <a:latin typeface="Helvetica" panose="020B0604020202020204" pitchFamily="34" charset="0"/>
                <a:ea typeface="ＭＳ Ｐゴシック" panose="020B0600070205080204" pitchFamily="34" charset="-128"/>
                <a:sym typeface="Helvetica" panose="020B0604020202020204" pitchFamily="34" charset="0"/>
              </a:rPr>
              <a:t>(variable number of resource records)</a:t>
            </a:r>
          </a:p>
        </p:txBody>
      </p:sp>
      <p:sp>
        <p:nvSpPr>
          <p:cNvPr id="25" name="AutoShape 23">
            <a:extLst>
              <a:ext uri="{FF2B5EF4-FFF2-40B4-BE49-F238E27FC236}">
                <a16:creationId xmlns:a16="http://schemas.microsoft.com/office/drawing/2014/main" id="{190001EB-448F-904C-885D-0CEBA64C63E9}"/>
              </a:ext>
            </a:extLst>
          </p:cNvPr>
          <p:cNvSpPr>
            <a:spLocks/>
          </p:cNvSpPr>
          <p:nvPr/>
        </p:nvSpPr>
        <p:spPr bwMode="auto">
          <a:xfrm>
            <a:off x="2000672" y="4918473"/>
            <a:ext cx="2695575" cy="361950"/>
          </a:xfrm>
          <a:prstGeom prst="roundRect">
            <a:avLst>
              <a:gd name="adj" fmla="val 30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26" name="AutoShape 24">
            <a:extLst>
              <a:ext uri="{FF2B5EF4-FFF2-40B4-BE49-F238E27FC236}">
                <a16:creationId xmlns:a16="http://schemas.microsoft.com/office/drawing/2014/main" id="{C5AEDE0C-C9AF-6941-B30B-821F5BE1F33B}"/>
              </a:ext>
            </a:extLst>
          </p:cNvPr>
          <p:cNvSpPr>
            <a:spLocks/>
          </p:cNvSpPr>
          <p:nvPr/>
        </p:nvSpPr>
        <p:spPr bwMode="auto">
          <a:xfrm>
            <a:off x="2000672" y="5285186"/>
            <a:ext cx="2695575" cy="361950"/>
          </a:xfrm>
          <a:prstGeom prst="roundRect">
            <a:avLst>
              <a:gd name="adj" fmla="val 30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solidFill>
                <a:srgbClr val="FF0000"/>
              </a:solidFill>
            </a:endParaRPr>
          </a:p>
        </p:txBody>
      </p:sp>
      <p:sp>
        <p:nvSpPr>
          <p:cNvPr id="27" name="AutoShape 25">
            <a:extLst>
              <a:ext uri="{FF2B5EF4-FFF2-40B4-BE49-F238E27FC236}">
                <a16:creationId xmlns:a16="http://schemas.microsoft.com/office/drawing/2014/main" id="{8BCC1F46-6F55-B94C-868A-5524F485B2B5}"/>
              </a:ext>
            </a:extLst>
          </p:cNvPr>
          <p:cNvSpPr>
            <a:spLocks/>
          </p:cNvSpPr>
          <p:nvPr/>
        </p:nvSpPr>
        <p:spPr bwMode="auto">
          <a:xfrm>
            <a:off x="2000672" y="5640786"/>
            <a:ext cx="2695575" cy="360362"/>
          </a:xfrm>
          <a:prstGeom prst="roundRect">
            <a:avLst>
              <a:gd name="adj" fmla="val 30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30" name="AutoShape 2">
            <a:extLst>
              <a:ext uri="{FF2B5EF4-FFF2-40B4-BE49-F238E27FC236}">
                <a16:creationId xmlns:a16="http://schemas.microsoft.com/office/drawing/2014/main" id="{74178998-4BC6-E248-B25E-C8AE9E6A2CC6}"/>
              </a:ext>
            </a:extLst>
          </p:cNvPr>
          <p:cNvSpPr>
            <a:spLocks/>
          </p:cNvSpPr>
          <p:nvPr/>
        </p:nvSpPr>
        <p:spPr bwMode="auto">
          <a:xfrm>
            <a:off x="2000672" y="3305574"/>
            <a:ext cx="2695575" cy="246063"/>
          </a:xfrm>
          <a:prstGeom prst="roundRect">
            <a:avLst>
              <a:gd name="adj" fmla="val 454"/>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31" name="AutoShape 3">
            <a:extLst>
              <a:ext uri="{FF2B5EF4-FFF2-40B4-BE49-F238E27FC236}">
                <a16:creationId xmlns:a16="http://schemas.microsoft.com/office/drawing/2014/main" id="{B6DA6FE3-A350-B949-A898-28ED6A0D16E4}"/>
              </a:ext>
            </a:extLst>
          </p:cNvPr>
          <p:cNvSpPr>
            <a:spLocks/>
          </p:cNvSpPr>
          <p:nvPr/>
        </p:nvSpPr>
        <p:spPr bwMode="auto">
          <a:xfrm>
            <a:off x="2000672" y="3550049"/>
            <a:ext cx="2695575" cy="247650"/>
          </a:xfrm>
          <a:prstGeom prst="roundRect">
            <a:avLst>
              <a:gd name="adj" fmla="val 454"/>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32" name="Rectangle 6">
            <a:extLst>
              <a:ext uri="{FF2B5EF4-FFF2-40B4-BE49-F238E27FC236}">
                <a16:creationId xmlns:a16="http://schemas.microsoft.com/office/drawing/2014/main" id="{118B8202-8C7B-3445-91E3-C97AF6CB9CE8}"/>
              </a:ext>
            </a:extLst>
          </p:cNvPr>
          <p:cNvSpPr>
            <a:spLocks/>
          </p:cNvSpPr>
          <p:nvPr/>
        </p:nvSpPr>
        <p:spPr bwMode="auto">
          <a:xfrm>
            <a:off x="2310235" y="3356374"/>
            <a:ext cx="718145" cy="13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b="1">
                <a:solidFill>
                  <a:srgbClr val="0070C0"/>
                </a:solidFill>
                <a:latin typeface="Helvetica" panose="020B0604020202020204" pitchFamily="34" charset="0"/>
                <a:ea typeface="ＭＳ Ｐゴシック" panose="020B0600070205080204" pitchFamily="34" charset="-128"/>
                <a:sym typeface="Helvetica" panose="020B0604020202020204" pitchFamily="34" charset="0"/>
              </a:rPr>
              <a:t>Source port</a:t>
            </a:r>
          </a:p>
        </p:txBody>
      </p:sp>
      <p:sp>
        <p:nvSpPr>
          <p:cNvPr id="33" name="Rectangle 7">
            <a:extLst>
              <a:ext uri="{FF2B5EF4-FFF2-40B4-BE49-F238E27FC236}">
                <a16:creationId xmlns:a16="http://schemas.microsoft.com/office/drawing/2014/main" id="{5B0D5177-9ADD-7B49-B86E-06C4806D1C1A}"/>
              </a:ext>
            </a:extLst>
          </p:cNvPr>
          <p:cNvSpPr>
            <a:spLocks/>
          </p:cNvSpPr>
          <p:nvPr/>
        </p:nvSpPr>
        <p:spPr bwMode="auto">
          <a:xfrm>
            <a:off x="3687773" y="3342008"/>
            <a:ext cx="597921" cy="13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b="1" err="1">
                <a:solidFill>
                  <a:srgbClr val="0070C0"/>
                </a:solidFill>
                <a:latin typeface="Helvetica" panose="020B0604020202020204" pitchFamily="34" charset="0"/>
                <a:ea typeface="ＭＳ Ｐゴシック" panose="020B0600070205080204" pitchFamily="34" charset="-128"/>
                <a:sym typeface="Helvetica" panose="020B0604020202020204" pitchFamily="34" charset="0"/>
              </a:rPr>
              <a:t>Dest</a:t>
            </a:r>
            <a:r>
              <a:rPr lang="en-US" altLang="fr-FR" sz="1000" b="1">
                <a:solidFill>
                  <a:srgbClr val="0070C0"/>
                </a:solidFill>
                <a:latin typeface="Helvetica" panose="020B0604020202020204" pitchFamily="34" charset="0"/>
                <a:ea typeface="ＭＳ Ｐゴシック" panose="020B0600070205080204" pitchFamily="34" charset="-128"/>
                <a:sym typeface="Helvetica" panose="020B0604020202020204" pitchFamily="34" charset="0"/>
              </a:rPr>
              <a:t>. port</a:t>
            </a:r>
          </a:p>
        </p:txBody>
      </p:sp>
      <p:sp>
        <p:nvSpPr>
          <p:cNvPr id="34" name="Line 10">
            <a:extLst>
              <a:ext uri="{FF2B5EF4-FFF2-40B4-BE49-F238E27FC236}">
                <a16:creationId xmlns:a16="http://schemas.microsoft.com/office/drawing/2014/main" id="{8B7C15A3-7DFB-6E4B-B03B-A8211CEB6F23}"/>
              </a:ext>
            </a:extLst>
          </p:cNvPr>
          <p:cNvSpPr>
            <a:spLocks noChangeShapeType="1"/>
          </p:cNvSpPr>
          <p:nvPr/>
        </p:nvSpPr>
        <p:spPr bwMode="auto">
          <a:xfrm>
            <a:off x="3365922" y="3297637"/>
            <a:ext cx="1588" cy="233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35" name="Rectangle 13">
            <a:extLst>
              <a:ext uri="{FF2B5EF4-FFF2-40B4-BE49-F238E27FC236}">
                <a16:creationId xmlns:a16="http://schemas.microsoft.com/office/drawing/2014/main" id="{344620E2-4713-1C4B-B021-5BB2C8C3DD5E}"/>
              </a:ext>
            </a:extLst>
          </p:cNvPr>
          <p:cNvSpPr>
            <a:spLocks/>
          </p:cNvSpPr>
          <p:nvPr/>
        </p:nvSpPr>
        <p:spPr bwMode="auto">
          <a:xfrm>
            <a:off x="2310189" y="3638650"/>
            <a:ext cx="694101" cy="13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a:solidFill>
                  <a:srgbClr val="0070C0"/>
                </a:solidFill>
                <a:latin typeface="Helvetica" panose="020B0604020202020204" pitchFamily="34" charset="0"/>
                <a:ea typeface="ＭＳ Ｐゴシック" panose="020B0600070205080204" pitchFamily="34" charset="-128"/>
                <a:sym typeface="Helvetica" panose="020B0604020202020204" pitchFamily="34" charset="0"/>
              </a:rPr>
              <a:t>UDP Length</a:t>
            </a:r>
          </a:p>
        </p:txBody>
      </p:sp>
      <p:sp>
        <p:nvSpPr>
          <p:cNvPr id="36" name="Rectangle 17">
            <a:extLst>
              <a:ext uri="{FF2B5EF4-FFF2-40B4-BE49-F238E27FC236}">
                <a16:creationId xmlns:a16="http://schemas.microsoft.com/office/drawing/2014/main" id="{2E3BD312-C8DA-0A42-AD52-8A4E55138AE0}"/>
              </a:ext>
            </a:extLst>
          </p:cNvPr>
          <p:cNvSpPr>
            <a:spLocks/>
          </p:cNvSpPr>
          <p:nvPr/>
        </p:nvSpPr>
        <p:spPr bwMode="auto">
          <a:xfrm>
            <a:off x="3681464" y="3603158"/>
            <a:ext cx="604333" cy="13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89088" algn="l"/>
              </a:tabLst>
              <a:defRPr sz="3100">
                <a:solidFill>
                  <a:srgbClr val="000000"/>
                </a:solidFill>
                <a:latin typeface="Gill Sans" pitchFamily="6" charset="0"/>
                <a:ea typeface="Heiti SC Light" pitchFamily="6" charset="-122"/>
                <a:sym typeface="Gill Sans" pitchFamily="6" charset="0"/>
              </a:defRPr>
            </a:lvl9pPr>
          </a:lstStyle>
          <a:p>
            <a:pPr algn="l" eaLnBrk="1" hangingPunct="1">
              <a:lnSpc>
                <a:spcPct val="84000"/>
              </a:lnSpc>
            </a:pPr>
            <a:r>
              <a:rPr lang="en-US" altLang="fr-FR" sz="1000">
                <a:solidFill>
                  <a:srgbClr val="0070C0"/>
                </a:solidFill>
                <a:latin typeface="Helvetica" panose="020B0604020202020204" pitchFamily="34" charset="0"/>
                <a:ea typeface="ＭＳ Ｐゴシック" panose="020B0600070205080204" pitchFamily="34" charset="-128"/>
                <a:sym typeface="Helvetica" panose="020B0604020202020204" pitchFamily="34" charset="0"/>
              </a:rPr>
              <a:t>Checksum</a:t>
            </a:r>
          </a:p>
        </p:txBody>
      </p:sp>
      <p:sp>
        <p:nvSpPr>
          <p:cNvPr id="37" name="Line 18">
            <a:extLst>
              <a:ext uri="{FF2B5EF4-FFF2-40B4-BE49-F238E27FC236}">
                <a16:creationId xmlns:a16="http://schemas.microsoft.com/office/drawing/2014/main" id="{FD714832-7B09-0D4F-9BB2-5AE667E54A09}"/>
              </a:ext>
            </a:extLst>
          </p:cNvPr>
          <p:cNvSpPr>
            <a:spLocks noChangeShapeType="1"/>
          </p:cNvSpPr>
          <p:nvPr/>
        </p:nvSpPr>
        <p:spPr bwMode="auto">
          <a:xfrm>
            <a:off x="3362747" y="3564337"/>
            <a:ext cx="1588" cy="233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38" name="TextBox 37">
            <a:extLst>
              <a:ext uri="{FF2B5EF4-FFF2-40B4-BE49-F238E27FC236}">
                <a16:creationId xmlns:a16="http://schemas.microsoft.com/office/drawing/2014/main" id="{8EC9FFAF-F9FF-C94C-8F30-DB8B124C8D32}"/>
              </a:ext>
            </a:extLst>
          </p:cNvPr>
          <p:cNvSpPr txBox="1"/>
          <p:nvPr/>
        </p:nvSpPr>
        <p:spPr>
          <a:xfrm>
            <a:off x="401168" y="2905780"/>
            <a:ext cx="1293944" cy="1046440"/>
          </a:xfrm>
          <a:prstGeom prst="rect">
            <a:avLst/>
          </a:prstGeom>
          <a:noFill/>
        </p:spPr>
        <p:txBody>
          <a:bodyPr wrap="none" rtlCol="0">
            <a:spAutoFit/>
          </a:bodyPr>
          <a:lstStyle/>
          <a:p>
            <a:r>
              <a:rPr lang="en-BE">
                <a:solidFill>
                  <a:srgbClr val="0070C0"/>
                </a:solidFill>
              </a:rPr>
              <a:t>UDP </a:t>
            </a:r>
          </a:p>
          <a:p>
            <a:r>
              <a:rPr lang="en-BE">
                <a:solidFill>
                  <a:srgbClr val="0070C0"/>
                </a:solidFill>
              </a:rPr>
              <a:t>header</a:t>
            </a:r>
          </a:p>
        </p:txBody>
      </p:sp>
      <p:sp>
        <p:nvSpPr>
          <p:cNvPr id="39" name="TextBox 38">
            <a:extLst>
              <a:ext uri="{FF2B5EF4-FFF2-40B4-BE49-F238E27FC236}">
                <a16:creationId xmlns:a16="http://schemas.microsoft.com/office/drawing/2014/main" id="{29EEB353-3FCF-7C41-A0B2-D08A895D248E}"/>
              </a:ext>
            </a:extLst>
          </p:cNvPr>
          <p:cNvSpPr txBox="1"/>
          <p:nvPr/>
        </p:nvSpPr>
        <p:spPr>
          <a:xfrm>
            <a:off x="304945" y="4346973"/>
            <a:ext cx="1516762" cy="1046440"/>
          </a:xfrm>
          <a:prstGeom prst="rect">
            <a:avLst/>
          </a:prstGeom>
          <a:noFill/>
        </p:spPr>
        <p:txBody>
          <a:bodyPr wrap="none" rtlCol="0">
            <a:spAutoFit/>
          </a:bodyPr>
          <a:lstStyle/>
          <a:p>
            <a:r>
              <a:rPr lang="en-BE">
                <a:solidFill>
                  <a:srgbClr val="FF0000"/>
                </a:solidFill>
              </a:rPr>
              <a:t>DNS</a:t>
            </a:r>
            <a:br>
              <a:rPr lang="en-BE">
                <a:solidFill>
                  <a:srgbClr val="FF0000"/>
                </a:solidFill>
              </a:rPr>
            </a:br>
            <a:r>
              <a:rPr lang="en-BE">
                <a:solidFill>
                  <a:srgbClr val="FF0000"/>
                </a:solidFill>
              </a:rPr>
              <a:t>message</a:t>
            </a:r>
          </a:p>
        </p:txBody>
      </p:sp>
      <p:sp>
        <p:nvSpPr>
          <p:cNvPr id="42" name="Bulle ronde 47">
            <a:extLst>
              <a:ext uri="{FF2B5EF4-FFF2-40B4-BE49-F238E27FC236}">
                <a16:creationId xmlns:a16="http://schemas.microsoft.com/office/drawing/2014/main" id="{B3C2A32B-EE71-2445-A1D8-E58C13EA507B}"/>
              </a:ext>
            </a:extLst>
          </p:cNvPr>
          <p:cNvSpPr/>
          <p:nvPr/>
        </p:nvSpPr>
        <p:spPr>
          <a:xfrm>
            <a:off x="4927182" y="1772816"/>
            <a:ext cx="4978818" cy="1008877"/>
          </a:xfrm>
          <a:prstGeom prst="wedgeEllipseCallout">
            <a:avLst>
              <a:gd name="adj1" fmla="val -98082"/>
              <a:gd name="adj2" fmla="val 95053"/>
            </a:avLst>
          </a:prstGeom>
          <a:ln>
            <a:solidFill>
              <a:srgbClr val="FF0000"/>
            </a:solidFill>
          </a:ln>
        </p:spPr>
        <p:style>
          <a:lnRef idx="2">
            <a:schemeClr val="dk1"/>
          </a:lnRef>
          <a:fillRef idx="1">
            <a:schemeClr val="lt1"/>
          </a:fillRef>
          <a:effectRef idx="0">
            <a:schemeClr val="dk1"/>
          </a:effectRef>
          <a:fontRef idx="minor">
            <a:schemeClr val="dk1"/>
          </a:fontRef>
        </p:style>
        <p:txBody>
          <a:bodyPr lIns="67355" tIns="33677" rIns="67355" bIns="33677" rtlCol="0" anchor="ctr"/>
          <a:lstStyle/>
          <a:p>
            <a:pPr algn="ctr"/>
            <a:r>
              <a:rPr lang="fr-FR" sz="2000">
                <a:solidFill>
                  <a:schemeClr val="tx1"/>
                </a:solidFill>
                <a:cs typeface="Courier"/>
              </a:rPr>
              <a:t>Alice </a:t>
            </a:r>
            <a:r>
              <a:rPr lang="fr-FR" sz="2000" err="1">
                <a:solidFill>
                  <a:schemeClr val="tx1"/>
                </a:solidFill>
                <a:cs typeface="Courier"/>
              </a:rPr>
              <a:t>should</a:t>
            </a:r>
            <a:r>
              <a:rPr lang="fr-FR" sz="2000">
                <a:solidFill>
                  <a:schemeClr val="tx1"/>
                </a:solidFill>
                <a:cs typeface="Courier"/>
              </a:rPr>
              <a:t> use </a:t>
            </a:r>
            <a:r>
              <a:rPr lang="fr-FR" sz="2000" err="1">
                <a:solidFill>
                  <a:schemeClr val="tx1"/>
                </a:solidFill>
                <a:cs typeface="Courier"/>
              </a:rPr>
              <a:t>random</a:t>
            </a:r>
            <a:r>
              <a:rPr lang="fr-FR" sz="2000">
                <a:solidFill>
                  <a:schemeClr val="tx1"/>
                </a:solidFill>
                <a:cs typeface="Courier"/>
              </a:rPr>
              <a:t> source port in </a:t>
            </a:r>
            <a:r>
              <a:rPr lang="fr-FR" sz="2000" err="1">
                <a:solidFill>
                  <a:schemeClr val="tx1"/>
                </a:solidFill>
                <a:cs typeface="Courier"/>
              </a:rPr>
              <a:t>her</a:t>
            </a:r>
            <a:r>
              <a:rPr lang="fr-FR" sz="2000">
                <a:solidFill>
                  <a:schemeClr val="tx1"/>
                </a:solidFill>
                <a:cs typeface="Courier"/>
              </a:rPr>
              <a:t> </a:t>
            </a:r>
            <a:r>
              <a:rPr lang="fr-FR" sz="2000" err="1">
                <a:solidFill>
                  <a:schemeClr val="tx1"/>
                </a:solidFill>
                <a:cs typeface="Courier"/>
              </a:rPr>
              <a:t>queries</a:t>
            </a:r>
            <a:r>
              <a:rPr lang="fr-FR" sz="2000">
                <a:solidFill>
                  <a:schemeClr val="tx1"/>
                </a:solidFill>
                <a:cs typeface="Courier"/>
              </a:rPr>
              <a:t> and </a:t>
            </a:r>
            <a:r>
              <a:rPr lang="fr-FR" sz="2000" err="1">
                <a:solidFill>
                  <a:schemeClr val="tx1"/>
                </a:solidFill>
                <a:cs typeface="Courier"/>
              </a:rPr>
              <a:t>verify</a:t>
            </a:r>
            <a:r>
              <a:rPr lang="fr-FR" sz="2000">
                <a:solidFill>
                  <a:schemeClr val="tx1"/>
                </a:solidFill>
                <a:cs typeface="Courier"/>
              </a:rPr>
              <a:t> the server </a:t>
            </a:r>
            <a:r>
              <a:rPr lang="fr-FR" sz="2000" err="1">
                <a:solidFill>
                  <a:schemeClr val="tx1"/>
                </a:solidFill>
                <a:cs typeface="Courier"/>
              </a:rPr>
              <a:t>response</a:t>
            </a:r>
            <a:endParaRPr lang="fr-FR" sz="2000">
              <a:solidFill>
                <a:schemeClr val="tx1"/>
              </a:solidFill>
              <a:cs typeface="Courier"/>
            </a:endParaRPr>
          </a:p>
        </p:txBody>
      </p:sp>
      <p:sp>
        <p:nvSpPr>
          <p:cNvPr id="43" name="Bulle ronde 47">
            <a:extLst>
              <a:ext uri="{FF2B5EF4-FFF2-40B4-BE49-F238E27FC236}">
                <a16:creationId xmlns:a16="http://schemas.microsoft.com/office/drawing/2014/main" id="{CA715C4C-96E4-2F48-8405-3D1109DDA5A1}"/>
              </a:ext>
            </a:extLst>
          </p:cNvPr>
          <p:cNvSpPr/>
          <p:nvPr/>
        </p:nvSpPr>
        <p:spPr>
          <a:xfrm>
            <a:off x="5123706" y="4200109"/>
            <a:ext cx="4978818" cy="1008877"/>
          </a:xfrm>
          <a:prstGeom prst="wedgeEllipseCallout">
            <a:avLst>
              <a:gd name="adj1" fmla="val -89154"/>
              <a:gd name="adj2" fmla="val -71112"/>
            </a:avLst>
          </a:prstGeom>
          <a:ln>
            <a:solidFill>
              <a:srgbClr val="FF0000"/>
            </a:solidFill>
          </a:ln>
        </p:spPr>
        <p:style>
          <a:lnRef idx="2">
            <a:schemeClr val="dk1"/>
          </a:lnRef>
          <a:fillRef idx="1">
            <a:schemeClr val="lt1"/>
          </a:fillRef>
          <a:effectRef idx="0">
            <a:schemeClr val="dk1"/>
          </a:effectRef>
          <a:fontRef idx="minor">
            <a:schemeClr val="dk1"/>
          </a:fontRef>
        </p:style>
        <p:txBody>
          <a:bodyPr lIns="67355" tIns="33677" rIns="67355" bIns="33677" rtlCol="0" anchor="ctr"/>
          <a:lstStyle/>
          <a:p>
            <a:pPr algn="ctr"/>
            <a:r>
              <a:rPr lang="fr-FR" sz="2000">
                <a:solidFill>
                  <a:schemeClr val="tx1"/>
                </a:solidFill>
                <a:cs typeface="Courier"/>
              </a:rPr>
              <a:t>Alice </a:t>
            </a:r>
            <a:r>
              <a:rPr lang="fr-FR" sz="2000" err="1">
                <a:solidFill>
                  <a:schemeClr val="tx1"/>
                </a:solidFill>
                <a:cs typeface="Courier"/>
              </a:rPr>
              <a:t>should</a:t>
            </a:r>
            <a:r>
              <a:rPr lang="fr-FR" sz="2000">
                <a:solidFill>
                  <a:schemeClr val="tx1"/>
                </a:solidFill>
                <a:cs typeface="Courier"/>
              </a:rPr>
              <a:t> use </a:t>
            </a:r>
            <a:r>
              <a:rPr lang="fr-FR" sz="2000" err="1">
                <a:solidFill>
                  <a:schemeClr val="tx1"/>
                </a:solidFill>
                <a:cs typeface="Courier"/>
              </a:rPr>
              <a:t>random</a:t>
            </a:r>
            <a:r>
              <a:rPr lang="fr-FR" sz="2000">
                <a:solidFill>
                  <a:schemeClr val="tx1"/>
                </a:solidFill>
                <a:cs typeface="Courier"/>
              </a:rPr>
              <a:t> </a:t>
            </a:r>
            <a:r>
              <a:rPr lang="fr-FR" sz="2000" err="1">
                <a:solidFill>
                  <a:schemeClr val="tx1"/>
                </a:solidFill>
                <a:cs typeface="Courier"/>
              </a:rPr>
              <a:t>identifiers</a:t>
            </a:r>
            <a:r>
              <a:rPr lang="fr-FR" sz="2000">
                <a:solidFill>
                  <a:schemeClr val="tx1"/>
                </a:solidFill>
                <a:cs typeface="Courier"/>
              </a:rPr>
              <a:t> and </a:t>
            </a:r>
            <a:r>
              <a:rPr lang="fr-FR" sz="2000" err="1">
                <a:solidFill>
                  <a:schemeClr val="tx1"/>
                </a:solidFill>
                <a:cs typeface="Courier"/>
              </a:rPr>
              <a:t>verify</a:t>
            </a:r>
            <a:r>
              <a:rPr lang="fr-FR" sz="2000">
                <a:solidFill>
                  <a:schemeClr val="tx1"/>
                </a:solidFill>
                <a:cs typeface="Courier"/>
              </a:rPr>
              <a:t> the server </a:t>
            </a:r>
            <a:r>
              <a:rPr lang="fr-FR" sz="2000" err="1">
                <a:solidFill>
                  <a:schemeClr val="tx1"/>
                </a:solidFill>
                <a:cs typeface="Courier"/>
              </a:rPr>
              <a:t>response</a:t>
            </a:r>
            <a:endParaRPr lang="fr-FR" sz="2000">
              <a:solidFill>
                <a:schemeClr val="tx1"/>
              </a:solidFill>
              <a:cs typeface="Courier"/>
            </a:endParaRPr>
          </a:p>
        </p:txBody>
      </p:sp>
      <p:sp>
        <p:nvSpPr>
          <p:cNvPr id="44" name="TextBox 43">
            <a:extLst>
              <a:ext uri="{FF2B5EF4-FFF2-40B4-BE49-F238E27FC236}">
                <a16:creationId xmlns:a16="http://schemas.microsoft.com/office/drawing/2014/main" id="{D9C7A265-355E-7C48-B092-DA43F01B553A}"/>
              </a:ext>
            </a:extLst>
          </p:cNvPr>
          <p:cNvSpPr txBox="1"/>
          <p:nvPr/>
        </p:nvSpPr>
        <p:spPr>
          <a:xfrm>
            <a:off x="4750047" y="5201519"/>
            <a:ext cx="4851008" cy="569387"/>
          </a:xfrm>
          <a:prstGeom prst="rect">
            <a:avLst/>
          </a:prstGeom>
          <a:noFill/>
        </p:spPr>
        <p:txBody>
          <a:bodyPr wrap="none" rtlCol="0">
            <a:spAutoFit/>
          </a:bodyPr>
          <a:lstStyle/>
          <a:p>
            <a:r>
              <a:rPr lang="en-BE">
                <a:solidFill>
                  <a:srgbClr val="FF0000"/>
                </a:solidFill>
              </a:rPr>
              <a:t>Total: 32 bits of randomness</a:t>
            </a:r>
          </a:p>
        </p:txBody>
      </p:sp>
      <p:sp>
        <p:nvSpPr>
          <p:cNvPr id="3" name="Rectangle 2">
            <a:extLst>
              <a:ext uri="{FF2B5EF4-FFF2-40B4-BE49-F238E27FC236}">
                <a16:creationId xmlns:a16="http://schemas.microsoft.com/office/drawing/2014/main" id="{008B6534-9DDF-6140-AD8B-65F339AEF455}"/>
              </a:ext>
            </a:extLst>
          </p:cNvPr>
          <p:cNvSpPr/>
          <p:nvPr/>
        </p:nvSpPr>
        <p:spPr>
          <a:xfrm>
            <a:off x="1762808" y="6278375"/>
            <a:ext cx="6721796" cy="400110"/>
          </a:xfrm>
          <a:prstGeom prst="rect">
            <a:avLst/>
          </a:prstGeom>
        </p:spPr>
        <p:txBody>
          <a:bodyPr wrap="square">
            <a:spAutoFit/>
          </a:bodyPr>
          <a:lstStyle/>
          <a:p>
            <a:r>
              <a:rPr lang="en-BE" sz="2000"/>
              <a:t>https://tools.ietf.org/html/rfc6056</a:t>
            </a:r>
          </a:p>
        </p:txBody>
      </p:sp>
      <p:sp>
        <p:nvSpPr>
          <p:cNvPr id="16" name="Rectangle 15">
            <a:extLst>
              <a:ext uri="{FF2B5EF4-FFF2-40B4-BE49-F238E27FC236}">
                <a16:creationId xmlns:a16="http://schemas.microsoft.com/office/drawing/2014/main" id="{F4905B61-E207-B87A-9A24-422C15BC03FD}"/>
              </a:ext>
            </a:extLst>
          </p:cNvPr>
          <p:cNvSpPr/>
          <p:nvPr/>
        </p:nvSpPr>
        <p:spPr>
          <a:xfrm>
            <a:off x="5554068" y="5855068"/>
            <a:ext cx="5599009" cy="569387"/>
          </a:xfrm>
          <a:prstGeom prst="rect">
            <a:avLst/>
          </a:prstGeom>
        </p:spPr>
        <p:txBody>
          <a:bodyPr wrap="square">
            <a:spAutoFit/>
          </a:bodyPr>
          <a:lstStyle/>
          <a:p>
            <a:r>
              <a:rPr lang="nl-BE"/>
              <a:t>Can you do better ?</a:t>
            </a:r>
            <a:endParaRPr lang="en-BE"/>
          </a:p>
        </p:txBody>
      </p:sp>
    </p:spTree>
    <p:extLst>
      <p:ext uri="{BB962C8B-B14F-4D97-AF65-F5344CB8AC3E}">
        <p14:creationId xmlns:p14="http://schemas.microsoft.com/office/powerpoint/2010/main" val="13055397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p:bldP spid="3"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2B7B4-C83A-6747-8FC6-AF7A412FC858}"/>
              </a:ext>
            </a:extLst>
          </p:cNvPr>
          <p:cNvSpPr>
            <a:spLocks noGrp="1"/>
          </p:cNvSpPr>
          <p:nvPr>
            <p:ph type="title"/>
          </p:nvPr>
        </p:nvSpPr>
        <p:spPr/>
        <p:txBody>
          <a:bodyPr/>
          <a:lstStyle/>
          <a:p>
            <a:r>
              <a:rPr lang="en-BE"/>
              <a:t>Other approaches</a:t>
            </a:r>
          </a:p>
        </p:txBody>
      </p:sp>
      <p:sp>
        <p:nvSpPr>
          <p:cNvPr id="3" name="Content Placeholder 2">
            <a:extLst>
              <a:ext uri="{FF2B5EF4-FFF2-40B4-BE49-F238E27FC236}">
                <a16:creationId xmlns:a16="http://schemas.microsoft.com/office/drawing/2014/main" id="{1BE2CB08-D948-EA4B-9937-CD3728241E69}"/>
              </a:ext>
            </a:extLst>
          </p:cNvPr>
          <p:cNvSpPr>
            <a:spLocks noGrp="1"/>
          </p:cNvSpPr>
          <p:nvPr>
            <p:ph idx="1"/>
          </p:nvPr>
        </p:nvSpPr>
        <p:spPr/>
        <p:txBody>
          <a:bodyPr>
            <a:normAutofit fontScale="70000" lnSpcReduction="20000"/>
          </a:bodyPr>
          <a:lstStyle/>
          <a:p>
            <a:r>
              <a:rPr lang="en-BE"/>
              <a:t>DNSSEC</a:t>
            </a:r>
          </a:p>
          <a:p>
            <a:pPr lvl="1"/>
            <a:r>
              <a:rPr lang="en-BE"/>
              <a:t>DNS extensions that allows servers to sign their reponse using public keys</a:t>
            </a:r>
          </a:p>
          <a:p>
            <a:pPr lvl="1"/>
            <a:r>
              <a:rPr lang="en-BE"/>
              <a:t>DNS responses sent in clear over UDP</a:t>
            </a:r>
          </a:p>
          <a:p>
            <a:pPr lvl="1"/>
            <a:r>
              <a:rPr lang="en-BE"/>
              <a:t>Alice can verify the cryptographic signature</a:t>
            </a:r>
          </a:p>
          <a:p>
            <a:r>
              <a:rPr lang="en-BE"/>
              <a:t>DNS over TLS or DNS over HTTPS</a:t>
            </a:r>
          </a:p>
          <a:p>
            <a:pPr lvl="1"/>
            <a:r>
              <a:rPr lang="en-BE"/>
              <a:t>Request/Response sent over TLS session(encrypted and authenticated)</a:t>
            </a:r>
          </a:p>
          <a:p>
            <a:pPr lvl="2"/>
            <a:r>
              <a:rPr lang="en-BE"/>
              <a:t>cannot be hijacked by Trudy</a:t>
            </a:r>
          </a:p>
        </p:txBody>
      </p:sp>
    </p:spTree>
    <p:extLst>
      <p:ext uri="{BB962C8B-B14F-4D97-AF65-F5344CB8AC3E}">
        <p14:creationId xmlns:p14="http://schemas.microsoft.com/office/powerpoint/2010/main" val="153773855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12D428-B771-F41B-B7AF-D39A7FD0CC6F}"/>
              </a:ext>
            </a:extLst>
          </p:cNvPr>
          <p:cNvSpPr>
            <a:spLocks noGrp="1"/>
          </p:cNvSpPr>
          <p:nvPr>
            <p:ph type="title"/>
          </p:nvPr>
        </p:nvSpPr>
        <p:spPr/>
        <p:txBody>
          <a:bodyPr/>
          <a:lstStyle/>
          <a:p>
            <a:r>
              <a:rPr lang="fr-FR"/>
              <a:t>DNSSEC </a:t>
            </a:r>
            <a:r>
              <a:rPr lang="fr-FR" err="1"/>
              <a:t>KeyTrap</a:t>
            </a:r>
            <a:endParaRPr lang="fr-FR"/>
          </a:p>
        </p:txBody>
      </p:sp>
      <p:sp>
        <p:nvSpPr>
          <p:cNvPr id="3" name="Espace réservé du contenu 2">
            <a:extLst>
              <a:ext uri="{FF2B5EF4-FFF2-40B4-BE49-F238E27FC236}">
                <a16:creationId xmlns:a16="http://schemas.microsoft.com/office/drawing/2014/main" id="{34B6E1CA-75BB-D81E-978B-32B5FD59D3AA}"/>
              </a:ext>
            </a:extLst>
          </p:cNvPr>
          <p:cNvSpPr>
            <a:spLocks noGrp="1"/>
          </p:cNvSpPr>
          <p:nvPr>
            <p:ph idx="1"/>
          </p:nvPr>
        </p:nvSpPr>
        <p:spPr/>
        <p:txBody>
          <a:bodyPr/>
          <a:lstStyle/>
          <a:p>
            <a:endParaRPr lang="fr-FR"/>
          </a:p>
        </p:txBody>
      </p:sp>
      <p:pic>
        <p:nvPicPr>
          <p:cNvPr id="4" name="Image 3" descr="Une image contenant texte, capture d’écran&#10;&#10;Description générée automatiquement">
            <a:extLst>
              <a:ext uri="{FF2B5EF4-FFF2-40B4-BE49-F238E27FC236}">
                <a16:creationId xmlns:a16="http://schemas.microsoft.com/office/drawing/2014/main" id="{F59BAEC4-A284-B0D0-6A76-314709A8392E}"/>
              </a:ext>
            </a:extLst>
          </p:cNvPr>
          <p:cNvPicPr>
            <a:picLocks noChangeAspect="1"/>
          </p:cNvPicPr>
          <p:nvPr/>
        </p:nvPicPr>
        <p:blipFill>
          <a:blip r:embed="rId2"/>
          <a:stretch>
            <a:fillRect/>
          </a:stretch>
        </p:blipFill>
        <p:spPr>
          <a:xfrm>
            <a:off x="1066800" y="2129290"/>
            <a:ext cx="7772400" cy="2834823"/>
          </a:xfrm>
          <a:prstGeom prst="rect">
            <a:avLst/>
          </a:prstGeom>
        </p:spPr>
      </p:pic>
      <p:sp>
        <p:nvSpPr>
          <p:cNvPr id="5" name="ZoneTexte 4">
            <a:extLst>
              <a:ext uri="{FF2B5EF4-FFF2-40B4-BE49-F238E27FC236}">
                <a16:creationId xmlns:a16="http://schemas.microsoft.com/office/drawing/2014/main" id="{A23FE7C5-87C0-F263-CC73-BC7D623306DF}"/>
              </a:ext>
            </a:extLst>
          </p:cNvPr>
          <p:cNvSpPr txBox="1"/>
          <p:nvPr/>
        </p:nvSpPr>
        <p:spPr>
          <a:xfrm>
            <a:off x="792617" y="6202690"/>
            <a:ext cx="8797698" cy="523220"/>
          </a:xfrm>
          <a:prstGeom prst="rect">
            <a:avLst/>
          </a:prstGeom>
          <a:noFill/>
        </p:spPr>
        <p:txBody>
          <a:bodyPr wrap="square">
            <a:spAutoFit/>
          </a:bodyPr>
          <a:lstStyle/>
          <a:p>
            <a:r>
              <a:rPr lang="fr-FR" sz="1400"/>
              <a:t>https://</a:t>
            </a:r>
            <a:r>
              <a:rPr lang="fr-FR" sz="1400" err="1"/>
              <a:t>labs.ripe.net</a:t>
            </a:r>
            <a:r>
              <a:rPr lang="fr-FR" sz="1400"/>
              <a:t>/</a:t>
            </a:r>
            <a:r>
              <a:rPr lang="fr-FR" sz="1400" err="1"/>
              <a:t>author</a:t>
            </a:r>
            <a:r>
              <a:rPr lang="fr-FR" sz="1400"/>
              <a:t>/haya-</a:t>
            </a:r>
            <a:r>
              <a:rPr lang="fr-FR" sz="1400" err="1"/>
              <a:t>shulman</a:t>
            </a:r>
            <a:r>
              <a:rPr lang="fr-FR" sz="1400"/>
              <a:t>/keytrap-algorithmic-complexity-attacks-exploit-fundamental-design-flaw-in-dnssec/</a:t>
            </a:r>
          </a:p>
        </p:txBody>
      </p:sp>
    </p:spTree>
    <p:extLst>
      <p:ext uri="{BB962C8B-B14F-4D97-AF65-F5344CB8AC3E}">
        <p14:creationId xmlns:p14="http://schemas.microsoft.com/office/powerpoint/2010/main" val="203168428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05E34B-3FA9-C2F0-75DF-DBEAA249FF18}"/>
              </a:ext>
            </a:extLst>
          </p:cNvPr>
          <p:cNvSpPr>
            <a:spLocks noGrp="1"/>
          </p:cNvSpPr>
          <p:nvPr>
            <p:ph type="title"/>
          </p:nvPr>
        </p:nvSpPr>
        <p:spPr/>
        <p:txBody>
          <a:bodyPr/>
          <a:lstStyle/>
          <a:p>
            <a:r>
              <a:rPr lang="fr-FR"/>
              <a:t>DNSSEC </a:t>
            </a:r>
            <a:r>
              <a:rPr lang="fr-FR" err="1"/>
              <a:t>KeyTrap</a:t>
            </a:r>
            <a:endParaRPr lang="fr-FR"/>
          </a:p>
        </p:txBody>
      </p:sp>
      <p:sp>
        <p:nvSpPr>
          <p:cNvPr id="3" name="Espace réservé du contenu 2">
            <a:extLst>
              <a:ext uri="{FF2B5EF4-FFF2-40B4-BE49-F238E27FC236}">
                <a16:creationId xmlns:a16="http://schemas.microsoft.com/office/drawing/2014/main" id="{D037DC4B-D241-9FAA-2240-283AB7D4ABB3}"/>
              </a:ext>
            </a:extLst>
          </p:cNvPr>
          <p:cNvSpPr>
            <a:spLocks noGrp="1"/>
          </p:cNvSpPr>
          <p:nvPr>
            <p:ph idx="1"/>
          </p:nvPr>
        </p:nvSpPr>
        <p:spPr>
          <a:xfrm>
            <a:off x="966787" y="1036638"/>
            <a:ext cx="7972425" cy="4017963"/>
          </a:xfrm>
        </p:spPr>
        <p:txBody>
          <a:bodyPr/>
          <a:lstStyle/>
          <a:p>
            <a:r>
              <a:rPr lang="fr-FR"/>
              <a:t>DNSSEC servers </a:t>
            </a:r>
            <a:r>
              <a:rPr lang="fr-FR" err="1"/>
              <a:t>need</a:t>
            </a:r>
            <a:r>
              <a:rPr lang="fr-FR"/>
              <a:t> to change </a:t>
            </a:r>
            <a:r>
              <a:rPr lang="fr-FR" err="1"/>
              <a:t>their</a:t>
            </a:r>
            <a:r>
              <a:rPr lang="fr-FR"/>
              <a:t> keys</a:t>
            </a:r>
          </a:p>
          <a:p>
            <a:r>
              <a:rPr lang="fr-FR" err="1"/>
              <a:t>When</a:t>
            </a:r>
            <a:r>
              <a:rPr lang="fr-FR"/>
              <a:t> a </a:t>
            </a:r>
            <a:r>
              <a:rPr lang="fr-FR" err="1"/>
              <a:t>resolver</a:t>
            </a:r>
            <a:r>
              <a:rPr lang="fr-FR"/>
              <a:t> </a:t>
            </a:r>
            <a:r>
              <a:rPr lang="fr-FR" err="1"/>
              <a:t>receives</a:t>
            </a:r>
            <a:r>
              <a:rPr lang="fr-FR"/>
              <a:t> a </a:t>
            </a:r>
            <a:r>
              <a:rPr lang="fr-FR" err="1"/>
              <a:t>signed</a:t>
            </a:r>
            <a:r>
              <a:rPr lang="fr-FR"/>
              <a:t> DNSSEC </a:t>
            </a:r>
            <a:r>
              <a:rPr lang="fr-FR" err="1"/>
              <a:t>response</a:t>
            </a:r>
            <a:r>
              <a:rPr lang="fr-FR"/>
              <a:t>, </a:t>
            </a:r>
            <a:r>
              <a:rPr lang="fr-FR" err="1"/>
              <a:t>it</a:t>
            </a:r>
            <a:r>
              <a:rPr lang="fr-FR"/>
              <a:t> </a:t>
            </a:r>
            <a:r>
              <a:rPr lang="fr-FR" err="1"/>
              <a:t>needs</a:t>
            </a:r>
            <a:r>
              <a:rPr lang="fr-FR"/>
              <a:t> to </a:t>
            </a:r>
            <a:r>
              <a:rPr lang="fr-FR" err="1"/>
              <a:t>validate</a:t>
            </a:r>
            <a:r>
              <a:rPr lang="fr-FR"/>
              <a:t> </a:t>
            </a:r>
            <a:r>
              <a:rPr lang="fr-FR" err="1"/>
              <a:t>it</a:t>
            </a:r>
            <a:r>
              <a:rPr lang="fr-FR"/>
              <a:t> </a:t>
            </a:r>
            <a:r>
              <a:rPr lang="fr-FR" err="1"/>
              <a:t>with</a:t>
            </a:r>
            <a:r>
              <a:rPr lang="fr-FR"/>
              <a:t> one of the server keys</a:t>
            </a:r>
          </a:p>
          <a:p>
            <a:pPr marL="195262" indent="0">
              <a:buNone/>
            </a:pPr>
            <a:r>
              <a:rPr lang="fr-FR"/>
              <a:t> 	</a:t>
            </a:r>
          </a:p>
        </p:txBody>
      </p:sp>
      <p:sp>
        <p:nvSpPr>
          <p:cNvPr id="6" name="Espace réservé du contenu 2">
            <a:extLst>
              <a:ext uri="{FF2B5EF4-FFF2-40B4-BE49-F238E27FC236}">
                <a16:creationId xmlns:a16="http://schemas.microsoft.com/office/drawing/2014/main" id="{6639F4CD-A1DA-DFE8-AA07-94491FDD0488}"/>
              </a:ext>
            </a:extLst>
          </p:cNvPr>
          <p:cNvSpPr txBox="1">
            <a:spLocks/>
          </p:cNvSpPr>
          <p:nvPr/>
        </p:nvSpPr>
        <p:spPr bwMode="auto">
          <a:xfrm>
            <a:off x="1053873" y="3681867"/>
            <a:ext cx="7972425" cy="2745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lvl1pPr marL="615950"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1pPr>
            <a:lvl2pPr marL="94456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2pPr>
            <a:lvl3pPr marL="127158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3pPr>
            <a:lvl4pPr marL="159861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4pPr>
            <a:lvl5pPr marL="192563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5pPr>
            <a:lvl6pPr marL="226386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6pPr>
            <a:lvl7pPr marL="2600640"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7pPr>
            <a:lvl8pPr marL="2937413"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8pPr>
            <a:lvl9pPr marL="3274187"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9pPr>
          </a:lstStyle>
          <a:p>
            <a:pPr lvl="1"/>
            <a:r>
              <a:rPr lang="fr-FR" kern="0" err="1"/>
              <a:t>Keytrap</a:t>
            </a:r>
            <a:r>
              <a:rPr lang="fr-FR" kern="0"/>
              <a:t> </a:t>
            </a:r>
            <a:r>
              <a:rPr lang="fr-FR" kern="0" err="1"/>
              <a:t>attack</a:t>
            </a:r>
            <a:endParaRPr lang="fr-FR" kern="0"/>
          </a:p>
          <a:p>
            <a:pPr lvl="2"/>
            <a:r>
              <a:rPr lang="fr-FR" sz="2800" kern="0" err="1"/>
              <a:t>Create</a:t>
            </a:r>
            <a:r>
              <a:rPr lang="fr-FR" sz="2800" kern="0"/>
              <a:t> a DNSSEC server </a:t>
            </a:r>
            <a:r>
              <a:rPr lang="fr-FR" sz="2800" kern="0" err="1"/>
              <a:t>with</a:t>
            </a:r>
            <a:r>
              <a:rPr lang="fr-FR" sz="2800" kern="0"/>
              <a:t> </a:t>
            </a:r>
            <a:r>
              <a:rPr lang="fr-FR" sz="2800" kern="0" err="1"/>
              <a:t>many</a:t>
            </a:r>
            <a:r>
              <a:rPr lang="fr-FR" sz="2800" kern="0"/>
              <a:t> keys</a:t>
            </a:r>
          </a:p>
          <a:p>
            <a:pPr lvl="2"/>
            <a:r>
              <a:rPr lang="fr-FR" sz="2800" kern="0"/>
              <a:t>Use </a:t>
            </a:r>
            <a:r>
              <a:rPr lang="fr-FR" sz="2800" kern="0" err="1"/>
              <a:t>algorithms</a:t>
            </a:r>
            <a:r>
              <a:rPr lang="fr-FR" sz="2800" kern="0"/>
              <a:t> </a:t>
            </a:r>
            <a:r>
              <a:rPr lang="fr-FR" sz="2800" kern="0" err="1"/>
              <a:t>that</a:t>
            </a:r>
            <a:r>
              <a:rPr lang="fr-FR" sz="2800" kern="0"/>
              <a:t> are CPU intensive</a:t>
            </a:r>
          </a:p>
          <a:p>
            <a:pPr lvl="2"/>
            <a:r>
              <a:rPr lang="fr-FR" sz="2800" kern="0" err="1"/>
              <a:t>Send</a:t>
            </a:r>
            <a:r>
              <a:rPr lang="fr-FR" sz="2800" kern="0"/>
              <a:t> DNSSEC </a:t>
            </a:r>
            <a:r>
              <a:rPr lang="fr-FR" sz="2800" kern="0" err="1"/>
              <a:t>response</a:t>
            </a:r>
            <a:r>
              <a:rPr lang="fr-FR" sz="2800" kern="0"/>
              <a:t> </a:t>
            </a:r>
            <a:r>
              <a:rPr lang="fr-FR" sz="2800" kern="0" err="1"/>
              <a:t>that</a:t>
            </a:r>
            <a:r>
              <a:rPr lang="fr-FR" sz="2800" kern="0"/>
              <a:t> </a:t>
            </a:r>
            <a:r>
              <a:rPr lang="fr-FR" sz="2800" kern="0" err="1"/>
              <a:t>needs</a:t>
            </a:r>
            <a:r>
              <a:rPr lang="fr-FR" sz="2800" kern="0"/>
              <a:t> validation</a:t>
            </a:r>
          </a:p>
        </p:txBody>
      </p:sp>
    </p:spTree>
    <p:extLst>
      <p:ext uri="{BB962C8B-B14F-4D97-AF65-F5344CB8AC3E}">
        <p14:creationId xmlns:p14="http://schemas.microsoft.com/office/powerpoint/2010/main" val="34398446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6B96-6EA7-60F1-3BA2-586404EF92B1}"/>
              </a:ext>
            </a:extLst>
          </p:cNvPr>
          <p:cNvSpPr>
            <a:spLocks noGrp="1"/>
          </p:cNvSpPr>
          <p:nvPr>
            <p:ph type="title"/>
          </p:nvPr>
        </p:nvSpPr>
        <p:spPr/>
        <p:txBody>
          <a:bodyPr/>
          <a:lstStyle/>
          <a:p>
            <a:r>
              <a:rPr lang="en-US"/>
              <a:t>Adding randomization </a:t>
            </a:r>
          </a:p>
        </p:txBody>
      </p:sp>
      <p:sp>
        <p:nvSpPr>
          <p:cNvPr id="3" name="Content Placeholder 2">
            <a:extLst>
              <a:ext uri="{FF2B5EF4-FFF2-40B4-BE49-F238E27FC236}">
                <a16:creationId xmlns:a16="http://schemas.microsoft.com/office/drawing/2014/main" id="{F31C9D3B-1F7B-8F45-E2BF-9A8FF48486D8}"/>
              </a:ext>
            </a:extLst>
          </p:cNvPr>
          <p:cNvSpPr>
            <a:spLocks noGrp="1"/>
          </p:cNvSpPr>
          <p:nvPr>
            <p:ph idx="1"/>
          </p:nvPr>
        </p:nvSpPr>
        <p:spPr/>
        <p:txBody>
          <a:bodyPr/>
          <a:lstStyle/>
          <a:p>
            <a:r>
              <a:rPr lang="en-US"/>
              <a:t>In the Identification field</a:t>
            </a:r>
          </a:p>
          <a:p>
            <a:pPr lvl="1"/>
            <a:r>
              <a:rPr lang="en-US"/>
              <a:t>But it is only 16 bits long</a:t>
            </a:r>
          </a:p>
          <a:p>
            <a:r>
              <a:rPr lang="en-US"/>
              <a:t>In the source port field of the UDP header</a:t>
            </a:r>
          </a:p>
          <a:p>
            <a:pPr lvl="1"/>
            <a:r>
              <a:rPr lang="en-US"/>
              <a:t>Different DNS requests use different source ports</a:t>
            </a:r>
          </a:p>
          <a:p>
            <a:pPr lvl="1"/>
            <a:r>
              <a:rPr lang="en-US"/>
              <a:t>The source port is only 16 bits long</a:t>
            </a:r>
          </a:p>
        </p:txBody>
      </p:sp>
    </p:spTree>
    <p:extLst>
      <p:ext uri="{BB962C8B-B14F-4D97-AF65-F5344CB8AC3E}">
        <p14:creationId xmlns:p14="http://schemas.microsoft.com/office/powerpoint/2010/main" val="66952659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530E-40FC-A4B5-B2AC-BCEE6E6ED8A1}"/>
              </a:ext>
            </a:extLst>
          </p:cNvPr>
          <p:cNvSpPr>
            <a:spLocks noGrp="1"/>
          </p:cNvSpPr>
          <p:nvPr>
            <p:ph type="title"/>
          </p:nvPr>
        </p:nvSpPr>
        <p:spPr/>
        <p:txBody>
          <a:bodyPr/>
          <a:lstStyle/>
          <a:p>
            <a:r>
              <a:rPr lang="en-US"/>
              <a:t>More randomization in the question field</a:t>
            </a:r>
          </a:p>
        </p:txBody>
      </p:sp>
      <p:sp>
        <p:nvSpPr>
          <p:cNvPr id="3" name="Content Placeholder 2">
            <a:extLst>
              <a:ext uri="{FF2B5EF4-FFF2-40B4-BE49-F238E27FC236}">
                <a16:creationId xmlns:a16="http://schemas.microsoft.com/office/drawing/2014/main" id="{D732961B-8117-3DBE-2BDF-DDC0DC77534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0F50DE6-9290-6A2B-031B-E71B82247853}"/>
              </a:ext>
            </a:extLst>
          </p:cNvPr>
          <p:cNvPicPr>
            <a:picLocks noChangeAspect="1"/>
          </p:cNvPicPr>
          <p:nvPr/>
        </p:nvPicPr>
        <p:blipFill>
          <a:blip r:embed="rId2"/>
          <a:stretch>
            <a:fillRect/>
          </a:stretch>
        </p:blipFill>
        <p:spPr>
          <a:xfrm>
            <a:off x="1259174" y="1946275"/>
            <a:ext cx="7000328" cy="4290006"/>
          </a:xfrm>
          <a:prstGeom prst="rect">
            <a:avLst/>
          </a:prstGeom>
        </p:spPr>
      </p:pic>
      <p:sp>
        <p:nvSpPr>
          <p:cNvPr id="6" name="TextBox 5">
            <a:extLst>
              <a:ext uri="{FF2B5EF4-FFF2-40B4-BE49-F238E27FC236}">
                <a16:creationId xmlns:a16="http://schemas.microsoft.com/office/drawing/2014/main" id="{3BB1D32D-4A6B-7DAE-4C94-90FA77A5D66E}"/>
              </a:ext>
            </a:extLst>
          </p:cNvPr>
          <p:cNvSpPr txBox="1"/>
          <p:nvPr/>
        </p:nvSpPr>
        <p:spPr>
          <a:xfrm>
            <a:off x="966788" y="6216947"/>
            <a:ext cx="10699230" cy="461665"/>
          </a:xfrm>
          <a:prstGeom prst="rect">
            <a:avLst/>
          </a:prstGeom>
          <a:noFill/>
        </p:spPr>
        <p:txBody>
          <a:bodyPr wrap="square">
            <a:spAutoFit/>
          </a:bodyPr>
          <a:lstStyle/>
          <a:p>
            <a:r>
              <a:rPr lang="en-US" sz="2400"/>
              <a:t>https://</a:t>
            </a:r>
            <a:r>
              <a:rPr lang="en-US" sz="2400" err="1"/>
              <a:t>www.theregister.com</a:t>
            </a:r>
            <a:r>
              <a:rPr lang="en-US" sz="2400"/>
              <a:t>/2023/01/19/</a:t>
            </a:r>
            <a:r>
              <a:rPr lang="en-US" sz="2400" err="1"/>
              <a:t>google_dns_queries</a:t>
            </a:r>
            <a:r>
              <a:rPr lang="en-US" sz="2400"/>
              <a:t>/</a:t>
            </a:r>
          </a:p>
        </p:txBody>
      </p:sp>
    </p:spTree>
    <p:extLst>
      <p:ext uri="{BB962C8B-B14F-4D97-AF65-F5344CB8AC3E}">
        <p14:creationId xmlns:p14="http://schemas.microsoft.com/office/powerpoint/2010/main" val="159486029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A1FDF-C772-4596-5406-67AB435DAD8E}"/>
              </a:ext>
            </a:extLst>
          </p:cNvPr>
          <p:cNvSpPr>
            <a:spLocks noGrp="1"/>
          </p:cNvSpPr>
          <p:nvPr>
            <p:ph type="title"/>
          </p:nvPr>
        </p:nvSpPr>
        <p:spPr/>
        <p:txBody>
          <a:bodyPr/>
          <a:lstStyle/>
          <a:p>
            <a:r>
              <a:rPr lang="en-US"/>
              <a:t>Checking DNS servers</a:t>
            </a:r>
          </a:p>
        </p:txBody>
      </p:sp>
      <p:sp>
        <p:nvSpPr>
          <p:cNvPr id="3" name="Content Placeholder 2">
            <a:extLst>
              <a:ext uri="{FF2B5EF4-FFF2-40B4-BE49-F238E27FC236}">
                <a16:creationId xmlns:a16="http://schemas.microsoft.com/office/drawing/2014/main" id="{B392067B-3CAC-57B8-31B3-A5DDF4AC260F}"/>
              </a:ext>
            </a:extLst>
          </p:cNvPr>
          <p:cNvSpPr>
            <a:spLocks noGrp="1"/>
          </p:cNvSpPr>
          <p:nvPr>
            <p:ph idx="1"/>
          </p:nvPr>
        </p:nvSpPr>
        <p:spPr>
          <a:xfrm>
            <a:off x="966787" y="4463152"/>
            <a:ext cx="7972425" cy="4017963"/>
          </a:xfrm>
        </p:spPr>
        <p:txBody>
          <a:bodyPr/>
          <a:lstStyle/>
          <a:p>
            <a:r>
              <a:rPr lang="en-US"/>
              <a:t>https://</a:t>
            </a:r>
            <a:r>
              <a:rPr lang="en-US" err="1"/>
              <a:t>cmdns.dev.dns-oarc.net</a:t>
            </a:r>
            <a:endParaRPr lang="en-US"/>
          </a:p>
        </p:txBody>
      </p:sp>
      <p:pic>
        <p:nvPicPr>
          <p:cNvPr id="4" name="Picture 3">
            <a:extLst>
              <a:ext uri="{FF2B5EF4-FFF2-40B4-BE49-F238E27FC236}">
                <a16:creationId xmlns:a16="http://schemas.microsoft.com/office/drawing/2014/main" id="{5FF9FD79-62A7-D08A-2D0D-A747153C1ADC}"/>
              </a:ext>
            </a:extLst>
          </p:cNvPr>
          <p:cNvPicPr>
            <a:picLocks noChangeAspect="1"/>
          </p:cNvPicPr>
          <p:nvPr/>
        </p:nvPicPr>
        <p:blipFill>
          <a:blip r:embed="rId2"/>
          <a:stretch>
            <a:fillRect/>
          </a:stretch>
        </p:blipFill>
        <p:spPr>
          <a:xfrm>
            <a:off x="2068642" y="1456322"/>
            <a:ext cx="5466413" cy="4697991"/>
          </a:xfrm>
          <a:prstGeom prst="rect">
            <a:avLst/>
          </a:prstGeom>
        </p:spPr>
      </p:pic>
    </p:spTree>
    <p:extLst>
      <p:ext uri="{BB962C8B-B14F-4D97-AF65-F5344CB8AC3E}">
        <p14:creationId xmlns:p14="http://schemas.microsoft.com/office/powerpoint/2010/main" val="401689803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CF887-060E-A870-ED8A-D3D02602B61C}"/>
            </a:ext>
          </a:extLst>
        </p:cNvPr>
        <p:cNvGrpSpPr/>
        <p:nvPr/>
      </p:nvGrpSpPr>
      <p:grpSpPr>
        <a:xfrm>
          <a:off x="0" y="0"/>
          <a:ext cx="0" cy="0"/>
          <a:chOff x="0" y="0"/>
          <a:chExt cx="0" cy="0"/>
        </a:xfrm>
      </p:grpSpPr>
      <p:sp>
        <p:nvSpPr>
          <p:cNvPr id="33793" name="Rectangle 1">
            <a:extLst>
              <a:ext uri="{FF2B5EF4-FFF2-40B4-BE49-F238E27FC236}">
                <a16:creationId xmlns:a16="http://schemas.microsoft.com/office/drawing/2014/main" id="{1317F228-4064-B02C-1887-ECF172ECCE70}"/>
              </a:ext>
            </a:extLst>
          </p:cNvPr>
          <p:cNvSpPr>
            <a:spLocks noGrp="1" noChangeArrowheads="1"/>
          </p:cNvSpPr>
          <p:nvPr>
            <p:ph type="title"/>
          </p:nvPr>
        </p:nvSpPr>
        <p:spPr/>
        <p:txBody>
          <a:bodyPr/>
          <a:lstStyle/>
          <a:p>
            <a:pPr eaLnBrk="1" hangingPunct="1"/>
            <a:r>
              <a:rPr lang="en-US" altLang="en-US"/>
              <a:t>Agenda</a:t>
            </a:r>
          </a:p>
        </p:txBody>
      </p:sp>
      <p:sp>
        <p:nvSpPr>
          <p:cNvPr id="33794" name="Rectangle 2">
            <a:extLst>
              <a:ext uri="{FF2B5EF4-FFF2-40B4-BE49-F238E27FC236}">
                <a16:creationId xmlns:a16="http://schemas.microsoft.com/office/drawing/2014/main" id="{4851BBD3-470A-CC5B-CF1F-2D83746A0BD3}"/>
              </a:ext>
            </a:extLst>
          </p:cNvPr>
          <p:cNvSpPr>
            <a:spLocks noGrp="1" noChangeArrowheads="1"/>
          </p:cNvSpPr>
          <p:nvPr>
            <p:ph type="body" idx="1"/>
          </p:nvPr>
        </p:nvSpPr>
        <p:spPr/>
        <p:txBody>
          <a:bodyPr/>
          <a:lstStyle/>
          <a:p>
            <a:pPr marL="654050" eaLnBrk="1" hangingPunct="1"/>
            <a:endParaRPr lang="en-US" altLang="en-US">
              <a:solidFill>
                <a:srgbClr val="FF0000"/>
              </a:solidFill>
            </a:endParaRPr>
          </a:p>
          <a:p>
            <a:pPr marL="654050" eaLnBrk="1" hangingPunct="1"/>
            <a:r>
              <a:rPr lang="en-US" altLang="en-US"/>
              <a:t>Internet Applications</a:t>
            </a:r>
          </a:p>
          <a:p>
            <a:pPr marL="982663" lvl="1" eaLnBrk="1" hangingPunct="1"/>
            <a:r>
              <a:rPr lang="en-US" altLang="en-US"/>
              <a:t>Email</a:t>
            </a:r>
          </a:p>
          <a:p>
            <a:pPr marL="982663" lvl="1" eaLnBrk="1" hangingPunct="1"/>
            <a:r>
              <a:rPr lang="en-US" altLang="en-US"/>
              <a:t>DNS</a:t>
            </a:r>
          </a:p>
          <a:p>
            <a:pPr marL="982663" lvl="1" eaLnBrk="1" hangingPunct="1"/>
            <a:r>
              <a:rPr lang="en-US" altLang="en-US">
                <a:solidFill>
                  <a:srgbClr val="FF0000"/>
                </a:solidFill>
              </a:rPr>
              <a:t>HTTP</a:t>
            </a:r>
          </a:p>
          <a:p>
            <a:pPr marL="654050" eaLnBrk="1" hangingPunct="1"/>
            <a:r>
              <a:rPr lang="en-US" altLang="en-US"/>
              <a:t>Making HTTP faster</a:t>
            </a:r>
          </a:p>
          <a:p>
            <a:pPr marL="652462" eaLnBrk="1" hangingPunct="1"/>
            <a:r>
              <a:rPr lang="en-US" altLang="en-US"/>
              <a:t>Network security principles</a:t>
            </a:r>
          </a:p>
          <a:p>
            <a:pPr marL="654050" eaLnBrk="1" hangingPunct="1"/>
            <a:r>
              <a:rPr lang="en-US" altLang="en-US"/>
              <a:t>Security protocols</a:t>
            </a:r>
          </a:p>
        </p:txBody>
      </p:sp>
    </p:spTree>
    <p:extLst>
      <p:ext uri="{BB962C8B-B14F-4D97-AF65-F5344CB8AC3E}">
        <p14:creationId xmlns:p14="http://schemas.microsoft.com/office/powerpoint/2010/main" val="401277831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CBA2-98F1-D0AE-82EF-C0827EA6AC5C}"/>
              </a:ext>
            </a:extLst>
          </p:cNvPr>
          <p:cNvSpPr>
            <a:spLocks noGrp="1"/>
          </p:cNvSpPr>
          <p:nvPr>
            <p:ph type="title"/>
          </p:nvPr>
        </p:nvSpPr>
        <p:spPr/>
        <p:txBody>
          <a:bodyPr/>
          <a:lstStyle/>
          <a:p>
            <a:r>
              <a:rPr lang="en-US"/>
              <a:t>How to find the </a:t>
            </a:r>
            <a:r>
              <a:rPr lang="en-US" err="1"/>
              <a:t>mailserver</a:t>
            </a:r>
            <a:r>
              <a:rPr lang="en-US"/>
              <a:t> for a domain?</a:t>
            </a:r>
          </a:p>
        </p:txBody>
      </p:sp>
      <p:sp>
        <p:nvSpPr>
          <p:cNvPr id="3" name="Content Placeholder 2">
            <a:extLst>
              <a:ext uri="{FF2B5EF4-FFF2-40B4-BE49-F238E27FC236}">
                <a16:creationId xmlns:a16="http://schemas.microsoft.com/office/drawing/2014/main" id="{63A39248-5AAC-9CD0-7956-29F888DE128B}"/>
              </a:ext>
            </a:extLst>
          </p:cNvPr>
          <p:cNvSpPr>
            <a:spLocks noGrp="1"/>
          </p:cNvSpPr>
          <p:nvPr>
            <p:ph idx="1"/>
          </p:nvPr>
        </p:nvSpPr>
        <p:spPr/>
        <p:txBody>
          <a:bodyPr/>
          <a:lstStyle/>
          <a:p>
            <a:r>
              <a:rPr lang="en-US"/>
              <a:t>How does a </a:t>
            </a:r>
            <a:r>
              <a:rPr lang="en-US" err="1"/>
              <a:t>mailserver</a:t>
            </a:r>
            <a:r>
              <a:rPr lang="en-US"/>
              <a:t> locate the </a:t>
            </a:r>
            <a:r>
              <a:rPr lang="en-US" err="1"/>
              <a:t>mailserver</a:t>
            </a:r>
            <a:r>
              <a:rPr lang="en-US"/>
              <a:t> responsible for a destination domain ?</a:t>
            </a:r>
          </a:p>
          <a:p>
            <a:endParaRPr lang="en-US"/>
          </a:p>
        </p:txBody>
      </p:sp>
      <p:pic>
        <p:nvPicPr>
          <p:cNvPr id="4" name="Picture 2">
            <a:extLst>
              <a:ext uri="{FF2B5EF4-FFF2-40B4-BE49-F238E27FC236}">
                <a16:creationId xmlns:a16="http://schemas.microsoft.com/office/drawing/2014/main" id="{A5C5B3D8-B9AA-E0CE-C8E0-7EF8F66EC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12487">
            <a:off x="121375" y="339908"/>
            <a:ext cx="1837207" cy="9827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EF8B4EA-3A50-77C8-192D-CAEC46F4E37A}"/>
              </a:ext>
            </a:extLst>
          </p:cNvPr>
          <p:cNvSpPr txBox="1"/>
          <p:nvPr/>
        </p:nvSpPr>
        <p:spPr>
          <a:xfrm>
            <a:off x="1705303" y="4275333"/>
            <a:ext cx="8200697" cy="2308324"/>
          </a:xfrm>
          <a:prstGeom prst="rect">
            <a:avLst/>
          </a:prstGeom>
          <a:noFill/>
        </p:spPr>
        <p:txBody>
          <a:bodyPr wrap="square">
            <a:spAutoFit/>
          </a:bodyPr>
          <a:lstStyle/>
          <a:p>
            <a:r>
              <a:rPr lang="en-US" sz="2400">
                <a:solidFill>
                  <a:srgbClr val="000000"/>
                </a:solidFill>
                <a:effectLst/>
                <a:latin typeface="Courier New" panose="02070309020205020404" pitchFamily="49" charset="0"/>
                <a:cs typeface="Courier New" panose="02070309020205020404" pitchFamily="49" charset="0"/>
              </a:rPr>
              <a:t>dig -t MX </a:t>
            </a:r>
            <a:r>
              <a:rPr lang="en-US" sz="2400" err="1">
                <a:solidFill>
                  <a:srgbClr val="000000"/>
                </a:solidFill>
                <a:effectLst/>
                <a:latin typeface="Courier New" panose="02070309020205020404" pitchFamily="49" charset="0"/>
                <a:cs typeface="Courier New" panose="02070309020205020404" pitchFamily="49" charset="0"/>
              </a:rPr>
              <a:t>gmail.com</a:t>
            </a:r>
            <a:r>
              <a:rPr lang="en-US" sz="2400">
                <a:solidFill>
                  <a:srgbClr val="000000"/>
                </a:solidFill>
                <a:effectLst/>
                <a:latin typeface="Courier New" panose="02070309020205020404" pitchFamily="49" charset="0"/>
                <a:cs typeface="Courier New" panose="02070309020205020404" pitchFamily="49" charset="0"/>
              </a:rPr>
              <a:t> +short</a:t>
            </a:r>
          </a:p>
          <a:p>
            <a:r>
              <a:rPr lang="en-US" sz="2400">
                <a:solidFill>
                  <a:srgbClr val="000000"/>
                </a:solidFill>
                <a:effectLst/>
                <a:latin typeface="Courier New" panose="02070309020205020404" pitchFamily="49" charset="0"/>
                <a:cs typeface="Courier New" panose="02070309020205020404" pitchFamily="49" charset="0"/>
              </a:rPr>
              <a:t>40 alt4.gmail-smtp-in.l.google.com.</a:t>
            </a:r>
          </a:p>
          <a:p>
            <a:r>
              <a:rPr lang="en-US" sz="2400">
                <a:solidFill>
                  <a:srgbClr val="000000"/>
                </a:solidFill>
                <a:effectLst/>
                <a:latin typeface="Courier New" panose="02070309020205020404" pitchFamily="49" charset="0"/>
                <a:cs typeface="Courier New" panose="02070309020205020404" pitchFamily="49" charset="0"/>
              </a:rPr>
              <a:t>10 alt1.gmail-smtp-in.l.google.com.</a:t>
            </a:r>
          </a:p>
          <a:p>
            <a:r>
              <a:rPr lang="en-US" sz="2400">
                <a:solidFill>
                  <a:srgbClr val="000000"/>
                </a:solidFill>
                <a:effectLst/>
                <a:latin typeface="Courier New" panose="02070309020205020404" pitchFamily="49" charset="0"/>
                <a:cs typeface="Courier New" panose="02070309020205020404" pitchFamily="49" charset="0"/>
              </a:rPr>
              <a:t>5 </a:t>
            </a:r>
            <a:r>
              <a:rPr lang="en-US" sz="2400" err="1">
                <a:solidFill>
                  <a:srgbClr val="000000"/>
                </a:solidFill>
                <a:effectLst/>
                <a:latin typeface="Courier New" panose="02070309020205020404" pitchFamily="49" charset="0"/>
                <a:cs typeface="Courier New" panose="02070309020205020404" pitchFamily="49" charset="0"/>
              </a:rPr>
              <a:t>gmail</a:t>
            </a:r>
            <a:r>
              <a:rPr lang="en-US" sz="2400">
                <a:solidFill>
                  <a:srgbClr val="000000"/>
                </a:solidFill>
                <a:effectLst/>
                <a:latin typeface="Courier New" panose="02070309020205020404" pitchFamily="49" charset="0"/>
                <a:cs typeface="Courier New" panose="02070309020205020404" pitchFamily="49" charset="0"/>
              </a:rPr>
              <a:t>-smtp-</a:t>
            </a:r>
            <a:r>
              <a:rPr lang="en-US" sz="2400" err="1">
                <a:solidFill>
                  <a:srgbClr val="000000"/>
                </a:solidFill>
                <a:effectLst/>
                <a:latin typeface="Courier New" panose="02070309020205020404" pitchFamily="49" charset="0"/>
                <a:cs typeface="Courier New" panose="02070309020205020404" pitchFamily="49" charset="0"/>
              </a:rPr>
              <a:t>in.l.google.com</a:t>
            </a:r>
            <a:r>
              <a:rPr lang="en-US" sz="2400">
                <a:solidFill>
                  <a:srgbClr val="000000"/>
                </a:solidFill>
                <a:effectLst/>
                <a:latin typeface="Courier New" panose="02070309020205020404" pitchFamily="49" charset="0"/>
                <a:cs typeface="Courier New" panose="02070309020205020404" pitchFamily="49" charset="0"/>
              </a:rPr>
              <a:t>.</a:t>
            </a:r>
          </a:p>
          <a:p>
            <a:r>
              <a:rPr lang="en-US" sz="2400">
                <a:solidFill>
                  <a:srgbClr val="000000"/>
                </a:solidFill>
                <a:effectLst/>
                <a:latin typeface="Courier New" panose="02070309020205020404" pitchFamily="49" charset="0"/>
                <a:cs typeface="Courier New" panose="02070309020205020404" pitchFamily="49" charset="0"/>
              </a:rPr>
              <a:t>30 alt3.gmail-smtp-in.l.google.com.</a:t>
            </a:r>
          </a:p>
          <a:p>
            <a:r>
              <a:rPr lang="en-US" sz="2400">
                <a:solidFill>
                  <a:srgbClr val="000000"/>
                </a:solidFill>
                <a:effectLst/>
                <a:latin typeface="Courier New" panose="02070309020205020404" pitchFamily="49" charset="0"/>
                <a:cs typeface="Courier New" panose="02070309020205020404" pitchFamily="49" charset="0"/>
              </a:rPr>
              <a:t>20 alt2.gmail-smtp-in.l.google.com.</a:t>
            </a:r>
          </a:p>
        </p:txBody>
      </p:sp>
    </p:spTree>
    <p:extLst>
      <p:ext uri="{BB962C8B-B14F-4D97-AF65-F5344CB8AC3E}">
        <p14:creationId xmlns:p14="http://schemas.microsoft.com/office/powerpoint/2010/main" val="35245440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B606D-46A6-B12F-4239-9104FA01A7C8}"/>
              </a:ext>
            </a:extLst>
          </p:cNvPr>
          <p:cNvSpPr>
            <a:spLocks noGrp="1"/>
          </p:cNvSpPr>
          <p:nvPr>
            <p:ph type="title"/>
          </p:nvPr>
        </p:nvSpPr>
        <p:spPr/>
        <p:txBody>
          <a:bodyPr/>
          <a:lstStyle/>
          <a:p>
            <a:r>
              <a:rPr lang="en-US"/>
              <a:t>Some request HTTP headers</a:t>
            </a:r>
          </a:p>
        </p:txBody>
      </p:sp>
      <p:sp>
        <p:nvSpPr>
          <p:cNvPr id="3" name="Content Placeholder 2">
            <a:extLst>
              <a:ext uri="{FF2B5EF4-FFF2-40B4-BE49-F238E27FC236}">
                <a16:creationId xmlns:a16="http://schemas.microsoft.com/office/drawing/2014/main" id="{C427E255-057F-1F64-0734-476B4A576ECF}"/>
              </a:ext>
            </a:extLst>
          </p:cNvPr>
          <p:cNvSpPr>
            <a:spLocks noGrp="1"/>
          </p:cNvSpPr>
          <p:nvPr>
            <p:ph idx="1"/>
          </p:nvPr>
        </p:nvSpPr>
        <p:spPr/>
        <p:txBody>
          <a:bodyPr/>
          <a:lstStyle/>
          <a:p>
            <a:r>
              <a:rPr lang="en-US"/>
              <a:t>Can you explain the following headers:</a:t>
            </a:r>
          </a:p>
          <a:p>
            <a:pPr lvl="1"/>
            <a:r>
              <a:rPr lang="en-US"/>
              <a:t>If-Modified-Since</a:t>
            </a:r>
          </a:p>
          <a:p>
            <a:pPr lvl="1"/>
            <a:r>
              <a:rPr lang="en-US" err="1"/>
              <a:t>Referer</a:t>
            </a:r>
            <a:endParaRPr lang="en-US"/>
          </a:p>
          <a:p>
            <a:pPr lvl="1"/>
            <a:r>
              <a:rPr lang="en-US"/>
              <a:t>Accept-Language</a:t>
            </a:r>
          </a:p>
          <a:p>
            <a:pPr lvl="1"/>
            <a:endParaRPr lang="en-US"/>
          </a:p>
          <a:p>
            <a:pPr lvl="1"/>
            <a:endParaRPr lang="en-US"/>
          </a:p>
        </p:txBody>
      </p:sp>
      <p:sp>
        <p:nvSpPr>
          <p:cNvPr id="5" name="TextBox 4">
            <a:extLst>
              <a:ext uri="{FF2B5EF4-FFF2-40B4-BE49-F238E27FC236}">
                <a16:creationId xmlns:a16="http://schemas.microsoft.com/office/drawing/2014/main" id="{ACE8092D-49B2-B80D-7272-DD517CB3EB96}"/>
              </a:ext>
            </a:extLst>
          </p:cNvPr>
          <p:cNvSpPr txBox="1"/>
          <p:nvPr/>
        </p:nvSpPr>
        <p:spPr>
          <a:xfrm>
            <a:off x="1059364" y="5964238"/>
            <a:ext cx="9582615" cy="830997"/>
          </a:xfrm>
          <a:prstGeom prst="rect">
            <a:avLst/>
          </a:prstGeom>
          <a:noFill/>
        </p:spPr>
        <p:txBody>
          <a:bodyPr wrap="square">
            <a:spAutoFit/>
          </a:bodyPr>
          <a:lstStyle/>
          <a:p>
            <a:r>
              <a:rPr lang="en-US" sz="2400"/>
              <a:t>See for standard and non-standard headers https://</a:t>
            </a:r>
            <a:r>
              <a:rPr lang="en-US" sz="2400" err="1"/>
              <a:t>en.wikipedia.org</a:t>
            </a:r>
            <a:r>
              <a:rPr lang="en-US" sz="2400"/>
              <a:t>/wiki/</a:t>
            </a:r>
            <a:r>
              <a:rPr lang="en-US" sz="2400" err="1"/>
              <a:t>List_of_HTTP_header_fields</a:t>
            </a:r>
            <a:endParaRPr lang="en-US" sz="2400"/>
          </a:p>
        </p:txBody>
      </p:sp>
    </p:spTree>
    <p:extLst>
      <p:ext uri="{BB962C8B-B14F-4D97-AF65-F5344CB8AC3E}">
        <p14:creationId xmlns:p14="http://schemas.microsoft.com/office/powerpoint/2010/main" val="391340731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838A2-F948-8651-F451-3C19A3EAB83B}"/>
              </a:ext>
            </a:extLst>
          </p:cNvPr>
          <p:cNvSpPr>
            <a:spLocks noGrp="1"/>
          </p:cNvSpPr>
          <p:nvPr>
            <p:ph type="title"/>
          </p:nvPr>
        </p:nvSpPr>
        <p:spPr/>
        <p:txBody>
          <a:bodyPr/>
          <a:lstStyle/>
          <a:p>
            <a:r>
              <a:rPr lang="en-US"/>
              <a:t>Multiple webservers on a single host</a:t>
            </a:r>
          </a:p>
        </p:txBody>
      </p:sp>
      <p:sp>
        <p:nvSpPr>
          <p:cNvPr id="3" name="Content Placeholder 2">
            <a:extLst>
              <a:ext uri="{FF2B5EF4-FFF2-40B4-BE49-F238E27FC236}">
                <a16:creationId xmlns:a16="http://schemas.microsoft.com/office/drawing/2014/main" id="{C2B4C493-EDA4-E273-6F55-C2DE7B575EB1}"/>
              </a:ext>
            </a:extLst>
          </p:cNvPr>
          <p:cNvSpPr>
            <a:spLocks noGrp="1"/>
          </p:cNvSpPr>
          <p:nvPr>
            <p:ph idx="1"/>
          </p:nvPr>
        </p:nvSpPr>
        <p:spPr/>
        <p:txBody>
          <a:bodyPr/>
          <a:lstStyle/>
          <a:p>
            <a:r>
              <a:rPr lang="en-US"/>
              <a:t>When a server supports multiple web sites, which request header does it use to identify the web site which is the target for a given request ?</a:t>
            </a:r>
          </a:p>
        </p:txBody>
      </p:sp>
      <p:pic>
        <p:nvPicPr>
          <p:cNvPr id="4" name="Picture 2">
            <a:extLst>
              <a:ext uri="{FF2B5EF4-FFF2-40B4-BE49-F238E27FC236}">
                <a16:creationId xmlns:a16="http://schemas.microsoft.com/office/drawing/2014/main" id="{78DF77EF-5C53-CD12-24D1-D0D7B9C15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112487">
            <a:off x="140308" y="1233668"/>
            <a:ext cx="1837207" cy="982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8833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55A4-7A99-7BB3-E46C-0CA5E5E1E3D4}"/>
              </a:ext>
            </a:extLst>
          </p:cNvPr>
          <p:cNvSpPr>
            <a:spLocks noGrp="1"/>
          </p:cNvSpPr>
          <p:nvPr>
            <p:ph type="title"/>
          </p:nvPr>
        </p:nvSpPr>
        <p:spPr/>
        <p:txBody>
          <a:bodyPr/>
          <a:lstStyle/>
          <a:p>
            <a:r>
              <a:rPr lang="en-US"/>
              <a:t>The range header</a:t>
            </a:r>
          </a:p>
        </p:txBody>
      </p:sp>
      <p:sp>
        <p:nvSpPr>
          <p:cNvPr id="4" name="Content Placeholder 3">
            <a:extLst>
              <a:ext uri="{FF2B5EF4-FFF2-40B4-BE49-F238E27FC236}">
                <a16:creationId xmlns:a16="http://schemas.microsoft.com/office/drawing/2014/main" id="{47C17501-899D-3F1A-06FA-F7070A5A6097}"/>
              </a:ext>
            </a:extLst>
          </p:cNvPr>
          <p:cNvSpPr>
            <a:spLocks noGrp="1"/>
          </p:cNvSpPr>
          <p:nvPr>
            <p:ph idx="1"/>
          </p:nvPr>
        </p:nvSpPr>
        <p:spPr/>
        <p:txBody>
          <a:bodyPr/>
          <a:lstStyle/>
          <a:p>
            <a:endParaRPr lang="en-US"/>
          </a:p>
        </p:txBody>
      </p:sp>
      <p:pic>
        <p:nvPicPr>
          <p:cNvPr id="5" name="Picture 2">
            <a:extLst>
              <a:ext uri="{FF2B5EF4-FFF2-40B4-BE49-F238E27FC236}">
                <a16:creationId xmlns:a16="http://schemas.microsoft.com/office/drawing/2014/main" id="{D6DC0815-475D-40A1-F0EC-1FC3EDD4043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39" y="3942466"/>
            <a:ext cx="609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6" name="Picture 3">
            <a:extLst>
              <a:ext uri="{FF2B5EF4-FFF2-40B4-BE49-F238E27FC236}">
                <a16:creationId xmlns:a16="http://schemas.microsoft.com/office/drawing/2014/main" id="{99E1A347-E6A5-5AFD-BF05-1D08FAFAA91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039" y="3039179"/>
            <a:ext cx="7874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 name="Rectangle 4">
            <a:extLst>
              <a:ext uri="{FF2B5EF4-FFF2-40B4-BE49-F238E27FC236}">
                <a16:creationId xmlns:a16="http://schemas.microsoft.com/office/drawing/2014/main" id="{3B543CCE-FC04-BE8A-F6D1-9ABB6C364955}"/>
              </a:ext>
            </a:extLst>
          </p:cNvPr>
          <p:cNvSpPr>
            <a:spLocks/>
          </p:cNvSpPr>
          <p:nvPr/>
        </p:nvSpPr>
        <p:spPr bwMode="auto">
          <a:xfrm>
            <a:off x="1535151" y="3642429"/>
            <a:ext cx="59055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800">
                <a:latin typeface="Helvetica" panose="020B0604020202020204" pitchFamily="34" charset="0"/>
                <a:ea typeface="ＭＳ Ｐゴシック" panose="020B0600070205080204" pitchFamily="34" charset="-128"/>
                <a:sym typeface="Helvetica" panose="020B0604020202020204" pitchFamily="34" charset="0"/>
              </a:rPr>
              <a:t>Client</a:t>
            </a:r>
          </a:p>
        </p:txBody>
      </p:sp>
      <p:sp>
        <p:nvSpPr>
          <p:cNvPr id="8" name="Rectangle 5">
            <a:extLst>
              <a:ext uri="{FF2B5EF4-FFF2-40B4-BE49-F238E27FC236}">
                <a16:creationId xmlns:a16="http://schemas.microsoft.com/office/drawing/2014/main" id="{EBC99F2B-BEAE-34AC-DFA5-33916EB8AF69}"/>
              </a:ext>
            </a:extLst>
          </p:cNvPr>
          <p:cNvSpPr>
            <a:spLocks/>
          </p:cNvSpPr>
          <p:nvPr/>
        </p:nvSpPr>
        <p:spPr bwMode="auto">
          <a:xfrm>
            <a:off x="7426194" y="2483848"/>
            <a:ext cx="1821204" cy="470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800">
                <a:latin typeface="Helvetica" panose="020B0604020202020204" pitchFamily="34" charset="0"/>
                <a:ea typeface="ＭＳ Ｐゴシック" panose="020B0600070205080204" pitchFamily="34" charset="-128"/>
                <a:sym typeface="Helvetica" panose="020B0604020202020204" pitchFamily="34" charset="0"/>
              </a:rPr>
              <a:t>Server</a:t>
            </a:r>
          </a:p>
          <a:p>
            <a:pPr algn="ctr" eaLnBrk="1" hangingPunct="1">
              <a:lnSpc>
                <a:spcPct val="84000"/>
              </a:lnSpc>
              <a:spcBef>
                <a:spcPct val="0"/>
              </a:spcBef>
              <a:buSzTx/>
              <a:buFontTx/>
              <a:buNone/>
            </a:pPr>
            <a:r>
              <a:rPr lang="en-US" altLang="en-US" sz="1800" u="sng" err="1">
                <a:solidFill>
                  <a:srgbClr val="CCCCFF"/>
                </a:solidFill>
                <a:latin typeface="Helvetica" panose="020B0604020202020204" pitchFamily="34" charset="0"/>
                <a:ea typeface="ＭＳ Ｐゴシック" panose="020B0600070205080204" pitchFamily="34" charset="-128"/>
                <a:sym typeface="Helvetica" panose="020B0604020202020204" pitchFamily="34" charset="0"/>
              </a:rPr>
              <a:t>www.example.org</a:t>
            </a:r>
            <a:endParaRPr lang="en-US" altLang="en-US" sz="1800" u="sng">
              <a:solidFill>
                <a:srgbClr val="CCCCFF"/>
              </a:solidFill>
              <a:latin typeface="Helvetica" panose="020B0604020202020204" pitchFamily="34" charset="0"/>
              <a:ea typeface="ＭＳ Ｐゴシック" panose="020B0600070205080204" pitchFamily="34" charset="-128"/>
              <a:sym typeface="Helvetica" panose="020B0604020202020204" pitchFamily="34" charset="0"/>
            </a:endParaRPr>
          </a:p>
        </p:txBody>
      </p:sp>
      <p:grpSp>
        <p:nvGrpSpPr>
          <p:cNvPr id="9" name="Group 6">
            <a:extLst>
              <a:ext uri="{FF2B5EF4-FFF2-40B4-BE49-F238E27FC236}">
                <a16:creationId xmlns:a16="http://schemas.microsoft.com/office/drawing/2014/main" id="{94285C4E-C61E-8385-2C2D-6AD71E61F412}"/>
              </a:ext>
            </a:extLst>
          </p:cNvPr>
          <p:cNvGrpSpPr>
            <a:grpSpLocks/>
          </p:cNvGrpSpPr>
          <p:nvPr/>
        </p:nvGrpSpPr>
        <p:grpSpPr bwMode="auto">
          <a:xfrm>
            <a:off x="1320762" y="2678283"/>
            <a:ext cx="6323012" cy="1466003"/>
            <a:chOff x="0" y="235"/>
            <a:chExt cx="5228" cy="1314"/>
          </a:xfrm>
        </p:grpSpPr>
        <p:sp>
          <p:nvSpPr>
            <p:cNvPr id="10" name="Line 7">
              <a:extLst>
                <a:ext uri="{FF2B5EF4-FFF2-40B4-BE49-F238E27FC236}">
                  <a16:creationId xmlns:a16="http://schemas.microsoft.com/office/drawing/2014/main" id="{AB8FBD96-7EFF-3837-E867-8937FFDDFE14}"/>
                </a:ext>
              </a:extLst>
            </p:cNvPr>
            <p:cNvSpPr>
              <a:spLocks noChangeShapeType="1"/>
            </p:cNvSpPr>
            <p:nvPr/>
          </p:nvSpPr>
          <p:spPr bwMode="auto">
            <a:xfrm rot="10800000" flipH="1">
              <a:off x="1053" y="855"/>
              <a:ext cx="4175" cy="694"/>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1" name="Rectangle 8">
              <a:extLst>
                <a:ext uri="{FF2B5EF4-FFF2-40B4-BE49-F238E27FC236}">
                  <a16:creationId xmlns:a16="http://schemas.microsoft.com/office/drawing/2014/main" id="{1688C3E9-CE33-6719-A9D1-D61DA1989F7B}"/>
                </a:ext>
              </a:extLst>
            </p:cNvPr>
            <p:cNvSpPr>
              <a:spLocks/>
            </p:cNvSpPr>
            <p:nvPr/>
          </p:nvSpPr>
          <p:spPr bwMode="auto">
            <a:xfrm>
              <a:off x="0" y="235"/>
              <a:ext cx="416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1pPr>
              <a:lvl2pPr marL="504825">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2pPr>
              <a:lvl3pPr marL="757238">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9pPr>
            </a:lstStyle>
            <a:p>
              <a:pPr>
                <a:buNone/>
              </a:pPr>
              <a:r>
                <a:rPr lang="en-US" sz="1600">
                  <a:solidFill>
                    <a:srgbClr val="000000"/>
                  </a:solidFill>
                  <a:effectLst/>
                  <a:latin typeface="Courier New" panose="02070309020205020404" pitchFamily="49" charset="0"/>
                  <a:cs typeface="Courier New" panose="02070309020205020404" pitchFamily="49" charset="0"/>
                </a:rPr>
                <a:t>GET / HTTP/1.1</a:t>
              </a:r>
              <a:br>
                <a:rPr lang="en-US" sz="1600">
                  <a:solidFill>
                    <a:srgbClr val="000000"/>
                  </a:solidFill>
                  <a:effectLst/>
                  <a:latin typeface="Courier New" panose="02070309020205020404" pitchFamily="49" charset="0"/>
                  <a:cs typeface="Courier New" panose="02070309020205020404" pitchFamily="49" charset="0"/>
                </a:rPr>
              </a:br>
              <a:r>
                <a:rPr lang="en-US" sz="1600">
                  <a:solidFill>
                    <a:srgbClr val="000000"/>
                  </a:solidFill>
                  <a:effectLst/>
                  <a:latin typeface="Courier New" panose="02070309020205020404" pitchFamily="49" charset="0"/>
                  <a:cs typeface="Courier New" panose="02070309020205020404" pitchFamily="49" charset="0"/>
                </a:rPr>
                <a:t>Host: </a:t>
              </a:r>
              <a:r>
                <a:rPr lang="en-US" sz="1600">
                  <a:solidFill>
                    <a:srgbClr val="000000"/>
                  </a:solidFill>
                  <a:effectLst/>
                  <a:latin typeface="Courier New" panose="02070309020205020404" pitchFamily="49" charset="0"/>
                  <a:cs typeface="Courier New" panose="02070309020205020404" pitchFamily="49" charset="0"/>
                  <a:hlinkClick r:id="rId4"/>
                </a:rPr>
                <a:t>www.china.com.cn</a:t>
              </a:r>
              <a:endParaRPr lang="en-US" sz="1600">
                <a:solidFill>
                  <a:srgbClr val="000000"/>
                </a:solidFill>
                <a:latin typeface="Courier New" panose="02070309020205020404" pitchFamily="49" charset="0"/>
                <a:cs typeface="Courier New" panose="02070309020205020404" pitchFamily="49" charset="0"/>
              </a:endParaRPr>
            </a:p>
            <a:p>
              <a:pPr>
                <a:spcBef>
                  <a:spcPts val="0"/>
                </a:spcBef>
                <a:buNone/>
              </a:pPr>
              <a:r>
                <a:rPr lang="en-US" sz="1600">
                  <a:solidFill>
                    <a:srgbClr val="000000"/>
                  </a:solidFill>
                  <a:effectLst/>
                  <a:latin typeface="Courier New" panose="02070309020205020404" pitchFamily="49" charset="0"/>
                  <a:cs typeface="Courier New" panose="02070309020205020404" pitchFamily="49" charset="0"/>
                </a:rPr>
                <a:t>Range: bytes=0-50</a:t>
              </a:r>
            </a:p>
            <a:p>
              <a:pPr>
                <a:spcBef>
                  <a:spcPts val="0"/>
                </a:spcBef>
                <a:buNone/>
              </a:pPr>
              <a:r>
                <a:rPr lang="en-US" sz="1600">
                  <a:solidFill>
                    <a:srgbClr val="000000"/>
                  </a:solidFill>
                  <a:effectLst/>
                  <a:latin typeface="Courier New" panose="02070309020205020404" pitchFamily="49" charset="0"/>
                  <a:cs typeface="Courier New" panose="02070309020205020404" pitchFamily="49" charset="0"/>
                </a:rPr>
                <a:t>User-Agent: curl/8.7.1</a:t>
              </a:r>
            </a:p>
            <a:p>
              <a:pPr>
                <a:spcBef>
                  <a:spcPts val="0"/>
                </a:spcBef>
                <a:buNone/>
              </a:pPr>
              <a:r>
                <a:rPr lang="en-US" sz="1600">
                  <a:solidFill>
                    <a:srgbClr val="000000"/>
                  </a:solidFill>
                  <a:effectLst/>
                  <a:latin typeface="Courier New" panose="02070309020205020404" pitchFamily="49" charset="0"/>
                  <a:cs typeface="Courier New" panose="02070309020205020404" pitchFamily="49" charset="0"/>
                </a:rPr>
                <a:t>Accept: */*</a:t>
              </a:r>
            </a:p>
            <a:p>
              <a:pPr>
                <a:spcBef>
                  <a:spcPts val="0"/>
                </a:spcBef>
                <a:buNone/>
              </a:pPr>
              <a:r>
                <a:rPr lang="en-US" altLang="en-US" sz="1600">
                  <a:solidFill>
                    <a:srgbClr val="FF0000"/>
                  </a:solidFill>
                  <a:latin typeface="Courier New" panose="02070309020205020404" pitchFamily="49" charset="0"/>
                  <a:ea typeface="ＭＳ Ｐゴシック" panose="020B0600070205080204" pitchFamily="34" charset="-128"/>
                  <a:cs typeface="Courier New" panose="02070309020205020404" pitchFamily="49" charset="0"/>
                  <a:sym typeface="Courier New Italic" panose="02070409020205090404" pitchFamily="49" charset="0"/>
                </a:rPr>
                <a:t>CRLF              </a:t>
              </a:r>
            </a:p>
            <a:p>
              <a:pPr eaLnBrk="1" hangingPunct="1">
                <a:lnSpc>
                  <a:spcPct val="84000"/>
                </a:lnSpc>
                <a:spcBef>
                  <a:spcPct val="0"/>
                </a:spcBef>
                <a:buSzTx/>
                <a:buNone/>
              </a:pPr>
              <a:r>
                <a:rPr lang="en-US" altLang="en-US" sz="1600">
                  <a:latin typeface="Courier New" panose="02070309020205020404" pitchFamily="49" charset="0"/>
                  <a:ea typeface="ＭＳ Ｐゴシック" panose="020B0600070205080204" pitchFamily="34" charset="-128"/>
                  <a:cs typeface="Courier New" panose="02070309020205020404" pitchFamily="49" charset="0"/>
                  <a:sym typeface="Courier New" panose="02070309020205020404" pitchFamily="49" charset="0"/>
                </a:rPr>
                <a:t>      </a:t>
              </a:r>
            </a:p>
          </p:txBody>
        </p:sp>
      </p:grpSp>
      <p:grpSp>
        <p:nvGrpSpPr>
          <p:cNvPr id="14" name="Group 11">
            <a:extLst>
              <a:ext uri="{FF2B5EF4-FFF2-40B4-BE49-F238E27FC236}">
                <a16:creationId xmlns:a16="http://schemas.microsoft.com/office/drawing/2014/main" id="{DC2AF2A3-8125-AA59-2447-5CE69FDB0CFC}"/>
              </a:ext>
            </a:extLst>
          </p:cNvPr>
          <p:cNvGrpSpPr>
            <a:grpSpLocks/>
          </p:cNvGrpSpPr>
          <p:nvPr/>
        </p:nvGrpSpPr>
        <p:grpSpPr bwMode="auto">
          <a:xfrm>
            <a:off x="2262226" y="3707516"/>
            <a:ext cx="6557833" cy="2474289"/>
            <a:chOff x="0" y="0"/>
            <a:chExt cx="5423" cy="2215"/>
          </a:xfrm>
        </p:grpSpPr>
        <p:sp>
          <p:nvSpPr>
            <p:cNvPr id="15" name="Line 12">
              <a:extLst>
                <a:ext uri="{FF2B5EF4-FFF2-40B4-BE49-F238E27FC236}">
                  <a16:creationId xmlns:a16="http://schemas.microsoft.com/office/drawing/2014/main" id="{FCA0DA55-5855-4A9C-3BC3-EBB02E4EBDA6}"/>
                </a:ext>
              </a:extLst>
            </p:cNvPr>
            <p:cNvSpPr>
              <a:spLocks noChangeShapeType="1"/>
            </p:cNvSpPr>
            <p:nvPr/>
          </p:nvSpPr>
          <p:spPr bwMode="auto">
            <a:xfrm flipH="1">
              <a:off x="0" y="0"/>
              <a:ext cx="4119" cy="645"/>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7" name="Rectangle 14">
              <a:extLst>
                <a:ext uri="{FF2B5EF4-FFF2-40B4-BE49-F238E27FC236}">
                  <a16:creationId xmlns:a16="http://schemas.microsoft.com/office/drawing/2014/main" id="{B81F1200-28BE-4103-9C0F-0039B048C9D9}"/>
                </a:ext>
              </a:extLst>
            </p:cNvPr>
            <p:cNvSpPr>
              <a:spLocks/>
            </p:cNvSpPr>
            <p:nvPr/>
          </p:nvSpPr>
          <p:spPr bwMode="auto">
            <a:xfrm>
              <a:off x="863" y="639"/>
              <a:ext cx="4560" cy="1576"/>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9pPr>
            </a:lstStyle>
            <a:p>
              <a:pPr>
                <a:spcBef>
                  <a:spcPts val="0"/>
                </a:spcBef>
                <a:buNone/>
              </a:pPr>
              <a:r>
                <a:rPr lang="en-US" sz="1400">
                  <a:solidFill>
                    <a:srgbClr val="000000"/>
                  </a:solidFill>
                  <a:effectLst/>
                  <a:latin typeface="Courier New" panose="02070309020205020404" pitchFamily="49" charset="0"/>
                  <a:cs typeface="Courier New" panose="02070309020205020404" pitchFamily="49" charset="0"/>
                </a:rPr>
                <a:t> HTTP/1.1 206 Partial Content</a:t>
              </a:r>
            </a:p>
            <a:p>
              <a:pPr>
                <a:spcBef>
                  <a:spcPts val="0"/>
                </a:spcBef>
                <a:buNone/>
              </a:pPr>
              <a:r>
                <a:rPr lang="en-US" sz="1400">
                  <a:solidFill>
                    <a:srgbClr val="000000"/>
                  </a:solidFill>
                  <a:effectLst/>
                  <a:latin typeface="Courier New" panose="02070309020205020404" pitchFamily="49" charset="0"/>
                  <a:cs typeface="Courier New" panose="02070309020205020404" pitchFamily="49" charset="0"/>
                </a:rPr>
                <a:t>Date: Wed, 12 Feb 2025 09:45:22 GMT</a:t>
              </a:r>
            </a:p>
            <a:p>
              <a:pPr>
                <a:spcBef>
                  <a:spcPts val="0"/>
                </a:spcBef>
                <a:buNone/>
              </a:pPr>
              <a:r>
                <a:rPr lang="en-US" sz="1400">
                  <a:solidFill>
                    <a:srgbClr val="000000"/>
                  </a:solidFill>
                  <a:effectLst/>
                  <a:latin typeface="Courier New" panose="02070309020205020404" pitchFamily="49" charset="0"/>
                  <a:cs typeface="Courier New" panose="02070309020205020404" pitchFamily="49" charset="0"/>
                </a:rPr>
                <a:t>Content-Type: text/html; charset=UTF-8</a:t>
              </a:r>
            </a:p>
            <a:p>
              <a:pPr>
                <a:spcBef>
                  <a:spcPts val="0"/>
                </a:spcBef>
                <a:buNone/>
              </a:pPr>
              <a:r>
                <a:rPr lang="en-US" sz="1400">
                  <a:solidFill>
                    <a:srgbClr val="000000"/>
                  </a:solidFill>
                  <a:effectLst/>
                  <a:latin typeface="Courier New" panose="02070309020205020404" pitchFamily="49" charset="0"/>
                  <a:cs typeface="Courier New" panose="02070309020205020404" pitchFamily="49" charset="0"/>
                </a:rPr>
                <a:t>Content-Length: 51</a:t>
              </a:r>
            </a:p>
            <a:p>
              <a:pPr>
                <a:spcBef>
                  <a:spcPts val="0"/>
                </a:spcBef>
                <a:buNone/>
              </a:pPr>
              <a:r>
                <a:rPr lang="en-US" sz="1400">
                  <a:solidFill>
                    <a:srgbClr val="000000"/>
                  </a:solidFill>
                  <a:effectLst/>
                  <a:latin typeface="Courier New" panose="02070309020205020404" pitchFamily="49" charset="0"/>
                  <a:cs typeface="Courier New" panose="02070309020205020404" pitchFamily="49" charset="0"/>
                </a:rPr>
                <a:t>Connection: close</a:t>
              </a:r>
            </a:p>
            <a:p>
              <a:pPr>
                <a:spcBef>
                  <a:spcPts val="0"/>
                </a:spcBef>
                <a:buNone/>
              </a:pPr>
              <a:r>
                <a:rPr lang="en-US" sz="1400">
                  <a:solidFill>
                    <a:srgbClr val="000000"/>
                  </a:solidFill>
                  <a:effectLst/>
                  <a:latin typeface="Courier New" panose="02070309020205020404" pitchFamily="49" charset="0"/>
                  <a:cs typeface="Courier New" panose="02070309020205020404" pitchFamily="49" charset="0"/>
                </a:rPr>
                <a:t>Server: Apache</a:t>
              </a:r>
            </a:p>
            <a:p>
              <a:pPr>
                <a:spcBef>
                  <a:spcPts val="0"/>
                </a:spcBef>
                <a:buNone/>
              </a:pPr>
              <a:r>
                <a:rPr lang="en-US" sz="1400">
                  <a:solidFill>
                    <a:srgbClr val="000000"/>
                  </a:solidFill>
                  <a:effectLst/>
                  <a:latin typeface="Courier New" panose="02070309020205020404" pitchFamily="49" charset="0"/>
                  <a:cs typeface="Courier New" panose="02070309020205020404" pitchFamily="49" charset="0"/>
                </a:rPr>
                <a:t>Accept-Ranges: bytes</a:t>
              </a:r>
            </a:p>
            <a:p>
              <a:pPr>
                <a:spcBef>
                  <a:spcPts val="0"/>
                </a:spcBef>
                <a:buNone/>
              </a:pPr>
              <a:r>
                <a:rPr lang="en-US" sz="1400">
                  <a:solidFill>
                    <a:srgbClr val="000000"/>
                  </a:solidFill>
                  <a:effectLst/>
                  <a:latin typeface="Courier New" panose="02070309020205020404" pitchFamily="49" charset="0"/>
                  <a:cs typeface="Courier New" panose="02070309020205020404" pitchFamily="49" charset="0"/>
                </a:rPr>
                <a:t>Content-Range: bytes 0-50/93466</a:t>
              </a:r>
            </a:p>
            <a:p>
              <a:pPr>
                <a:spcBef>
                  <a:spcPts val="0"/>
                </a:spcBef>
                <a:buNone/>
              </a:pPr>
              <a:r>
                <a:rPr lang="en-US" sz="1400">
                  <a:solidFill>
                    <a:srgbClr val="000000"/>
                  </a:solidFill>
                  <a:effectLst/>
                  <a:latin typeface="Courier New" panose="02070309020205020404" pitchFamily="49" charset="0"/>
                  <a:cs typeface="Courier New" panose="02070309020205020404" pitchFamily="49" charset="0"/>
                </a:rPr>
                <a:t>X-Ser: i25073_c2919, i2103129_c25795, i2020957_c24821, i59478_c11236</a:t>
              </a:r>
            </a:p>
            <a:p>
              <a:pPr>
                <a:spcBef>
                  <a:spcPts val="0"/>
                </a:spcBef>
                <a:buNone/>
              </a:pPr>
              <a:r>
                <a:rPr lang="en-US" sz="1400">
                  <a:solidFill>
                    <a:srgbClr val="000000"/>
                  </a:solidFill>
                  <a:effectLst/>
                  <a:latin typeface="Courier New" panose="02070309020205020404" pitchFamily="49" charset="0"/>
                  <a:cs typeface="Courier New" panose="02070309020205020404" pitchFamily="49" charset="0"/>
                </a:rPr>
                <a:t> </a:t>
              </a:r>
              <a:r>
                <a:rPr lang="en-US" altLang="en-US" sz="1400">
                  <a:solidFill>
                    <a:srgbClr val="FF0000"/>
                  </a:solidFill>
                  <a:latin typeface="Courier New" panose="02070309020205020404" pitchFamily="49" charset="0"/>
                  <a:ea typeface="ＭＳ Ｐゴシック" panose="020B0600070205080204" pitchFamily="34" charset="-128"/>
                  <a:cs typeface="Courier New" panose="02070309020205020404" pitchFamily="49" charset="0"/>
                  <a:sym typeface="Courier New Italic" panose="02070409020205090404" pitchFamily="49" charset="0"/>
                </a:rPr>
                <a:t>CRLF              </a:t>
              </a:r>
              <a:endParaRPr lang="en-US" sz="1400">
                <a:solidFill>
                  <a:srgbClr val="000000"/>
                </a:solidFill>
                <a:effectLst/>
                <a:latin typeface="Courier New" panose="02070309020205020404" pitchFamily="49" charset="0"/>
                <a:cs typeface="Courier New" panose="02070309020205020404" pitchFamily="49" charset="0"/>
              </a:endParaRPr>
            </a:p>
            <a:p>
              <a:pPr>
                <a:spcBef>
                  <a:spcPts val="0"/>
                </a:spcBef>
                <a:buNone/>
              </a:pPr>
              <a:r>
                <a:rPr lang="en-US" sz="1400">
                  <a:solidFill>
                    <a:srgbClr val="000000"/>
                  </a:solidFill>
                  <a:effectLst/>
                  <a:latin typeface="Courier New" panose="02070309020205020404" pitchFamily="49" charset="0"/>
                  <a:cs typeface="Courier New" panose="02070309020205020404" pitchFamily="49" charset="0"/>
                </a:rPr>
                <a:t>&lt;!DOCTYPE html</a:t>
              </a:r>
            </a:p>
            <a:p>
              <a:pPr>
                <a:spcBef>
                  <a:spcPts val="0"/>
                </a:spcBef>
                <a:buNone/>
              </a:pPr>
              <a:r>
                <a:rPr lang="en-US" sz="1400">
                  <a:solidFill>
                    <a:srgbClr val="000000"/>
                  </a:solidFill>
                  <a:effectLst/>
                  <a:latin typeface="Courier New" panose="02070309020205020404" pitchFamily="49" charset="0"/>
                  <a:cs typeface="Courier New" panose="02070309020205020404" pitchFamily="49" charset="0"/>
                </a:rPr>
                <a:t>    PUBLIC "-//W3C//DTD XHTML 1.0 T</a:t>
              </a:r>
            </a:p>
          </p:txBody>
        </p:sp>
      </p:grpSp>
      <p:sp>
        <p:nvSpPr>
          <p:cNvPr id="19" name="TextBox 18">
            <a:extLst>
              <a:ext uri="{FF2B5EF4-FFF2-40B4-BE49-F238E27FC236}">
                <a16:creationId xmlns:a16="http://schemas.microsoft.com/office/drawing/2014/main" id="{AC446CB5-6526-F7B5-DB64-FBEB2C8B83DA}"/>
              </a:ext>
            </a:extLst>
          </p:cNvPr>
          <p:cNvSpPr txBox="1"/>
          <p:nvPr/>
        </p:nvSpPr>
        <p:spPr>
          <a:xfrm>
            <a:off x="787687" y="1609194"/>
            <a:ext cx="8601640" cy="461665"/>
          </a:xfrm>
          <a:prstGeom prst="rect">
            <a:avLst/>
          </a:prstGeom>
          <a:noFill/>
        </p:spPr>
        <p:txBody>
          <a:bodyPr wrap="square">
            <a:spAutoFit/>
          </a:bodyPr>
          <a:lstStyle/>
          <a:p>
            <a:r>
              <a:rPr lang="en-US" sz="2400">
                <a:solidFill>
                  <a:srgbClr val="000000"/>
                </a:solidFill>
                <a:effectLst/>
                <a:latin typeface="Courier New" panose="02070309020205020404" pitchFamily="49" charset="0"/>
                <a:cs typeface="Courier New" panose="02070309020205020404" pitchFamily="49" charset="0"/>
              </a:rPr>
              <a:t>curl -v --range 0-50  http://</a:t>
            </a:r>
            <a:r>
              <a:rPr lang="en-US" sz="2400" err="1">
                <a:solidFill>
                  <a:srgbClr val="000000"/>
                </a:solidFill>
                <a:effectLst/>
                <a:latin typeface="Courier New" panose="02070309020205020404" pitchFamily="49" charset="0"/>
                <a:cs typeface="Courier New" panose="02070309020205020404" pitchFamily="49" charset="0"/>
              </a:rPr>
              <a:t>www.china.com.cn</a:t>
            </a:r>
            <a:endParaRPr lang="en-US" sz="240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58127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5D4C50B1-AF70-4E2D-B59B-EBD92D9A9386}"/>
              </a:ext>
            </a:extLst>
          </p:cNvPr>
          <p:cNvSpPr>
            <a:spLocks noGrp="1" noChangeArrowheads="1"/>
          </p:cNvSpPr>
          <p:nvPr>
            <p:ph type="title"/>
          </p:nvPr>
        </p:nvSpPr>
        <p:spPr>
          <a:xfrm>
            <a:off x="-952500" y="31750"/>
            <a:ext cx="10223500" cy="1893888"/>
          </a:xfrm>
        </p:spPr>
        <p:txBody>
          <a:bodyPr/>
          <a:lstStyle/>
          <a:p>
            <a:pPr eaLnBrk="1" hangingPunct="1">
              <a:lnSpc>
                <a:spcPct val="84000"/>
              </a:lnSpc>
              <a:tabLst>
                <a:tab pos="692150" algn="l"/>
                <a:tab pos="1374775" algn="l"/>
                <a:tab pos="2066925" algn="l"/>
                <a:tab pos="2749550" algn="l"/>
                <a:tab pos="3441700" algn="l"/>
                <a:tab pos="4124325" algn="l"/>
                <a:tab pos="4816475" algn="l"/>
                <a:tab pos="5499100" algn="l"/>
                <a:tab pos="6154738" algn="l"/>
              </a:tabLst>
            </a:pPr>
            <a:r>
              <a:rPr lang="en-US" altLang="en-US"/>
              <a:t> HTTP  Authentication</a:t>
            </a:r>
          </a:p>
        </p:txBody>
      </p:sp>
      <p:pic>
        <p:nvPicPr>
          <p:cNvPr id="132098" name="Picture 2">
            <a:extLst>
              <a:ext uri="{FF2B5EF4-FFF2-40B4-BE49-F238E27FC236}">
                <a16:creationId xmlns:a16="http://schemas.microsoft.com/office/drawing/2014/main" id="{8AF80D80-AE40-4F31-A24F-9B1C9F07EAE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2643188"/>
            <a:ext cx="611187"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32099" name="Picture 3">
            <a:extLst>
              <a:ext uri="{FF2B5EF4-FFF2-40B4-BE49-F238E27FC236}">
                <a16:creationId xmlns:a16="http://schemas.microsoft.com/office/drawing/2014/main" id="{76DDDBA4-2A20-4313-8CB1-BEC1A3AB85C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6163" y="2379663"/>
            <a:ext cx="78898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32100" name="Rectangle 4">
            <a:extLst>
              <a:ext uri="{FF2B5EF4-FFF2-40B4-BE49-F238E27FC236}">
                <a16:creationId xmlns:a16="http://schemas.microsoft.com/office/drawing/2014/main" id="{1B68906F-48BF-4BB9-8E9F-669870304F25}"/>
              </a:ext>
            </a:extLst>
          </p:cNvPr>
          <p:cNvSpPr>
            <a:spLocks/>
          </p:cNvSpPr>
          <p:nvPr/>
        </p:nvSpPr>
        <p:spPr bwMode="auto">
          <a:xfrm>
            <a:off x="827088" y="2354263"/>
            <a:ext cx="59055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800">
                <a:latin typeface="Helvetica" panose="020B0604020202020204" pitchFamily="34" charset="0"/>
                <a:ea typeface="ＭＳ Ｐゴシック" panose="020B0600070205080204" pitchFamily="34" charset="-128"/>
                <a:sym typeface="Helvetica" panose="020B0604020202020204" pitchFamily="34" charset="0"/>
              </a:rPr>
              <a:t>Client</a:t>
            </a:r>
          </a:p>
        </p:txBody>
      </p:sp>
      <p:sp>
        <p:nvSpPr>
          <p:cNvPr id="132101" name="Line 5">
            <a:extLst>
              <a:ext uri="{FF2B5EF4-FFF2-40B4-BE49-F238E27FC236}">
                <a16:creationId xmlns:a16="http://schemas.microsoft.com/office/drawing/2014/main" id="{87AF4E60-9B02-4D50-98C9-14F081E1C25B}"/>
              </a:ext>
            </a:extLst>
          </p:cNvPr>
          <p:cNvSpPr>
            <a:spLocks noChangeShapeType="1"/>
          </p:cNvSpPr>
          <p:nvPr/>
        </p:nvSpPr>
        <p:spPr bwMode="auto">
          <a:xfrm>
            <a:off x="3502025" y="2447925"/>
            <a:ext cx="1588" cy="37052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32102" name="Line 6">
            <a:extLst>
              <a:ext uri="{FF2B5EF4-FFF2-40B4-BE49-F238E27FC236}">
                <a16:creationId xmlns:a16="http://schemas.microsoft.com/office/drawing/2014/main" id="{50F60AB3-4F4D-4716-B482-EEDDFF8A1BB4}"/>
              </a:ext>
            </a:extLst>
          </p:cNvPr>
          <p:cNvSpPr>
            <a:spLocks noChangeShapeType="1"/>
          </p:cNvSpPr>
          <p:nvPr/>
        </p:nvSpPr>
        <p:spPr bwMode="auto">
          <a:xfrm>
            <a:off x="6167438" y="2447925"/>
            <a:ext cx="1587" cy="40703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32103" name="Rectangle 7">
            <a:extLst>
              <a:ext uri="{FF2B5EF4-FFF2-40B4-BE49-F238E27FC236}">
                <a16:creationId xmlns:a16="http://schemas.microsoft.com/office/drawing/2014/main" id="{7342F9B1-3E9F-46AD-8780-A1619AC6ED75}"/>
              </a:ext>
            </a:extLst>
          </p:cNvPr>
          <p:cNvSpPr>
            <a:spLocks/>
          </p:cNvSpPr>
          <p:nvPr/>
        </p:nvSpPr>
        <p:spPr bwMode="auto">
          <a:xfrm>
            <a:off x="7591425" y="3243263"/>
            <a:ext cx="67945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spcBef>
                <a:spcPts val="1763"/>
              </a:spcBef>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800">
                <a:latin typeface="Helvetica" panose="020B0604020202020204" pitchFamily="34" charset="0"/>
                <a:ea typeface="ＭＳ Ｐゴシック" panose="020B0600070205080204" pitchFamily="34" charset="-128"/>
                <a:sym typeface="Helvetica" panose="020B0604020202020204" pitchFamily="34" charset="0"/>
              </a:rPr>
              <a:t>Server</a:t>
            </a:r>
          </a:p>
        </p:txBody>
      </p:sp>
      <p:grpSp>
        <p:nvGrpSpPr>
          <p:cNvPr id="40968" name="Group 8">
            <a:extLst>
              <a:ext uri="{FF2B5EF4-FFF2-40B4-BE49-F238E27FC236}">
                <a16:creationId xmlns:a16="http://schemas.microsoft.com/office/drawing/2014/main" id="{ED2E7ADC-2601-4D82-B8DC-9FA73613ACDE}"/>
              </a:ext>
            </a:extLst>
          </p:cNvPr>
          <p:cNvGrpSpPr>
            <a:grpSpLocks/>
          </p:cNvGrpSpPr>
          <p:nvPr/>
        </p:nvGrpSpPr>
        <p:grpSpPr bwMode="auto">
          <a:xfrm>
            <a:off x="109538" y="3367088"/>
            <a:ext cx="9261475" cy="1074737"/>
            <a:chOff x="0" y="0"/>
            <a:chExt cx="7658" cy="963"/>
          </a:xfrm>
        </p:grpSpPr>
        <p:sp>
          <p:nvSpPr>
            <p:cNvPr id="132121" name="Line 9">
              <a:extLst>
                <a:ext uri="{FF2B5EF4-FFF2-40B4-BE49-F238E27FC236}">
                  <a16:creationId xmlns:a16="http://schemas.microsoft.com/office/drawing/2014/main" id="{AE33F939-59C5-4CBE-8D13-E79BD08046ED}"/>
                </a:ext>
              </a:extLst>
            </p:cNvPr>
            <p:cNvSpPr>
              <a:spLocks noChangeShapeType="1"/>
            </p:cNvSpPr>
            <p:nvPr/>
          </p:nvSpPr>
          <p:spPr bwMode="auto">
            <a:xfrm>
              <a:off x="1421" y="0"/>
              <a:ext cx="1406" cy="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2122" name="Line 10">
              <a:extLst>
                <a:ext uri="{FF2B5EF4-FFF2-40B4-BE49-F238E27FC236}">
                  <a16:creationId xmlns:a16="http://schemas.microsoft.com/office/drawing/2014/main" id="{C258E2CD-A3BC-409A-8E12-85D4C13958CD}"/>
                </a:ext>
              </a:extLst>
            </p:cNvPr>
            <p:cNvSpPr>
              <a:spLocks noChangeShapeType="1"/>
            </p:cNvSpPr>
            <p:nvPr/>
          </p:nvSpPr>
          <p:spPr bwMode="auto">
            <a:xfrm>
              <a:off x="5020" y="65"/>
              <a:ext cx="904" cy="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2123" name="Rectangle 11">
              <a:extLst>
                <a:ext uri="{FF2B5EF4-FFF2-40B4-BE49-F238E27FC236}">
                  <a16:creationId xmlns:a16="http://schemas.microsoft.com/office/drawing/2014/main" id="{3F0EBE97-BBBD-4CE3-9198-CAAE589C9259}"/>
                </a:ext>
              </a:extLst>
            </p:cNvPr>
            <p:cNvSpPr>
              <a:spLocks/>
            </p:cNvSpPr>
            <p:nvPr/>
          </p:nvSpPr>
          <p:spPr bwMode="auto">
            <a:xfrm>
              <a:off x="5430" y="349"/>
              <a:ext cx="2228"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marL="204788" indent="-204788">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50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HTTP/1.0 401 Authorization req</a:t>
              </a:r>
            </a:p>
            <a:p>
              <a:pPr algn="ctr" eaLnBrk="1" hangingPunct="1">
                <a:lnSpc>
                  <a:spcPct val="84000"/>
                </a:lnSpc>
                <a:spcBef>
                  <a:spcPct val="0"/>
                </a:spcBef>
                <a:buSzTx/>
                <a:buFontTx/>
                <a:buNone/>
              </a:pPr>
              <a:r>
                <a:rPr lang="en-US" altLang="en-US" sz="1500" u="sng">
                  <a:solidFill>
                    <a:srgbClr val="CCCCFF"/>
                  </a:solidFill>
                  <a:latin typeface="Helvetica" panose="020B0604020202020204" pitchFamily="34" charset="0"/>
                  <a:ea typeface="ＭＳ Ｐゴシック" panose="020B0600070205080204" pitchFamily="34" charset="-128"/>
                  <a:sym typeface="Helvetica" panose="020B0604020202020204" pitchFamily="34" charset="0"/>
                  <a:hlinkClick r:id="rId4"/>
                </a:rPr>
                <a:t>WWW</a:t>
              </a:r>
              <a:r>
                <a:rPr lang="en-US" altLang="en-US" sz="150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 authenticate: machin</a:t>
              </a:r>
            </a:p>
            <a:p>
              <a:pPr algn="ctr" eaLnBrk="1" hangingPunct="1">
                <a:lnSpc>
                  <a:spcPct val="84000"/>
                </a:lnSpc>
                <a:spcBef>
                  <a:spcPct val="0"/>
                </a:spcBef>
                <a:buSzTx/>
                <a:buFontTx/>
                <a:buNone/>
              </a:pPr>
              <a:r>
                <a:rPr lang="en-US" altLang="en-US" sz="150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a:t>
              </a:r>
            </a:p>
          </p:txBody>
        </p:sp>
        <p:sp>
          <p:nvSpPr>
            <p:cNvPr id="132124" name="Line 12">
              <a:extLst>
                <a:ext uri="{FF2B5EF4-FFF2-40B4-BE49-F238E27FC236}">
                  <a16:creationId xmlns:a16="http://schemas.microsoft.com/office/drawing/2014/main" id="{7BD834E0-B801-4F39-970B-D728EBC1B746}"/>
                </a:ext>
              </a:extLst>
            </p:cNvPr>
            <p:cNvSpPr>
              <a:spLocks noChangeShapeType="1"/>
            </p:cNvSpPr>
            <p:nvPr/>
          </p:nvSpPr>
          <p:spPr bwMode="auto">
            <a:xfrm flipH="1">
              <a:off x="5024" y="262"/>
              <a:ext cx="2072" cy="1"/>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2125" name="Line 13">
              <a:extLst>
                <a:ext uri="{FF2B5EF4-FFF2-40B4-BE49-F238E27FC236}">
                  <a16:creationId xmlns:a16="http://schemas.microsoft.com/office/drawing/2014/main" id="{DFA79788-F81A-4E1C-88E3-0EE7A82CC638}"/>
                </a:ext>
              </a:extLst>
            </p:cNvPr>
            <p:cNvSpPr>
              <a:spLocks noChangeShapeType="1"/>
            </p:cNvSpPr>
            <p:nvPr/>
          </p:nvSpPr>
          <p:spPr bwMode="auto">
            <a:xfrm>
              <a:off x="2835" y="5"/>
              <a:ext cx="2155" cy="36"/>
            </a:xfrm>
            <a:prstGeom prst="line">
              <a:avLst/>
            </a:prstGeom>
            <a:noFill/>
            <a:ln w="127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sp>
          <p:nvSpPr>
            <p:cNvPr id="132126" name="Rectangle 14">
              <a:extLst>
                <a:ext uri="{FF2B5EF4-FFF2-40B4-BE49-F238E27FC236}">
                  <a16:creationId xmlns:a16="http://schemas.microsoft.com/office/drawing/2014/main" id="{A5767152-C7EC-410A-A29C-992FEB2219D7}"/>
                </a:ext>
              </a:extLst>
            </p:cNvPr>
            <p:cNvSpPr>
              <a:spLocks/>
            </p:cNvSpPr>
            <p:nvPr/>
          </p:nvSpPr>
          <p:spPr bwMode="auto">
            <a:xfrm>
              <a:off x="0" y="68"/>
              <a:ext cx="3712"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marL="204788" indent="-204788">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5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GET / HTTP1.1</a:t>
              </a:r>
            </a:p>
            <a:p>
              <a:pPr algn="ctr" eaLnBrk="1" hangingPunct="1">
                <a:lnSpc>
                  <a:spcPct val="84000"/>
                </a:lnSpc>
                <a:spcBef>
                  <a:spcPct val="0"/>
                </a:spcBef>
                <a:buSzTx/>
                <a:buFontTx/>
                <a:buNone/>
              </a:pPr>
              <a:r>
                <a:rPr lang="en-US" altLang="en-US" sz="15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a:t>
              </a:r>
            </a:p>
          </p:txBody>
        </p:sp>
        <p:sp>
          <p:nvSpPr>
            <p:cNvPr id="132127" name="Line 15">
              <a:extLst>
                <a:ext uri="{FF2B5EF4-FFF2-40B4-BE49-F238E27FC236}">
                  <a16:creationId xmlns:a16="http://schemas.microsoft.com/office/drawing/2014/main" id="{A9C81108-4264-4CA7-9CBC-6081B0359B24}"/>
                </a:ext>
              </a:extLst>
            </p:cNvPr>
            <p:cNvSpPr>
              <a:spLocks noChangeShapeType="1"/>
            </p:cNvSpPr>
            <p:nvPr/>
          </p:nvSpPr>
          <p:spPr bwMode="auto">
            <a:xfrm rot="10800000" flipH="1">
              <a:off x="2828" y="264"/>
              <a:ext cx="2205" cy="381"/>
            </a:xfrm>
            <a:prstGeom prst="line">
              <a:avLst/>
            </a:prstGeom>
            <a:noFill/>
            <a:ln w="12700">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sp>
          <p:nvSpPr>
            <p:cNvPr id="132128" name="Line 16">
              <a:extLst>
                <a:ext uri="{FF2B5EF4-FFF2-40B4-BE49-F238E27FC236}">
                  <a16:creationId xmlns:a16="http://schemas.microsoft.com/office/drawing/2014/main" id="{64E68604-21BE-45C5-972F-A07D40D4FD8C}"/>
                </a:ext>
              </a:extLst>
            </p:cNvPr>
            <p:cNvSpPr>
              <a:spLocks noChangeShapeType="1"/>
            </p:cNvSpPr>
            <p:nvPr/>
          </p:nvSpPr>
          <p:spPr bwMode="auto">
            <a:xfrm flipH="1">
              <a:off x="740" y="649"/>
              <a:ext cx="2072" cy="1"/>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2129" name="Rectangle 17">
              <a:extLst>
                <a:ext uri="{FF2B5EF4-FFF2-40B4-BE49-F238E27FC236}">
                  <a16:creationId xmlns:a16="http://schemas.microsoft.com/office/drawing/2014/main" id="{60FE6F92-C11D-4A9D-A5D5-80565008F17D}"/>
                </a:ext>
              </a:extLst>
            </p:cNvPr>
            <p:cNvSpPr>
              <a:spLocks/>
            </p:cNvSpPr>
            <p:nvPr/>
          </p:nvSpPr>
          <p:spPr bwMode="auto">
            <a:xfrm>
              <a:off x="53" y="721"/>
              <a:ext cx="31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97000"/>
                </a:lnSpc>
                <a:spcBef>
                  <a:spcPct val="0"/>
                </a:spcBef>
                <a:buSzTx/>
                <a:buFontTx/>
                <a:buNone/>
              </a:pPr>
              <a:r>
                <a:rPr lang="en-US" altLang="en-US" sz="1800" i="1">
                  <a:latin typeface="Helvetica" panose="020B0604020202020204" pitchFamily="34" charset="0"/>
                  <a:ea typeface="ＭＳ Ｐゴシック" panose="020B0600070205080204" pitchFamily="34" charset="-128"/>
                  <a:sym typeface="Helvetica" panose="020B0604020202020204" pitchFamily="34" charset="0"/>
                </a:rPr>
                <a:t>Browser asks user/password to user</a:t>
              </a:r>
            </a:p>
          </p:txBody>
        </p:sp>
      </p:grpSp>
      <p:grpSp>
        <p:nvGrpSpPr>
          <p:cNvPr id="40978" name="Group 18">
            <a:extLst>
              <a:ext uri="{FF2B5EF4-FFF2-40B4-BE49-F238E27FC236}">
                <a16:creationId xmlns:a16="http://schemas.microsoft.com/office/drawing/2014/main" id="{3917A823-2405-40B8-9BFD-1A059F2FFB6E}"/>
              </a:ext>
            </a:extLst>
          </p:cNvPr>
          <p:cNvGrpSpPr>
            <a:grpSpLocks/>
          </p:cNvGrpSpPr>
          <p:nvPr/>
        </p:nvGrpSpPr>
        <p:grpSpPr bwMode="auto">
          <a:xfrm>
            <a:off x="196850" y="4643438"/>
            <a:ext cx="8591550" cy="1816100"/>
            <a:chOff x="0" y="0"/>
            <a:chExt cx="7104" cy="1627"/>
          </a:xfrm>
        </p:grpSpPr>
        <p:sp>
          <p:nvSpPr>
            <p:cNvPr id="132106" name="Line 19">
              <a:extLst>
                <a:ext uri="{FF2B5EF4-FFF2-40B4-BE49-F238E27FC236}">
                  <a16:creationId xmlns:a16="http://schemas.microsoft.com/office/drawing/2014/main" id="{6FE0A71E-7F21-4258-B71C-EE1A8EC63083}"/>
                </a:ext>
              </a:extLst>
            </p:cNvPr>
            <p:cNvSpPr>
              <a:spLocks noChangeShapeType="1"/>
            </p:cNvSpPr>
            <p:nvPr/>
          </p:nvSpPr>
          <p:spPr bwMode="auto">
            <a:xfrm rot="10800000" flipH="1">
              <a:off x="2796" y="485"/>
              <a:ext cx="2204" cy="262"/>
            </a:xfrm>
            <a:prstGeom prst="line">
              <a:avLst/>
            </a:prstGeom>
            <a:noFill/>
            <a:ln w="12700">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sp>
          <p:nvSpPr>
            <p:cNvPr id="132107" name="Line 20">
              <a:extLst>
                <a:ext uri="{FF2B5EF4-FFF2-40B4-BE49-F238E27FC236}">
                  <a16:creationId xmlns:a16="http://schemas.microsoft.com/office/drawing/2014/main" id="{CDE310BA-C0C1-4AAF-A3A5-7BDFCA6BBD58}"/>
                </a:ext>
              </a:extLst>
            </p:cNvPr>
            <p:cNvSpPr>
              <a:spLocks noChangeShapeType="1"/>
            </p:cNvSpPr>
            <p:nvPr/>
          </p:nvSpPr>
          <p:spPr bwMode="auto">
            <a:xfrm flipH="1">
              <a:off x="699" y="764"/>
              <a:ext cx="2072" cy="1"/>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2108" name="Rectangle 21">
              <a:extLst>
                <a:ext uri="{FF2B5EF4-FFF2-40B4-BE49-F238E27FC236}">
                  <a16:creationId xmlns:a16="http://schemas.microsoft.com/office/drawing/2014/main" id="{166BDA13-6D3A-4923-8BCB-E5E9AE41CA5A}"/>
                </a:ext>
              </a:extLst>
            </p:cNvPr>
            <p:cNvSpPr>
              <a:spLocks/>
            </p:cNvSpPr>
            <p:nvPr/>
          </p:nvSpPr>
          <p:spPr bwMode="auto">
            <a:xfrm>
              <a:off x="5432" y="464"/>
              <a:ext cx="12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marL="204788" indent="-204788">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50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HTTP/1.1 200 OK</a:t>
              </a:r>
            </a:p>
            <a:p>
              <a:pPr algn="ctr" eaLnBrk="1" hangingPunct="1">
                <a:lnSpc>
                  <a:spcPct val="84000"/>
                </a:lnSpc>
                <a:spcBef>
                  <a:spcPct val="0"/>
                </a:spcBef>
                <a:buSzTx/>
                <a:buFontTx/>
                <a:buNone/>
              </a:pPr>
              <a:r>
                <a:rPr lang="en-US" altLang="en-US" sz="150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a:t>
              </a:r>
            </a:p>
          </p:txBody>
        </p:sp>
        <p:sp>
          <p:nvSpPr>
            <p:cNvPr id="132109" name="Line 22">
              <a:extLst>
                <a:ext uri="{FF2B5EF4-FFF2-40B4-BE49-F238E27FC236}">
                  <a16:creationId xmlns:a16="http://schemas.microsoft.com/office/drawing/2014/main" id="{6F57FE4A-8CF4-4A5B-A680-1D25574615FF}"/>
                </a:ext>
              </a:extLst>
            </p:cNvPr>
            <p:cNvSpPr>
              <a:spLocks noChangeShapeType="1"/>
            </p:cNvSpPr>
            <p:nvPr/>
          </p:nvSpPr>
          <p:spPr bwMode="auto">
            <a:xfrm flipH="1">
              <a:off x="5032" y="462"/>
              <a:ext cx="2072" cy="1"/>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2110" name="Line 23">
              <a:extLst>
                <a:ext uri="{FF2B5EF4-FFF2-40B4-BE49-F238E27FC236}">
                  <a16:creationId xmlns:a16="http://schemas.microsoft.com/office/drawing/2014/main" id="{F29BF2D3-032E-4186-A0BD-CFD2DD737A6B}"/>
                </a:ext>
              </a:extLst>
            </p:cNvPr>
            <p:cNvSpPr>
              <a:spLocks noChangeShapeType="1"/>
            </p:cNvSpPr>
            <p:nvPr/>
          </p:nvSpPr>
          <p:spPr bwMode="auto">
            <a:xfrm>
              <a:off x="5018" y="360"/>
              <a:ext cx="903" cy="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2111" name="Rectangle 24">
              <a:extLst>
                <a:ext uri="{FF2B5EF4-FFF2-40B4-BE49-F238E27FC236}">
                  <a16:creationId xmlns:a16="http://schemas.microsoft.com/office/drawing/2014/main" id="{773558F4-B5C5-4A6A-ACC9-5726B00898B9}"/>
                </a:ext>
              </a:extLst>
            </p:cNvPr>
            <p:cNvSpPr>
              <a:spLocks/>
            </p:cNvSpPr>
            <p:nvPr/>
          </p:nvSpPr>
          <p:spPr bwMode="auto">
            <a:xfrm>
              <a:off x="0" y="48"/>
              <a:ext cx="371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marL="204788" indent="-204788">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5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GET / HTTP1.1</a:t>
              </a:r>
            </a:p>
            <a:p>
              <a:pPr algn="ctr" eaLnBrk="1" hangingPunct="1">
                <a:lnSpc>
                  <a:spcPct val="84000"/>
                </a:lnSpc>
                <a:spcBef>
                  <a:spcPct val="0"/>
                </a:spcBef>
                <a:buSzTx/>
                <a:buFontTx/>
                <a:buNone/>
              </a:pPr>
              <a:r>
                <a:rPr lang="en-US" altLang="en-US" sz="15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Authorization: User-password</a:t>
              </a:r>
            </a:p>
            <a:p>
              <a:pPr algn="ctr" eaLnBrk="1" hangingPunct="1">
                <a:lnSpc>
                  <a:spcPct val="84000"/>
                </a:lnSpc>
                <a:spcBef>
                  <a:spcPct val="0"/>
                </a:spcBef>
                <a:buSzTx/>
                <a:buFontTx/>
                <a:buNone/>
              </a:pPr>
              <a:r>
                <a:rPr lang="en-US" altLang="en-US" sz="15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a:t>
              </a:r>
            </a:p>
          </p:txBody>
        </p:sp>
        <p:sp>
          <p:nvSpPr>
            <p:cNvPr id="132112" name="Line 25">
              <a:extLst>
                <a:ext uri="{FF2B5EF4-FFF2-40B4-BE49-F238E27FC236}">
                  <a16:creationId xmlns:a16="http://schemas.microsoft.com/office/drawing/2014/main" id="{47CB401E-C228-43AC-90F2-D764944DF555}"/>
                </a:ext>
              </a:extLst>
            </p:cNvPr>
            <p:cNvSpPr>
              <a:spLocks noChangeShapeType="1"/>
            </p:cNvSpPr>
            <p:nvPr/>
          </p:nvSpPr>
          <p:spPr bwMode="auto">
            <a:xfrm>
              <a:off x="1288" y="0"/>
              <a:ext cx="1406" cy="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2113" name="Line 26">
              <a:extLst>
                <a:ext uri="{FF2B5EF4-FFF2-40B4-BE49-F238E27FC236}">
                  <a16:creationId xmlns:a16="http://schemas.microsoft.com/office/drawing/2014/main" id="{7348040A-744B-456E-AABE-9D06FA03306B}"/>
                </a:ext>
              </a:extLst>
            </p:cNvPr>
            <p:cNvSpPr>
              <a:spLocks noChangeShapeType="1"/>
            </p:cNvSpPr>
            <p:nvPr/>
          </p:nvSpPr>
          <p:spPr bwMode="auto">
            <a:xfrm>
              <a:off x="2704" y="6"/>
              <a:ext cx="2271" cy="326"/>
            </a:xfrm>
            <a:prstGeom prst="line">
              <a:avLst/>
            </a:prstGeom>
            <a:noFill/>
            <a:ln w="127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sp>
          <p:nvSpPr>
            <p:cNvPr id="132114" name="Rectangle 27">
              <a:extLst>
                <a:ext uri="{FF2B5EF4-FFF2-40B4-BE49-F238E27FC236}">
                  <a16:creationId xmlns:a16="http://schemas.microsoft.com/office/drawing/2014/main" id="{084264A4-3360-4CE4-B34F-6033035594A4}"/>
                </a:ext>
              </a:extLst>
            </p:cNvPr>
            <p:cNvSpPr>
              <a:spLocks/>
            </p:cNvSpPr>
            <p:nvPr/>
          </p:nvSpPr>
          <p:spPr bwMode="auto">
            <a:xfrm>
              <a:off x="38" y="953"/>
              <a:ext cx="371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marL="204788" indent="-204788">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5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GET /images/t.gif HTTP1.1</a:t>
              </a:r>
            </a:p>
            <a:p>
              <a:pPr algn="ctr" eaLnBrk="1" hangingPunct="1">
                <a:lnSpc>
                  <a:spcPct val="84000"/>
                </a:lnSpc>
                <a:spcBef>
                  <a:spcPct val="0"/>
                </a:spcBef>
                <a:buSzTx/>
                <a:buFontTx/>
                <a:buNone/>
              </a:pPr>
              <a:r>
                <a:rPr lang="en-US" altLang="en-US" sz="15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Authorization: User-password</a:t>
              </a:r>
            </a:p>
            <a:p>
              <a:pPr algn="ctr" eaLnBrk="1" hangingPunct="1">
                <a:lnSpc>
                  <a:spcPct val="84000"/>
                </a:lnSpc>
                <a:spcBef>
                  <a:spcPct val="0"/>
                </a:spcBef>
                <a:buSzTx/>
                <a:buFontTx/>
                <a:buNone/>
              </a:pPr>
              <a:r>
                <a:rPr lang="en-US" altLang="en-US" sz="15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a:t>
              </a:r>
            </a:p>
          </p:txBody>
        </p:sp>
        <p:grpSp>
          <p:nvGrpSpPr>
            <p:cNvPr id="132115" name="Group 28">
              <a:extLst>
                <a:ext uri="{FF2B5EF4-FFF2-40B4-BE49-F238E27FC236}">
                  <a16:creationId xmlns:a16="http://schemas.microsoft.com/office/drawing/2014/main" id="{A3BF0347-8F1B-4C6C-8F88-1DC9932A4E36}"/>
                </a:ext>
              </a:extLst>
            </p:cNvPr>
            <p:cNvGrpSpPr>
              <a:grpSpLocks/>
            </p:cNvGrpSpPr>
            <p:nvPr/>
          </p:nvGrpSpPr>
          <p:grpSpPr bwMode="auto">
            <a:xfrm>
              <a:off x="53" y="1362"/>
              <a:ext cx="4061" cy="265"/>
              <a:chOff x="-5" y="-26"/>
              <a:chExt cx="4061" cy="264"/>
            </a:xfrm>
          </p:grpSpPr>
          <p:sp>
            <p:nvSpPr>
              <p:cNvPr id="132119" name="Rectangle 29">
                <a:extLst>
                  <a:ext uri="{FF2B5EF4-FFF2-40B4-BE49-F238E27FC236}">
                    <a16:creationId xmlns:a16="http://schemas.microsoft.com/office/drawing/2014/main" id="{0E72AD53-D1FD-4AED-8995-12E80BA5B56E}"/>
                  </a:ext>
                </a:extLst>
              </p:cNvPr>
              <p:cNvSpPr>
                <a:spLocks/>
              </p:cNvSpPr>
              <p:nvPr/>
            </p:nvSpPr>
            <p:spPr bwMode="auto">
              <a:xfrm>
                <a:off x="0" y="-26"/>
                <a:ext cx="4056" cy="264"/>
              </a:xfrm>
              <a:prstGeom prst="rect">
                <a:avLst/>
              </a:prstGeom>
              <a:solidFill>
                <a:schemeClr val="accent1"/>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32120" name="Rectangle 30">
                <a:extLst>
                  <a:ext uri="{FF2B5EF4-FFF2-40B4-BE49-F238E27FC236}">
                    <a16:creationId xmlns:a16="http://schemas.microsoft.com/office/drawing/2014/main" id="{83C8F600-498D-4877-ABCA-8CCA67287E8B}"/>
                  </a:ext>
                </a:extLst>
              </p:cNvPr>
              <p:cNvSpPr>
                <a:spLocks/>
              </p:cNvSpPr>
              <p:nvPr/>
            </p:nvSpPr>
            <p:spPr bwMode="auto">
              <a:xfrm>
                <a:off x="-5" y="-5"/>
                <a:ext cx="4008" cy="24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97000"/>
                  </a:lnSpc>
                  <a:spcBef>
                    <a:spcPct val="0"/>
                  </a:spcBef>
                  <a:buSzTx/>
                  <a:buFontTx/>
                  <a:buNone/>
                </a:pPr>
                <a:r>
                  <a:rPr lang="en-US" altLang="en-US" sz="1800" i="1">
                    <a:latin typeface="Helvetica" panose="020B0604020202020204" pitchFamily="34" charset="0"/>
                    <a:ea typeface="ＭＳ Ｐゴシック" panose="020B0600070205080204" pitchFamily="34" charset="-128"/>
                    <a:sym typeface="Helvetica" panose="020B0604020202020204" pitchFamily="34" charset="0"/>
                  </a:rPr>
                  <a:t>Browser sends user/password  in each request</a:t>
                </a:r>
              </a:p>
            </p:txBody>
          </p:sp>
        </p:grpSp>
        <p:sp>
          <p:nvSpPr>
            <p:cNvPr id="132116" name="Line 31">
              <a:extLst>
                <a:ext uri="{FF2B5EF4-FFF2-40B4-BE49-F238E27FC236}">
                  <a16:creationId xmlns:a16="http://schemas.microsoft.com/office/drawing/2014/main" id="{BFF45FBE-C649-470A-A26B-C278B31EAE3B}"/>
                </a:ext>
              </a:extLst>
            </p:cNvPr>
            <p:cNvSpPr>
              <a:spLocks noChangeShapeType="1"/>
            </p:cNvSpPr>
            <p:nvPr/>
          </p:nvSpPr>
          <p:spPr bwMode="auto">
            <a:xfrm>
              <a:off x="5072" y="1223"/>
              <a:ext cx="903" cy="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2117" name="Line 32">
              <a:extLst>
                <a:ext uri="{FF2B5EF4-FFF2-40B4-BE49-F238E27FC236}">
                  <a16:creationId xmlns:a16="http://schemas.microsoft.com/office/drawing/2014/main" id="{ED5DA7E7-7770-4920-BE56-E9EC76CD05B3}"/>
                </a:ext>
              </a:extLst>
            </p:cNvPr>
            <p:cNvSpPr>
              <a:spLocks noChangeShapeType="1"/>
            </p:cNvSpPr>
            <p:nvPr/>
          </p:nvSpPr>
          <p:spPr bwMode="auto">
            <a:xfrm>
              <a:off x="1340" y="862"/>
              <a:ext cx="1406" cy="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2118" name="Line 33">
              <a:extLst>
                <a:ext uri="{FF2B5EF4-FFF2-40B4-BE49-F238E27FC236}">
                  <a16:creationId xmlns:a16="http://schemas.microsoft.com/office/drawing/2014/main" id="{0B24EE3F-43C3-4EB1-9471-CA6F79BADF69}"/>
                </a:ext>
              </a:extLst>
            </p:cNvPr>
            <p:cNvSpPr>
              <a:spLocks noChangeShapeType="1"/>
            </p:cNvSpPr>
            <p:nvPr/>
          </p:nvSpPr>
          <p:spPr bwMode="auto">
            <a:xfrm>
              <a:off x="2758" y="870"/>
              <a:ext cx="2272" cy="325"/>
            </a:xfrm>
            <a:prstGeom prst="line">
              <a:avLst/>
            </a:prstGeom>
            <a:noFill/>
            <a:ln w="127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09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09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55F91056-5CFE-4DCF-8BF4-292155249BEB}"/>
              </a:ext>
            </a:extLst>
          </p:cNvPr>
          <p:cNvSpPr>
            <a:spLocks noGrp="1" noChangeArrowheads="1"/>
          </p:cNvSpPr>
          <p:nvPr>
            <p:ph type="title"/>
          </p:nvPr>
        </p:nvSpPr>
        <p:spPr>
          <a:xfrm>
            <a:off x="3348038" y="31750"/>
            <a:ext cx="5926137" cy="1143000"/>
          </a:xfrm>
        </p:spPr>
        <p:txBody>
          <a:bodyPr/>
          <a:lstStyle/>
          <a:p>
            <a:pPr eaLnBrk="1" hangingPunct="1">
              <a:lnSpc>
                <a:spcPct val="84000"/>
              </a:lnSpc>
              <a:tabLst>
                <a:tab pos="692150" algn="l"/>
                <a:tab pos="1374775" algn="l"/>
                <a:tab pos="2066925" algn="l"/>
                <a:tab pos="2749550" algn="l"/>
                <a:tab pos="3441700" algn="l"/>
                <a:tab pos="4124325" algn="l"/>
                <a:tab pos="4816475" algn="l"/>
                <a:tab pos="5499100" algn="l"/>
                <a:tab pos="6154738" algn="l"/>
              </a:tabLst>
            </a:pPr>
            <a:r>
              <a:rPr lang="en-US" altLang="en-US"/>
              <a:t>HTTP Cookies </a:t>
            </a:r>
          </a:p>
        </p:txBody>
      </p:sp>
      <p:pic>
        <p:nvPicPr>
          <p:cNvPr id="133122" name="Picture 2">
            <a:extLst>
              <a:ext uri="{FF2B5EF4-FFF2-40B4-BE49-F238E27FC236}">
                <a16:creationId xmlns:a16="http://schemas.microsoft.com/office/drawing/2014/main" id="{373D666C-4643-4B1F-8785-42247DCBC14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3" y="2228850"/>
            <a:ext cx="611187"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133123" name="Picture 3">
            <a:extLst>
              <a:ext uri="{FF2B5EF4-FFF2-40B4-BE49-F238E27FC236}">
                <a16:creationId xmlns:a16="http://schemas.microsoft.com/office/drawing/2014/main" id="{6B9BC6F6-348C-4FDB-9761-7151DAFCA69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1563" y="1965325"/>
            <a:ext cx="7874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133124" name="Rectangle 4">
            <a:extLst>
              <a:ext uri="{FF2B5EF4-FFF2-40B4-BE49-F238E27FC236}">
                <a16:creationId xmlns:a16="http://schemas.microsoft.com/office/drawing/2014/main" id="{CB258E64-A8A1-4FF6-8E6E-E257EF54963B}"/>
              </a:ext>
            </a:extLst>
          </p:cNvPr>
          <p:cNvSpPr>
            <a:spLocks/>
          </p:cNvSpPr>
          <p:nvPr/>
        </p:nvSpPr>
        <p:spPr bwMode="auto">
          <a:xfrm>
            <a:off x="852488" y="1938338"/>
            <a:ext cx="59055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800">
                <a:latin typeface="Helvetica" panose="020B0604020202020204" pitchFamily="34" charset="0"/>
                <a:ea typeface="ＭＳ Ｐゴシック" panose="020B0600070205080204" pitchFamily="34" charset="-128"/>
                <a:sym typeface="Helvetica" panose="020B0604020202020204" pitchFamily="34" charset="0"/>
              </a:rPr>
              <a:t>Client</a:t>
            </a:r>
          </a:p>
        </p:txBody>
      </p:sp>
      <p:sp>
        <p:nvSpPr>
          <p:cNvPr id="133125" name="Line 5">
            <a:extLst>
              <a:ext uri="{FF2B5EF4-FFF2-40B4-BE49-F238E27FC236}">
                <a16:creationId xmlns:a16="http://schemas.microsoft.com/office/drawing/2014/main" id="{E3457ECA-75BF-474A-8AE3-67C3287D7570}"/>
              </a:ext>
            </a:extLst>
          </p:cNvPr>
          <p:cNvSpPr>
            <a:spLocks noChangeShapeType="1"/>
          </p:cNvSpPr>
          <p:nvPr/>
        </p:nvSpPr>
        <p:spPr bwMode="auto">
          <a:xfrm>
            <a:off x="3529013" y="2032000"/>
            <a:ext cx="0" cy="37068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33126" name="Line 6">
            <a:extLst>
              <a:ext uri="{FF2B5EF4-FFF2-40B4-BE49-F238E27FC236}">
                <a16:creationId xmlns:a16="http://schemas.microsoft.com/office/drawing/2014/main" id="{F7F28113-2CB4-4646-83C9-BCB5ED56CD4E}"/>
              </a:ext>
            </a:extLst>
          </p:cNvPr>
          <p:cNvSpPr>
            <a:spLocks noChangeShapeType="1"/>
          </p:cNvSpPr>
          <p:nvPr/>
        </p:nvSpPr>
        <p:spPr bwMode="auto">
          <a:xfrm>
            <a:off x="6194425" y="2032000"/>
            <a:ext cx="1588" cy="407193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133127" name="Rectangle 7">
            <a:extLst>
              <a:ext uri="{FF2B5EF4-FFF2-40B4-BE49-F238E27FC236}">
                <a16:creationId xmlns:a16="http://schemas.microsoft.com/office/drawing/2014/main" id="{F79E0448-7949-4F02-A135-8ACACB5E8140}"/>
              </a:ext>
            </a:extLst>
          </p:cNvPr>
          <p:cNvSpPr>
            <a:spLocks/>
          </p:cNvSpPr>
          <p:nvPr/>
        </p:nvSpPr>
        <p:spPr bwMode="auto">
          <a:xfrm>
            <a:off x="7620000" y="2828925"/>
            <a:ext cx="67945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spcBef>
                <a:spcPts val="1763"/>
              </a:spcBef>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65250"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800">
                <a:latin typeface="Helvetica" panose="020B0604020202020204" pitchFamily="34" charset="0"/>
                <a:ea typeface="ＭＳ Ｐゴシック" panose="020B0600070205080204" pitchFamily="34" charset="-128"/>
                <a:sym typeface="Helvetica" panose="020B0604020202020204" pitchFamily="34" charset="0"/>
              </a:rPr>
              <a:t>Server</a:t>
            </a:r>
          </a:p>
        </p:txBody>
      </p:sp>
      <p:grpSp>
        <p:nvGrpSpPr>
          <p:cNvPr id="41992" name="Group 8">
            <a:extLst>
              <a:ext uri="{FF2B5EF4-FFF2-40B4-BE49-F238E27FC236}">
                <a16:creationId xmlns:a16="http://schemas.microsoft.com/office/drawing/2014/main" id="{216A267B-F112-4A89-BDF0-3320C12FFD38}"/>
              </a:ext>
            </a:extLst>
          </p:cNvPr>
          <p:cNvGrpSpPr>
            <a:grpSpLocks/>
          </p:cNvGrpSpPr>
          <p:nvPr/>
        </p:nvGrpSpPr>
        <p:grpSpPr bwMode="auto">
          <a:xfrm>
            <a:off x="109538" y="2946400"/>
            <a:ext cx="8605837" cy="1079500"/>
            <a:chOff x="-11" y="0"/>
            <a:chExt cx="7118" cy="967"/>
          </a:xfrm>
        </p:grpSpPr>
        <p:sp>
          <p:nvSpPr>
            <p:cNvPr id="133145" name="Line 9">
              <a:extLst>
                <a:ext uri="{FF2B5EF4-FFF2-40B4-BE49-F238E27FC236}">
                  <a16:creationId xmlns:a16="http://schemas.microsoft.com/office/drawing/2014/main" id="{C7975270-5574-499D-81D6-0FDBB1450F10}"/>
                </a:ext>
              </a:extLst>
            </p:cNvPr>
            <p:cNvSpPr>
              <a:spLocks noChangeShapeType="1"/>
            </p:cNvSpPr>
            <p:nvPr/>
          </p:nvSpPr>
          <p:spPr bwMode="auto">
            <a:xfrm>
              <a:off x="1431" y="0"/>
              <a:ext cx="1407" cy="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3146" name="Line 10">
              <a:extLst>
                <a:ext uri="{FF2B5EF4-FFF2-40B4-BE49-F238E27FC236}">
                  <a16:creationId xmlns:a16="http://schemas.microsoft.com/office/drawing/2014/main" id="{19840188-4756-4A41-A2E7-326A01C17932}"/>
                </a:ext>
              </a:extLst>
            </p:cNvPr>
            <p:cNvSpPr>
              <a:spLocks noChangeShapeType="1"/>
            </p:cNvSpPr>
            <p:nvPr/>
          </p:nvSpPr>
          <p:spPr bwMode="auto">
            <a:xfrm>
              <a:off x="5032" y="70"/>
              <a:ext cx="903" cy="3"/>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3147" name="Rectangle 11">
              <a:extLst>
                <a:ext uri="{FF2B5EF4-FFF2-40B4-BE49-F238E27FC236}">
                  <a16:creationId xmlns:a16="http://schemas.microsoft.com/office/drawing/2014/main" id="{91A61BA7-7F76-40E5-9AF7-FE2936B846D0}"/>
                </a:ext>
              </a:extLst>
            </p:cNvPr>
            <p:cNvSpPr>
              <a:spLocks/>
            </p:cNvSpPr>
            <p:nvPr/>
          </p:nvSpPr>
          <p:spPr bwMode="auto">
            <a:xfrm>
              <a:off x="5434" y="353"/>
              <a:ext cx="1388"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marL="204788" indent="-204788">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50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HTTP/1.0 200 OK</a:t>
              </a:r>
            </a:p>
            <a:p>
              <a:pPr algn="ctr" eaLnBrk="1" hangingPunct="1">
                <a:lnSpc>
                  <a:spcPct val="84000"/>
                </a:lnSpc>
                <a:spcBef>
                  <a:spcPct val="0"/>
                </a:spcBef>
                <a:buSzTx/>
                <a:buFontTx/>
                <a:buNone/>
              </a:pPr>
              <a:r>
                <a:rPr lang="en-US" altLang="en-US" sz="150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Set-Cookie: machin</a:t>
              </a:r>
            </a:p>
            <a:p>
              <a:pPr algn="ctr" eaLnBrk="1" hangingPunct="1">
                <a:lnSpc>
                  <a:spcPct val="84000"/>
                </a:lnSpc>
                <a:spcBef>
                  <a:spcPct val="0"/>
                </a:spcBef>
                <a:buSzTx/>
                <a:buFontTx/>
                <a:buNone/>
              </a:pPr>
              <a:r>
                <a:rPr lang="en-US" altLang="en-US" sz="150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a:t>
              </a:r>
            </a:p>
          </p:txBody>
        </p:sp>
        <p:sp>
          <p:nvSpPr>
            <p:cNvPr id="133148" name="Line 12">
              <a:extLst>
                <a:ext uri="{FF2B5EF4-FFF2-40B4-BE49-F238E27FC236}">
                  <a16:creationId xmlns:a16="http://schemas.microsoft.com/office/drawing/2014/main" id="{90836FC5-36AF-4E06-87FA-3B851D4102D6}"/>
                </a:ext>
              </a:extLst>
            </p:cNvPr>
            <p:cNvSpPr>
              <a:spLocks noChangeShapeType="1"/>
            </p:cNvSpPr>
            <p:nvPr/>
          </p:nvSpPr>
          <p:spPr bwMode="auto">
            <a:xfrm flipH="1">
              <a:off x="5035" y="266"/>
              <a:ext cx="2072" cy="1"/>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3149" name="Line 13">
              <a:extLst>
                <a:ext uri="{FF2B5EF4-FFF2-40B4-BE49-F238E27FC236}">
                  <a16:creationId xmlns:a16="http://schemas.microsoft.com/office/drawing/2014/main" id="{2C967E2D-60D6-4A0B-A5FA-ED894EE5084E}"/>
                </a:ext>
              </a:extLst>
            </p:cNvPr>
            <p:cNvSpPr>
              <a:spLocks noChangeShapeType="1"/>
            </p:cNvSpPr>
            <p:nvPr/>
          </p:nvSpPr>
          <p:spPr bwMode="auto">
            <a:xfrm>
              <a:off x="2847" y="9"/>
              <a:ext cx="2154" cy="36"/>
            </a:xfrm>
            <a:prstGeom prst="line">
              <a:avLst/>
            </a:prstGeom>
            <a:noFill/>
            <a:ln w="127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sp>
          <p:nvSpPr>
            <p:cNvPr id="133150" name="Rectangle 14">
              <a:extLst>
                <a:ext uri="{FF2B5EF4-FFF2-40B4-BE49-F238E27FC236}">
                  <a16:creationId xmlns:a16="http://schemas.microsoft.com/office/drawing/2014/main" id="{ED2E21E1-C4F0-4FEE-B340-CB63B7000601}"/>
                </a:ext>
              </a:extLst>
            </p:cNvPr>
            <p:cNvSpPr>
              <a:spLocks/>
            </p:cNvSpPr>
            <p:nvPr/>
          </p:nvSpPr>
          <p:spPr bwMode="auto">
            <a:xfrm>
              <a:off x="10" y="73"/>
              <a:ext cx="3712"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marL="204788" indent="-204788">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5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GET / HTTP1.1</a:t>
              </a:r>
            </a:p>
            <a:p>
              <a:pPr algn="ctr" eaLnBrk="1" hangingPunct="1">
                <a:lnSpc>
                  <a:spcPct val="84000"/>
                </a:lnSpc>
                <a:spcBef>
                  <a:spcPct val="0"/>
                </a:spcBef>
                <a:buSzTx/>
                <a:buFontTx/>
                <a:buNone/>
              </a:pPr>
              <a:r>
                <a:rPr lang="en-US" altLang="en-US" sz="15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a:t>
              </a:r>
            </a:p>
          </p:txBody>
        </p:sp>
        <p:sp>
          <p:nvSpPr>
            <p:cNvPr id="133151" name="Line 15">
              <a:extLst>
                <a:ext uri="{FF2B5EF4-FFF2-40B4-BE49-F238E27FC236}">
                  <a16:creationId xmlns:a16="http://schemas.microsoft.com/office/drawing/2014/main" id="{CBCB3012-DCC6-4CCD-B173-3C823562D643}"/>
                </a:ext>
              </a:extLst>
            </p:cNvPr>
            <p:cNvSpPr>
              <a:spLocks noChangeShapeType="1"/>
            </p:cNvSpPr>
            <p:nvPr/>
          </p:nvSpPr>
          <p:spPr bwMode="auto">
            <a:xfrm rot="10800000" flipH="1">
              <a:off x="2842" y="269"/>
              <a:ext cx="2204" cy="380"/>
            </a:xfrm>
            <a:prstGeom prst="line">
              <a:avLst/>
            </a:prstGeom>
            <a:noFill/>
            <a:ln w="12700">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sp>
          <p:nvSpPr>
            <p:cNvPr id="133152" name="Line 16">
              <a:extLst>
                <a:ext uri="{FF2B5EF4-FFF2-40B4-BE49-F238E27FC236}">
                  <a16:creationId xmlns:a16="http://schemas.microsoft.com/office/drawing/2014/main" id="{C6F622E6-D5C6-464A-85A5-3FA738311429}"/>
                </a:ext>
              </a:extLst>
            </p:cNvPr>
            <p:cNvSpPr>
              <a:spLocks noChangeShapeType="1"/>
            </p:cNvSpPr>
            <p:nvPr/>
          </p:nvSpPr>
          <p:spPr bwMode="auto">
            <a:xfrm flipH="1">
              <a:off x="750" y="653"/>
              <a:ext cx="2072" cy="1"/>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3153" name="Rectangle 17">
              <a:extLst>
                <a:ext uri="{FF2B5EF4-FFF2-40B4-BE49-F238E27FC236}">
                  <a16:creationId xmlns:a16="http://schemas.microsoft.com/office/drawing/2014/main" id="{B3F394FA-538C-47D5-845A-279A3F81EB50}"/>
                </a:ext>
              </a:extLst>
            </p:cNvPr>
            <p:cNvSpPr>
              <a:spLocks/>
            </p:cNvSpPr>
            <p:nvPr/>
          </p:nvSpPr>
          <p:spPr bwMode="auto">
            <a:xfrm>
              <a:off x="-11" y="725"/>
              <a:ext cx="195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spcBef>
                  <a:spcPts val="1763"/>
                </a:spcBef>
                <a:buSzPct val="171000"/>
                <a:buFont typeface="Gill Sans" pitchFamily="6" charset="0"/>
                <a:buChar char="•"/>
                <a:tabLst>
                  <a:tab pos="692150" algn="l"/>
                  <a:tab pos="1374775" algn="l"/>
                  <a:tab pos="2066925" algn="l"/>
                  <a:tab pos="2749550" algn="l"/>
                  <a:tab pos="34131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9550" algn="l"/>
                  <a:tab pos="34131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9550" algn="l"/>
                  <a:tab pos="34131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9550" algn="l"/>
                  <a:tab pos="34131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9550" algn="l"/>
                  <a:tab pos="34131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131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131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131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131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97000"/>
                </a:lnSpc>
                <a:spcBef>
                  <a:spcPct val="0"/>
                </a:spcBef>
                <a:buSzTx/>
                <a:buFontTx/>
                <a:buNone/>
              </a:pPr>
              <a:r>
                <a:rPr lang="en-US" altLang="en-US" sz="1800" i="1">
                  <a:latin typeface="Helvetica" panose="020B0604020202020204" pitchFamily="34" charset="0"/>
                  <a:ea typeface="ＭＳ Ｐゴシック" panose="020B0600070205080204" pitchFamily="34" charset="-128"/>
                  <a:sym typeface="Helvetica" panose="020B0604020202020204" pitchFamily="34" charset="0"/>
                </a:rPr>
                <a:t>Browser saves  cookie</a:t>
              </a:r>
            </a:p>
          </p:txBody>
        </p:sp>
      </p:grpSp>
      <p:grpSp>
        <p:nvGrpSpPr>
          <p:cNvPr id="42002" name="Group 18">
            <a:extLst>
              <a:ext uri="{FF2B5EF4-FFF2-40B4-BE49-F238E27FC236}">
                <a16:creationId xmlns:a16="http://schemas.microsoft.com/office/drawing/2014/main" id="{89EF0BF0-D83D-45FE-BC3D-EDFB58D2BAFE}"/>
              </a:ext>
            </a:extLst>
          </p:cNvPr>
          <p:cNvGrpSpPr>
            <a:grpSpLocks/>
          </p:cNvGrpSpPr>
          <p:nvPr/>
        </p:nvGrpSpPr>
        <p:grpSpPr bwMode="auto">
          <a:xfrm>
            <a:off x="222250" y="4224338"/>
            <a:ext cx="9683750" cy="2082800"/>
            <a:chOff x="0" y="0"/>
            <a:chExt cx="8008" cy="1867"/>
          </a:xfrm>
        </p:grpSpPr>
        <p:sp>
          <p:nvSpPr>
            <p:cNvPr id="133131" name="Line 19">
              <a:extLst>
                <a:ext uri="{FF2B5EF4-FFF2-40B4-BE49-F238E27FC236}">
                  <a16:creationId xmlns:a16="http://schemas.microsoft.com/office/drawing/2014/main" id="{E1FFF53F-9400-4EE8-A480-659AE2546F8B}"/>
                </a:ext>
              </a:extLst>
            </p:cNvPr>
            <p:cNvSpPr>
              <a:spLocks noChangeShapeType="1"/>
            </p:cNvSpPr>
            <p:nvPr/>
          </p:nvSpPr>
          <p:spPr bwMode="auto">
            <a:xfrm rot="10800000" flipH="1">
              <a:off x="2799" y="490"/>
              <a:ext cx="2205" cy="261"/>
            </a:xfrm>
            <a:prstGeom prst="line">
              <a:avLst/>
            </a:prstGeom>
            <a:noFill/>
            <a:ln w="12700">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sp>
          <p:nvSpPr>
            <p:cNvPr id="133132" name="Line 20">
              <a:extLst>
                <a:ext uri="{FF2B5EF4-FFF2-40B4-BE49-F238E27FC236}">
                  <a16:creationId xmlns:a16="http://schemas.microsoft.com/office/drawing/2014/main" id="{4FBA1790-1AC0-4518-90E5-0823129B73D3}"/>
                </a:ext>
              </a:extLst>
            </p:cNvPr>
            <p:cNvSpPr>
              <a:spLocks noChangeShapeType="1"/>
            </p:cNvSpPr>
            <p:nvPr/>
          </p:nvSpPr>
          <p:spPr bwMode="auto">
            <a:xfrm flipH="1">
              <a:off x="699" y="768"/>
              <a:ext cx="2072" cy="1"/>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3133" name="Rectangle 21">
              <a:extLst>
                <a:ext uri="{FF2B5EF4-FFF2-40B4-BE49-F238E27FC236}">
                  <a16:creationId xmlns:a16="http://schemas.microsoft.com/office/drawing/2014/main" id="{63361819-267E-4703-AC78-DB84D5D2B56D}"/>
                </a:ext>
              </a:extLst>
            </p:cNvPr>
            <p:cNvSpPr>
              <a:spLocks/>
            </p:cNvSpPr>
            <p:nvPr/>
          </p:nvSpPr>
          <p:spPr bwMode="auto">
            <a:xfrm>
              <a:off x="5408" y="504"/>
              <a:ext cx="1279"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marL="204788" indent="-204788">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50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HTTP/1.1 200 OK</a:t>
              </a:r>
            </a:p>
            <a:p>
              <a:pPr algn="ctr" eaLnBrk="1" hangingPunct="1">
                <a:lnSpc>
                  <a:spcPct val="84000"/>
                </a:lnSpc>
                <a:spcBef>
                  <a:spcPct val="0"/>
                </a:spcBef>
                <a:buSzTx/>
                <a:buFontTx/>
                <a:buNone/>
              </a:pPr>
              <a:r>
                <a:rPr lang="en-US" altLang="en-US" sz="1500">
                  <a:solidFill>
                    <a:srgbClr val="0000FF"/>
                  </a:solidFill>
                  <a:latin typeface="Helvetica" panose="020B0604020202020204" pitchFamily="34" charset="0"/>
                  <a:ea typeface="ＭＳ Ｐゴシック" panose="020B0600070205080204" pitchFamily="34" charset="-128"/>
                  <a:sym typeface="Helvetica" panose="020B0604020202020204" pitchFamily="34" charset="0"/>
                </a:rPr>
                <a:t>...</a:t>
              </a:r>
            </a:p>
          </p:txBody>
        </p:sp>
        <p:sp>
          <p:nvSpPr>
            <p:cNvPr id="133134" name="Line 22">
              <a:extLst>
                <a:ext uri="{FF2B5EF4-FFF2-40B4-BE49-F238E27FC236}">
                  <a16:creationId xmlns:a16="http://schemas.microsoft.com/office/drawing/2014/main" id="{40AC46FC-32EA-45CD-9F50-43B780FA4BC0}"/>
                </a:ext>
              </a:extLst>
            </p:cNvPr>
            <p:cNvSpPr>
              <a:spLocks noChangeShapeType="1"/>
            </p:cNvSpPr>
            <p:nvPr/>
          </p:nvSpPr>
          <p:spPr bwMode="auto">
            <a:xfrm flipH="1">
              <a:off x="5034" y="465"/>
              <a:ext cx="1040" cy="1"/>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3135" name="Line 23">
              <a:extLst>
                <a:ext uri="{FF2B5EF4-FFF2-40B4-BE49-F238E27FC236}">
                  <a16:creationId xmlns:a16="http://schemas.microsoft.com/office/drawing/2014/main" id="{329BCB8F-A246-4855-B5EB-DD494E10FD28}"/>
                </a:ext>
              </a:extLst>
            </p:cNvPr>
            <p:cNvSpPr>
              <a:spLocks noChangeShapeType="1"/>
            </p:cNvSpPr>
            <p:nvPr/>
          </p:nvSpPr>
          <p:spPr bwMode="auto">
            <a:xfrm>
              <a:off x="5018" y="368"/>
              <a:ext cx="903" cy="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3136" name="Rectangle 24">
              <a:extLst>
                <a:ext uri="{FF2B5EF4-FFF2-40B4-BE49-F238E27FC236}">
                  <a16:creationId xmlns:a16="http://schemas.microsoft.com/office/drawing/2014/main" id="{4547F2FD-1879-4AD1-A2AD-084F84F51B87}"/>
                </a:ext>
              </a:extLst>
            </p:cNvPr>
            <p:cNvSpPr>
              <a:spLocks/>
            </p:cNvSpPr>
            <p:nvPr/>
          </p:nvSpPr>
          <p:spPr bwMode="auto">
            <a:xfrm>
              <a:off x="0" y="56"/>
              <a:ext cx="371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marL="204788" indent="-204788">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5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GET /doc HTTP1.1</a:t>
              </a:r>
            </a:p>
            <a:p>
              <a:pPr algn="ctr" eaLnBrk="1" hangingPunct="1">
                <a:lnSpc>
                  <a:spcPct val="84000"/>
                </a:lnSpc>
                <a:spcBef>
                  <a:spcPct val="0"/>
                </a:spcBef>
                <a:buSzTx/>
                <a:buFontTx/>
                <a:buNone/>
              </a:pPr>
              <a:r>
                <a:rPr lang="en-US" altLang="en-US" sz="15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Cookie: machin</a:t>
              </a:r>
            </a:p>
            <a:p>
              <a:pPr algn="ctr" eaLnBrk="1" hangingPunct="1">
                <a:lnSpc>
                  <a:spcPct val="84000"/>
                </a:lnSpc>
                <a:spcBef>
                  <a:spcPct val="0"/>
                </a:spcBef>
                <a:buSzTx/>
                <a:buFontTx/>
                <a:buNone/>
              </a:pPr>
              <a:r>
                <a:rPr lang="en-US" altLang="en-US" sz="15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a:t>
              </a:r>
            </a:p>
          </p:txBody>
        </p:sp>
        <p:sp>
          <p:nvSpPr>
            <p:cNvPr id="133137" name="Line 25">
              <a:extLst>
                <a:ext uri="{FF2B5EF4-FFF2-40B4-BE49-F238E27FC236}">
                  <a16:creationId xmlns:a16="http://schemas.microsoft.com/office/drawing/2014/main" id="{DB3D3C50-91D3-43BF-80AD-D139094F03ED}"/>
                </a:ext>
              </a:extLst>
            </p:cNvPr>
            <p:cNvSpPr>
              <a:spLocks noChangeShapeType="1"/>
            </p:cNvSpPr>
            <p:nvPr/>
          </p:nvSpPr>
          <p:spPr bwMode="auto">
            <a:xfrm>
              <a:off x="1289" y="0"/>
              <a:ext cx="1406" cy="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3138" name="Line 26">
              <a:extLst>
                <a:ext uri="{FF2B5EF4-FFF2-40B4-BE49-F238E27FC236}">
                  <a16:creationId xmlns:a16="http://schemas.microsoft.com/office/drawing/2014/main" id="{A6CB825A-F02F-40A6-8491-68B951256B60}"/>
                </a:ext>
              </a:extLst>
            </p:cNvPr>
            <p:cNvSpPr>
              <a:spLocks noChangeShapeType="1"/>
            </p:cNvSpPr>
            <p:nvPr/>
          </p:nvSpPr>
          <p:spPr bwMode="auto">
            <a:xfrm>
              <a:off x="2704" y="11"/>
              <a:ext cx="2272" cy="325"/>
            </a:xfrm>
            <a:prstGeom prst="line">
              <a:avLst/>
            </a:prstGeom>
            <a:noFill/>
            <a:ln w="127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sp>
          <p:nvSpPr>
            <p:cNvPr id="133139" name="Rectangle 27">
              <a:extLst>
                <a:ext uri="{FF2B5EF4-FFF2-40B4-BE49-F238E27FC236}">
                  <a16:creationId xmlns:a16="http://schemas.microsoft.com/office/drawing/2014/main" id="{168787E8-939C-4BAE-9809-0BC63AD801F6}"/>
                </a:ext>
              </a:extLst>
            </p:cNvPr>
            <p:cNvSpPr>
              <a:spLocks/>
            </p:cNvSpPr>
            <p:nvPr/>
          </p:nvSpPr>
          <p:spPr bwMode="auto">
            <a:xfrm>
              <a:off x="39" y="946"/>
              <a:ext cx="3712"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marL="204788" indent="-204788">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7799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4000"/>
                </a:lnSpc>
                <a:spcBef>
                  <a:spcPct val="0"/>
                </a:spcBef>
                <a:buSzTx/>
                <a:buFontTx/>
                <a:buNone/>
              </a:pPr>
              <a:r>
                <a:rPr lang="en-US" altLang="en-US" sz="15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GET /images/t.gif HTTP1.1</a:t>
              </a:r>
            </a:p>
            <a:p>
              <a:pPr algn="ctr" eaLnBrk="1" hangingPunct="1">
                <a:lnSpc>
                  <a:spcPct val="84000"/>
                </a:lnSpc>
                <a:spcBef>
                  <a:spcPct val="0"/>
                </a:spcBef>
                <a:buSzTx/>
                <a:buFontTx/>
                <a:buNone/>
              </a:pPr>
              <a:r>
                <a:rPr lang="en-US" altLang="en-US" sz="15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Cookie: machin</a:t>
              </a:r>
            </a:p>
            <a:p>
              <a:pPr algn="ctr" eaLnBrk="1" hangingPunct="1">
                <a:lnSpc>
                  <a:spcPct val="84000"/>
                </a:lnSpc>
                <a:spcBef>
                  <a:spcPct val="0"/>
                </a:spcBef>
                <a:buSzTx/>
                <a:buFontTx/>
                <a:buNone/>
              </a:pPr>
              <a:r>
                <a:rPr lang="en-US" altLang="en-US" sz="15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a:t>
              </a:r>
            </a:p>
          </p:txBody>
        </p:sp>
        <p:sp>
          <p:nvSpPr>
            <p:cNvPr id="133140" name="Rectangle 28">
              <a:extLst>
                <a:ext uri="{FF2B5EF4-FFF2-40B4-BE49-F238E27FC236}">
                  <a16:creationId xmlns:a16="http://schemas.microsoft.com/office/drawing/2014/main" id="{77D1DEDC-3F82-4FEA-AEA3-DEC5FC9098A0}"/>
                </a:ext>
              </a:extLst>
            </p:cNvPr>
            <p:cNvSpPr>
              <a:spLocks/>
            </p:cNvSpPr>
            <p:nvPr/>
          </p:nvSpPr>
          <p:spPr bwMode="auto">
            <a:xfrm>
              <a:off x="104" y="1384"/>
              <a:ext cx="2354"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625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97000"/>
                </a:lnSpc>
                <a:spcBef>
                  <a:spcPct val="0"/>
                </a:spcBef>
                <a:buSzTx/>
                <a:buFontTx/>
                <a:buNone/>
              </a:pPr>
              <a:r>
                <a:rPr lang="en-US" altLang="en-US" sz="1800" i="1">
                  <a:latin typeface="Helvetica" panose="020B0604020202020204" pitchFamily="34" charset="0"/>
                  <a:ea typeface="ＭＳ Ｐゴシック" panose="020B0600070205080204" pitchFamily="34" charset="-128"/>
                  <a:sym typeface="Helvetica" panose="020B0604020202020204" pitchFamily="34" charset="0"/>
                </a:rPr>
                <a:t>Browser sends cookie in all </a:t>
              </a:r>
              <a:br>
                <a:rPr lang="en-US" altLang="en-US" sz="1800" i="1">
                  <a:latin typeface="Helvetica" panose="020B0604020202020204" pitchFamily="34" charset="0"/>
                  <a:ea typeface="ＭＳ Ｐゴシック" panose="020B0600070205080204" pitchFamily="34" charset="-128"/>
                  <a:sym typeface="Helvetica" panose="020B0604020202020204" pitchFamily="34" charset="0"/>
                </a:rPr>
              </a:br>
              <a:r>
                <a:rPr lang="en-US" altLang="en-US" sz="1800" i="1">
                  <a:latin typeface="Helvetica" panose="020B0604020202020204" pitchFamily="34" charset="0"/>
                  <a:ea typeface="ＭＳ Ｐゴシック" panose="020B0600070205080204" pitchFamily="34" charset="-128"/>
                  <a:sym typeface="Helvetica" panose="020B0604020202020204" pitchFamily="34" charset="0"/>
                </a:rPr>
                <a:t>requests sent to server</a:t>
              </a:r>
            </a:p>
          </p:txBody>
        </p:sp>
        <p:sp>
          <p:nvSpPr>
            <p:cNvPr id="133141" name="Line 29">
              <a:extLst>
                <a:ext uri="{FF2B5EF4-FFF2-40B4-BE49-F238E27FC236}">
                  <a16:creationId xmlns:a16="http://schemas.microsoft.com/office/drawing/2014/main" id="{F3922EEC-222E-417A-B1FD-2383C28D9D2C}"/>
                </a:ext>
              </a:extLst>
            </p:cNvPr>
            <p:cNvSpPr>
              <a:spLocks noChangeShapeType="1"/>
            </p:cNvSpPr>
            <p:nvPr/>
          </p:nvSpPr>
          <p:spPr bwMode="auto">
            <a:xfrm>
              <a:off x="4952" y="1256"/>
              <a:ext cx="903" cy="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3142" name="Line 30">
              <a:extLst>
                <a:ext uri="{FF2B5EF4-FFF2-40B4-BE49-F238E27FC236}">
                  <a16:creationId xmlns:a16="http://schemas.microsoft.com/office/drawing/2014/main" id="{3AD76B7D-20C9-4608-97FD-38280C3AB072}"/>
                </a:ext>
              </a:extLst>
            </p:cNvPr>
            <p:cNvSpPr>
              <a:spLocks noChangeShapeType="1"/>
            </p:cNvSpPr>
            <p:nvPr/>
          </p:nvSpPr>
          <p:spPr bwMode="auto">
            <a:xfrm>
              <a:off x="1344" y="914"/>
              <a:ext cx="1406" cy="1"/>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133143" name="Line 31">
              <a:extLst>
                <a:ext uri="{FF2B5EF4-FFF2-40B4-BE49-F238E27FC236}">
                  <a16:creationId xmlns:a16="http://schemas.microsoft.com/office/drawing/2014/main" id="{1A2FDCA3-028D-47E9-94FD-3D291A64ECF1}"/>
                </a:ext>
              </a:extLst>
            </p:cNvPr>
            <p:cNvSpPr>
              <a:spLocks noChangeShapeType="1"/>
            </p:cNvSpPr>
            <p:nvPr/>
          </p:nvSpPr>
          <p:spPr bwMode="auto">
            <a:xfrm>
              <a:off x="2758" y="920"/>
              <a:ext cx="2272" cy="325"/>
            </a:xfrm>
            <a:prstGeom prst="line">
              <a:avLst/>
            </a:prstGeom>
            <a:noFill/>
            <a:ln w="12700">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fr-FR"/>
            </a:p>
          </p:txBody>
        </p:sp>
        <p:sp>
          <p:nvSpPr>
            <p:cNvPr id="133144" name="Rectangle 32">
              <a:extLst>
                <a:ext uri="{FF2B5EF4-FFF2-40B4-BE49-F238E27FC236}">
                  <a16:creationId xmlns:a16="http://schemas.microsoft.com/office/drawing/2014/main" id="{F78C9351-B667-42D3-97D6-0700556986DB}"/>
                </a:ext>
              </a:extLst>
            </p:cNvPr>
            <p:cNvSpPr>
              <a:spLocks/>
            </p:cNvSpPr>
            <p:nvPr/>
          </p:nvSpPr>
          <p:spPr bwMode="auto">
            <a:xfrm>
              <a:off x="6040" y="736"/>
              <a:ext cx="1968"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00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97000"/>
                </a:lnSpc>
                <a:spcBef>
                  <a:spcPct val="0"/>
                </a:spcBef>
                <a:buSzTx/>
                <a:buFontTx/>
                <a:buNone/>
              </a:pPr>
              <a:r>
                <a:rPr lang="en-US" altLang="en-US" sz="1800" i="1">
                  <a:latin typeface="Helvetica" panose="020B0604020202020204" pitchFamily="34" charset="0"/>
                  <a:ea typeface="ＭＳ Ｐゴシック" panose="020B0600070205080204" pitchFamily="34" charset="-128"/>
                  <a:sym typeface="Helvetica" panose="020B0604020202020204" pitchFamily="34" charset="0"/>
                </a:rPr>
                <a:t>Response is function</a:t>
              </a:r>
              <a:br>
                <a:rPr lang="en-US" altLang="en-US" sz="1800" i="1">
                  <a:latin typeface="Helvetica" panose="020B0604020202020204" pitchFamily="34" charset="0"/>
                  <a:ea typeface="ＭＳ Ｐゴシック" panose="020B0600070205080204" pitchFamily="34" charset="-128"/>
                  <a:sym typeface="Helvetica" panose="020B0604020202020204" pitchFamily="34" charset="0"/>
                </a:rPr>
              </a:br>
              <a:r>
                <a:rPr lang="en-US" altLang="en-US" sz="1800" i="1">
                  <a:latin typeface="Helvetica" panose="020B0604020202020204" pitchFamily="34" charset="0"/>
                  <a:ea typeface="ＭＳ Ｐゴシック" panose="020B0600070205080204" pitchFamily="34" charset="-128"/>
                  <a:sym typeface="Helvetica" panose="020B0604020202020204" pitchFamily="34" charset="0"/>
                </a:rPr>
                <a:t>of URL and cookie </a:t>
              </a:r>
            </a:p>
          </p:txBody>
        </p:sp>
      </p:grpSp>
      <p:sp>
        <p:nvSpPr>
          <p:cNvPr id="133130" name="Rectangle 33">
            <a:extLst>
              <a:ext uri="{FF2B5EF4-FFF2-40B4-BE49-F238E27FC236}">
                <a16:creationId xmlns:a16="http://schemas.microsoft.com/office/drawing/2014/main" id="{A4C9820D-BC5C-4D93-A9FB-747369DE15BD}"/>
              </a:ext>
            </a:extLst>
          </p:cNvPr>
          <p:cNvSpPr>
            <a:spLocks/>
          </p:cNvSpPr>
          <p:nvPr/>
        </p:nvSpPr>
        <p:spPr bwMode="auto">
          <a:xfrm>
            <a:off x="7531100" y="3873500"/>
            <a:ext cx="180657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spcBef>
                <a:spcPts val="1763"/>
              </a:spcBef>
              <a:buSzPct val="171000"/>
              <a:buFont typeface="Gill Sans" pitchFamily="6" charset="0"/>
              <a:buChar char="•"/>
              <a:tabLst>
                <a:tab pos="692150" algn="l"/>
                <a:tab pos="1374775" algn="l"/>
                <a:tab pos="20478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478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478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478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478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478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478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478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478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97000"/>
              </a:lnSpc>
              <a:spcBef>
                <a:spcPct val="0"/>
              </a:spcBef>
              <a:buSzTx/>
              <a:buFontTx/>
              <a:buNone/>
            </a:pPr>
            <a:r>
              <a:rPr lang="en-US" altLang="en-US" sz="1800" i="1">
                <a:latin typeface="Helvetica" panose="020B0604020202020204" pitchFamily="34" charset="0"/>
                <a:ea typeface="ＭＳ Ｐゴシック" panose="020B0600070205080204" pitchFamily="34" charset="-128"/>
                <a:sym typeface="Helvetica" panose="020B0604020202020204" pitchFamily="34" charset="0"/>
              </a:rPr>
              <a:t>Normal response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199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133130"/>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420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20354-5FC5-8272-DB0E-81BB827BEFE3}"/>
              </a:ext>
            </a:extLst>
          </p:cNvPr>
          <p:cNvSpPr>
            <a:spLocks noGrp="1"/>
          </p:cNvSpPr>
          <p:nvPr>
            <p:ph type="title"/>
          </p:nvPr>
        </p:nvSpPr>
        <p:spPr/>
        <p:txBody>
          <a:bodyPr/>
          <a:lstStyle/>
          <a:p>
            <a:r>
              <a:rPr lang="en-US"/>
              <a:t>Some response HTTP headers</a:t>
            </a:r>
          </a:p>
        </p:txBody>
      </p:sp>
      <p:sp>
        <p:nvSpPr>
          <p:cNvPr id="4" name="TextBox 3">
            <a:extLst>
              <a:ext uri="{FF2B5EF4-FFF2-40B4-BE49-F238E27FC236}">
                <a16:creationId xmlns:a16="http://schemas.microsoft.com/office/drawing/2014/main" id="{C0B001ED-321C-1B85-8A4F-D86E7145CE4C}"/>
              </a:ext>
            </a:extLst>
          </p:cNvPr>
          <p:cNvSpPr txBox="1"/>
          <p:nvPr/>
        </p:nvSpPr>
        <p:spPr>
          <a:xfrm>
            <a:off x="1059364" y="5964238"/>
            <a:ext cx="9582615" cy="830997"/>
          </a:xfrm>
          <a:prstGeom prst="rect">
            <a:avLst/>
          </a:prstGeom>
          <a:noFill/>
        </p:spPr>
        <p:txBody>
          <a:bodyPr wrap="square">
            <a:spAutoFit/>
          </a:bodyPr>
          <a:lstStyle/>
          <a:p>
            <a:r>
              <a:rPr lang="en-US" sz="2400"/>
              <a:t>See for standard and non-standard headers https://</a:t>
            </a:r>
            <a:r>
              <a:rPr lang="en-US" sz="2400" err="1"/>
              <a:t>en.wikipedia.org</a:t>
            </a:r>
            <a:r>
              <a:rPr lang="en-US" sz="2400"/>
              <a:t>/wiki/</a:t>
            </a:r>
            <a:r>
              <a:rPr lang="en-US" sz="2400" err="1"/>
              <a:t>List_of_HTTP_header_fields</a:t>
            </a:r>
            <a:endParaRPr lang="en-US" sz="2400"/>
          </a:p>
        </p:txBody>
      </p:sp>
      <p:sp>
        <p:nvSpPr>
          <p:cNvPr id="5" name="Content Placeholder 2">
            <a:extLst>
              <a:ext uri="{FF2B5EF4-FFF2-40B4-BE49-F238E27FC236}">
                <a16:creationId xmlns:a16="http://schemas.microsoft.com/office/drawing/2014/main" id="{A9DDFFEE-56CC-0832-2FBE-41B2D53C9BAB}"/>
              </a:ext>
            </a:extLst>
          </p:cNvPr>
          <p:cNvSpPr txBox="1">
            <a:spLocks/>
          </p:cNvSpPr>
          <p:nvPr/>
        </p:nvSpPr>
        <p:spPr bwMode="auto">
          <a:xfrm>
            <a:off x="1119188" y="2098675"/>
            <a:ext cx="7972425"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lvl1pPr marL="615950"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1pPr>
            <a:lvl2pPr marL="94456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2pPr>
            <a:lvl3pPr marL="127158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3pPr>
            <a:lvl4pPr marL="159861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4pPr>
            <a:lvl5pPr marL="192563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5pPr>
            <a:lvl6pPr marL="226386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6pPr>
            <a:lvl7pPr marL="2600640"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7pPr>
            <a:lvl8pPr marL="2937413"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8pPr>
            <a:lvl9pPr marL="3274187"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9pPr>
          </a:lstStyle>
          <a:p>
            <a:r>
              <a:rPr lang="en-US" kern="0"/>
              <a:t>Can you explain the following headers:</a:t>
            </a:r>
          </a:p>
          <a:p>
            <a:pPr lvl="1"/>
            <a:r>
              <a:rPr lang="en-US" kern="0"/>
              <a:t>Last-Modified</a:t>
            </a:r>
          </a:p>
          <a:p>
            <a:pPr lvl="1"/>
            <a:r>
              <a:rPr lang="en-US" kern="0"/>
              <a:t>Server</a:t>
            </a:r>
          </a:p>
          <a:p>
            <a:pPr lvl="1"/>
            <a:r>
              <a:rPr lang="en-US" kern="0"/>
              <a:t>Upgrade</a:t>
            </a:r>
          </a:p>
          <a:p>
            <a:pPr lvl="1"/>
            <a:endParaRPr lang="en-US" kern="0"/>
          </a:p>
        </p:txBody>
      </p:sp>
    </p:spTree>
    <p:extLst>
      <p:ext uri="{BB962C8B-B14F-4D97-AF65-F5344CB8AC3E}">
        <p14:creationId xmlns:p14="http://schemas.microsoft.com/office/powerpoint/2010/main" val="169923051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418E1-9A1D-5295-9586-0E13509E4EE7}"/>
            </a:ext>
          </a:extLst>
        </p:cNvPr>
        <p:cNvGrpSpPr/>
        <p:nvPr/>
      </p:nvGrpSpPr>
      <p:grpSpPr>
        <a:xfrm>
          <a:off x="0" y="0"/>
          <a:ext cx="0" cy="0"/>
          <a:chOff x="0" y="0"/>
          <a:chExt cx="0" cy="0"/>
        </a:xfrm>
      </p:grpSpPr>
      <p:sp>
        <p:nvSpPr>
          <p:cNvPr id="33793" name="Rectangle 1">
            <a:extLst>
              <a:ext uri="{FF2B5EF4-FFF2-40B4-BE49-F238E27FC236}">
                <a16:creationId xmlns:a16="http://schemas.microsoft.com/office/drawing/2014/main" id="{90FAA60B-7D17-9AE9-9939-BE48FC639E5A}"/>
              </a:ext>
            </a:extLst>
          </p:cNvPr>
          <p:cNvSpPr>
            <a:spLocks noGrp="1" noChangeArrowheads="1"/>
          </p:cNvSpPr>
          <p:nvPr>
            <p:ph type="title"/>
          </p:nvPr>
        </p:nvSpPr>
        <p:spPr/>
        <p:txBody>
          <a:bodyPr/>
          <a:lstStyle/>
          <a:p>
            <a:pPr eaLnBrk="1" hangingPunct="1"/>
            <a:r>
              <a:rPr lang="en-US" altLang="en-US"/>
              <a:t>Agenda</a:t>
            </a:r>
          </a:p>
        </p:txBody>
      </p:sp>
      <p:sp>
        <p:nvSpPr>
          <p:cNvPr id="33794" name="Rectangle 2">
            <a:extLst>
              <a:ext uri="{FF2B5EF4-FFF2-40B4-BE49-F238E27FC236}">
                <a16:creationId xmlns:a16="http://schemas.microsoft.com/office/drawing/2014/main" id="{71F9F50B-D37B-B815-856E-C4C31DBE50F4}"/>
              </a:ext>
            </a:extLst>
          </p:cNvPr>
          <p:cNvSpPr>
            <a:spLocks noGrp="1" noChangeArrowheads="1"/>
          </p:cNvSpPr>
          <p:nvPr>
            <p:ph type="body" idx="1"/>
          </p:nvPr>
        </p:nvSpPr>
        <p:spPr/>
        <p:txBody>
          <a:bodyPr/>
          <a:lstStyle/>
          <a:p>
            <a:pPr marL="654050" eaLnBrk="1" hangingPunct="1"/>
            <a:endParaRPr lang="en-US" altLang="en-US">
              <a:solidFill>
                <a:srgbClr val="FF0000"/>
              </a:solidFill>
            </a:endParaRPr>
          </a:p>
          <a:p>
            <a:pPr marL="654050" eaLnBrk="1" hangingPunct="1"/>
            <a:r>
              <a:rPr lang="en-US" altLang="en-US"/>
              <a:t>Internet Applications</a:t>
            </a:r>
          </a:p>
          <a:p>
            <a:pPr marL="654050" eaLnBrk="1" hangingPunct="1"/>
            <a:r>
              <a:rPr lang="en-US" altLang="en-US">
                <a:solidFill>
                  <a:srgbClr val="FF0000"/>
                </a:solidFill>
              </a:rPr>
              <a:t>Making HTTP faster</a:t>
            </a:r>
          </a:p>
          <a:p>
            <a:pPr marL="652462" eaLnBrk="1" hangingPunct="1"/>
            <a:r>
              <a:rPr lang="en-US" altLang="en-US"/>
              <a:t>Network security principles</a:t>
            </a:r>
          </a:p>
          <a:p>
            <a:pPr marL="654050" eaLnBrk="1" hangingPunct="1"/>
            <a:r>
              <a:rPr lang="en-US" altLang="en-US"/>
              <a:t>Security protocols</a:t>
            </a:r>
          </a:p>
        </p:txBody>
      </p:sp>
    </p:spTree>
    <p:extLst>
      <p:ext uri="{BB962C8B-B14F-4D97-AF65-F5344CB8AC3E}">
        <p14:creationId xmlns:p14="http://schemas.microsoft.com/office/powerpoint/2010/main" val="275160813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80B7DC-974B-4FC3-8E96-BBC5C4371243}"/>
              </a:ext>
            </a:extLst>
          </p:cNvPr>
          <p:cNvSpPr>
            <a:spLocks noGrp="1"/>
          </p:cNvSpPr>
          <p:nvPr>
            <p:ph type="title"/>
          </p:nvPr>
        </p:nvSpPr>
        <p:spPr/>
        <p:txBody>
          <a:bodyPr/>
          <a:lstStyle/>
          <a:p>
            <a:r>
              <a:rPr lang="fr-FR"/>
              <a:t>A </a:t>
            </a:r>
            <a:r>
              <a:rPr lang="fr-FR" err="1"/>
              <a:t>faster</a:t>
            </a:r>
            <a:r>
              <a:rPr lang="fr-FR"/>
              <a:t> web</a:t>
            </a:r>
          </a:p>
        </p:txBody>
      </p:sp>
      <p:sp>
        <p:nvSpPr>
          <p:cNvPr id="3" name="Espace réservé du contenu 2">
            <a:extLst>
              <a:ext uri="{FF2B5EF4-FFF2-40B4-BE49-F238E27FC236}">
                <a16:creationId xmlns:a16="http://schemas.microsoft.com/office/drawing/2014/main" id="{638CE819-80B2-4A7E-8F5C-FDBFD369226D}"/>
              </a:ext>
            </a:extLst>
          </p:cNvPr>
          <p:cNvSpPr>
            <a:spLocks noGrp="1"/>
          </p:cNvSpPr>
          <p:nvPr>
            <p:ph idx="1"/>
          </p:nvPr>
        </p:nvSpPr>
        <p:spPr/>
        <p:txBody>
          <a:bodyPr/>
          <a:lstStyle/>
          <a:p>
            <a:pPr indent="-420370"/>
            <a:r>
              <a:rPr lang="fr-FR"/>
              <a:t>How </a:t>
            </a:r>
            <a:r>
              <a:rPr lang="fr-FR" err="1"/>
              <a:t>could</a:t>
            </a:r>
            <a:r>
              <a:rPr lang="fr-FR"/>
              <a:t> </a:t>
            </a:r>
            <a:r>
              <a:rPr lang="fr-FR" err="1"/>
              <a:t>we</a:t>
            </a:r>
            <a:r>
              <a:rPr lang="fr-FR"/>
              <a:t> speed up the web ?</a:t>
            </a:r>
          </a:p>
          <a:p>
            <a:pPr marL="944245" lvl="1" indent="-420370"/>
            <a:r>
              <a:rPr lang="fr-FR" err="1"/>
              <a:t>What</a:t>
            </a:r>
            <a:r>
              <a:rPr lang="fr-FR"/>
              <a:t> </a:t>
            </a:r>
            <a:r>
              <a:rPr lang="fr-FR" err="1"/>
              <a:t>is</a:t>
            </a:r>
            <a:r>
              <a:rPr lang="fr-FR"/>
              <a:t> </a:t>
            </a:r>
            <a:r>
              <a:rPr lang="fr-FR" err="1"/>
              <a:t>our</a:t>
            </a:r>
            <a:r>
              <a:rPr lang="fr-FR"/>
              <a:t> objective ?</a:t>
            </a:r>
          </a:p>
        </p:txBody>
      </p:sp>
    </p:spTree>
    <p:extLst>
      <p:ext uri="{BB962C8B-B14F-4D97-AF65-F5344CB8AC3E}">
        <p14:creationId xmlns:p14="http://schemas.microsoft.com/office/powerpoint/2010/main" val="118809260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E927F-5EB8-4A86-BB82-9398D61799E1}"/>
              </a:ext>
            </a:extLst>
          </p:cNvPr>
          <p:cNvSpPr>
            <a:spLocks noGrp="1"/>
          </p:cNvSpPr>
          <p:nvPr>
            <p:ph type="title"/>
          </p:nvPr>
        </p:nvSpPr>
        <p:spPr>
          <a:xfrm>
            <a:off x="966788" y="179388"/>
            <a:ext cx="8529202" cy="1714500"/>
          </a:xfrm>
        </p:spPr>
        <p:txBody>
          <a:bodyPr/>
          <a:lstStyle/>
          <a:p>
            <a:r>
              <a:rPr lang="fr-FR"/>
              <a:t>How to </a:t>
            </a:r>
            <a:r>
              <a:rPr lang="fr-FR" err="1"/>
              <a:t>improve</a:t>
            </a:r>
            <a:r>
              <a:rPr lang="fr-FR"/>
              <a:t> web ?</a:t>
            </a:r>
          </a:p>
        </p:txBody>
      </p:sp>
      <p:sp>
        <p:nvSpPr>
          <p:cNvPr id="3" name="Espace réservé du contenu 2">
            <a:extLst>
              <a:ext uri="{FF2B5EF4-FFF2-40B4-BE49-F238E27FC236}">
                <a16:creationId xmlns:a16="http://schemas.microsoft.com/office/drawing/2014/main" id="{1E669328-AA6E-4396-B2B5-7A1DBF03B53F}"/>
              </a:ext>
            </a:extLst>
          </p:cNvPr>
          <p:cNvSpPr>
            <a:spLocks noGrp="1"/>
          </p:cNvSpPr>
          <p:nvPr>
            <p:ph idx="1"/>
          </p:nvPr>
        </p:nvSpPr>
        <p:spPr/>
        <p:txBody>
          <a:bodyPr/>
          <a:lstStyle/>
          <a:p>
            <a:pPr indent="-420370"/>
            <a:r>
              <a:rPr lang="fr-FR" err="1"/>
              <a:t>What</a:t>
            </a:r>
            <a:r>
              <a:rPr lang="fr-FR"/>
              <a:t> can </a:t>
            </a:r>
            <a:r>
              <a:rPr lang="fr-FR" err="1"/>
              <a:t>be</a:t>
            </a:r>
            <a:r>
              <a:rPr lang="fr-FR"/>
              <a:t> </a:t>
            </a:r>
            <a:r>
              <a:rPr lang="fr-FR" err="1"/>
              <a:t>done</a:t>
            </a:r>
            <a:r>
              <a:rPr lang="fr-FR"/>
              <a:t> to </a:t>
            </a:r>
            <a:r>
              <a:rPr lang="fr-FR" err="1"/>
              <a:t>improve</a:t>
            </a:r>
            <a:r>
              <a:rPr lang="fr-FR"/>
              <a:t> web performance ?</a:t>
            </a:r>
          </a:p>
          <a:p>
            <a:pPr marL="944245" lvl="1" indent="-420370"/>
            <a:r>
              <a:rPr lang="fr-FR" err="1"/>
              <a:t>Reduce</a:t>
            </a:r>
            <a:r>
              <a:rPr lang="fr-FR"/>
              <a:t> </a:t>
            </a:r>
            <a:r>
              <a:rPr lang="fr-FR" err="1"/>
              <a:t>unnecessary</a:t>
            </a:r>
            <a:r>
              <a:rPr lang="fr-FR"/>
              <a:t> data </a:t>
            </a:r>
            <a:r>
              <a:rPr lang="fr-FR" err="1"/>
              <a:t>transfers</a:t>
            </a:r>
          </a:p>
          <a:p>
            <a:pPr marL="1271270" lvl="2" indent="-420370"/>
            <a:r>
              <a:rPr lang="fr-FR"/>
              <a:t>If-</a:t>
            </a:r>
            <a:r>
              <a:rPr lang="fr-FR" err="1"/>
              <a:t>Modified</a:t>
            </a:r>
            <a:r>
              <a:rPr lang="fr-FR"/>
              <a:t>-</a:t>
            </a:r>
            <a:r>
              <a:rPr lang="fr-FR" err="1"/>
              <a:t>Since</a:t>
            </a:r>
          </a:p>
        </p:txBody>
      </p:sp>
    </p:spTree>
    <p:extLst>
      <p:ext uri="{BB962C8B-B14F-4D97-AF65-F5344CB8AC3E}">
        <p14:creationId xmlns:p14="http://schemas.microsoft.com/office/powerpoint/2010/main" val="285736132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DC6DE0-7BC9-4015-93D5-AB4EC12E0969}"/>
              </a:ext>
            </a:extLst>
          </p:cNvPr>
          <p:cNvSpPr>
            <a:spLocks noGrp="1"/>
          </p:cNvSpPr>
          <p:nvPr>
            <p:ph type="title"/>
          </p:nvPr>
        </p:nvSpPr>
        <p:spPr/>
        <p:txBody>
          <a:bodyPr/>
          <a:lstStyle/>
          <a:p>
            <a:r>
              <a:rPr lang="fr-FR" err="1"/>
              <a:t>Reducing</a:t>
            </a:r>
            <a:r>
              <a:rPr lang="fr-FR"/>
              <a:t> </a:t>
            </a:r>
            <a:r>
              <a:rPr lang="fr-FR" err="1"/>
              <a:t>latency</a:t>
            </a:r>
            <a:r>
              <a:rPr lang="fr-FR"/>
              <a:t> ?</a:t>
            </a:r>
          </a:p>
        </p:txBody>
      </p:sp>
      <p:sp>
        <p:nvSpPr>
          <p:cNvPr id="3" name="Espace réservé du contenu 2">
            <a:extLst>
              <a:ext uri="{FF2B5EF4-FFF2-40B4-BE49-F238E27FC236}">
                <a16:creationId xmlns:a16="http://schemas.microsoft.com/office/drawing/2014/main" id="{62C62E7F-6452-4A54-B0EC-C4AB50DE27D0}"/>
              </a:ext>
            </a:extLst>
          </p:cNvPr>
          <p:cNvSpPr>
            <a:spLocks noGrp="1"/>
          </p:cNvSpPr>
          <p:nvPr>
            <p:ph idx="1"/>
          </p:nvPr>
        </p:nvSpPr>
        <p:spPr/>
        <p:txBody>
          <a:bodyPr/>
          <a:lstStyle/>
          <a:p>
            <a:pPr indent="-420370"/>
            <a:r>
              <a:rPr lang="fr-FR"/>
              <a:t>How can </a:t>
            </a:r>
            <a:r>
              <a:rPr lang="fr-FR" err="1"/>
              <a:t>we</a:t>
            </a:r>
            <a:r>
              <a:rPr lang="fr-FR"/>
              <a:t> </a:t>
            </a:r>
            <a:r>
              <a:rPr lang="fr-FR" err="1"/>
              <a:t>reduce</a:t>
            </a:r>
            <a:r>
              <a:rPr lang="fr-FR"/>
              <a:t> </a:t>
            </a:r>
            <a:r>
              <a:rPr lang="fr-FR" err="1"/>
              <a:t>latency</a:t>
            </a:r>
            <a:r>
              <a:rPr lang="fr-FR"/>
              <a:t> ?</a:t>
            </a:r>
          </a:p>
          <a:p>
            <a:pPr marL="944245" lvl="1" indent="-420370"/>
            <a:r>
              <a:rPr lang="fr-FR"/>
              <a:t>Move server </a:t>
            </a:r>
            <a:r>
              <a:rPr lang="fr-FR" err="1"/>
              <a:t>closer</a:t>
            </a:r>
            <a:r>
              <a:rPr lang="fr-FR"/>
              <a:t> to client – CDN</a:t>
            </a:r>
            <a:br>
              <a:rPr lang="fr-FR"/>
            </a:br>
            <a:br>
              <a:rPr lang="fr-FR"/>
            </a:br>
            <a:br>
              <a:rPr lang="fr-FR"/>
            </a:br>
            <a:br>
              <a:rPr lang="fr-FR"/>
            </a:br>
            <a:br>
              <a:rPr lang="fr-FR"/>
            </a:br>
            <a:br>
              <a:rPr lang="fr-FR"/>
            </a:br>
            <a:endParaRPr lang="fr-FR"/>
          </a:p>
        </p:txBody>
      </p:sp>
      <p:pic>
        <p:nvPicPr>
          <p:cNvPr id="4" name="Image 4" descr="Une image contenant texte, carte&#10;&#10;Description générée avec un niveau de confiance très élevé">
            <a:extLst>
              <a:ext uri="{FF2B5EF4-FFF2-40B4-BE49-F238E27FC236}">
                <a16:creationId xmlns:a16="http://schemas.microsoft.com/office/drawing/2014/main" id="{FA875D8B-EADF-449D-8924-BFA388B770D2}"/>
              </a:ext>
            </a:extLst>
          </p:cNvPr>
          <p:cNvPicPr>
            <a:picLocks noChangeAspect="1"/>
          </p:cNvPicPr>
          <p:nvPr/>
        </p:nvPicPr>
        <p:blipFill>
          <a:blip r:embed="rId2"/>
          <a:stretch>
            <a:fillRect/>
          </a:stretch>
        </p:blipFill>
        <p:spPr>
          <a:xfrm>
            <a:off x="2443692" y="3081863"/>
            <a:ext cx="5352023" cy="4093709"/>
          </a:xfrm>
          <a:prstGeom prst="rect">
            <a:avLst/>
          </a:prstGeom>
        </p:spPr>
      </p:pic>
    </p:spTree>
    <p:extLst>
      <p:ext uri="{BB962C8B-B14F-4D97-AF65-F5344CB8AC3E}">
        <p14:creationId xmlns:p14="http://schemas.microsoft.com/office/powerpoint/2010/main" val="13688719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709B-1968-A613-5109-24EC98FF32B0}"/>
              </a:ext>
            </a:extLst>
          </p:cNvPr>
          <p:cNvSpPr>
            <a:spLocks noGrp="1"/>
          </p:cNvSpPr>
          <p:nvPr>
            <p:ph type="title"/>
          </p:nvPr>
        </p:nvSpPr>
        <p:spPr/>
        <p:txBody>
          <a:bodyPr/>
          <a:lstStyle/>
          <a:p>
            <a:r>
              <a:rPr lang="en-US"/>
              <a:t>Email attachments</a:t>
            </a:r>
          </a:p>
        </p:txBody>
      </p:sp>
      <p:sp>
        <p:nvSpPr>
          <p:cNvPr id="3" name="Content Placeholder 2">
            <a:extLst>
              <a:ext uri="{FF2B5EF4-FFF2-40B4-BE49-F238E27FC236}">
                <a16:creationId xmlns:a16="http://schemas.microsoft.com/office/drawing/2014/main" id="{C3020C09-3EB7-BF2F-0891-ADF885464A02}"/>
              </a:ext>
            </a:extLst>
          </p:cNvPr>
          <p:cNvSpPr>
            <a:spLocks noGrp="1"/>
          </p:cNvSpPr>
          <p:nvPr>
            <p:ph idx="1"/>
          </p:nvPr>
        </p:nvSpPr>
        <p:spPr/>
        <p:txBody>
          <a:bodyPr/>
          <a:lstStyle/>
          <a:p>
            <a:r>
              <a:rPr lang="en-US"/>
              <a:t>Email was designed in the 1970s and some </a:t>
            </a:r>
            <a:r>
              <a:rPr lang="en-US" err="1"/>
              <a:t>mailservers</a:t>
            </a:r>
            <a:r>
              <a:rPr lang="en-US"/>
              <a:t> still only accept ASCII messages containing up to 80 characters per line</a:t>
            </a:r>
          </a:p>
          <a:p>
            <a:r>
              <a:rPr lang="en-US"/>
              <a:t>How do can we send email attachments ?</a:t>
            </a:r>
          </a:p>
          <a:p>
            <a:pPr lvl="1"/>
            <a:r>
              <a:rPr lang="en-US"/>
              <a:t>Binary files, video, sound, …</a:t>
            </a:r>
          </a:p>
        </p:txBody>
      </p:sp>
    </p:spTree>
    <p:extLst>
      <p:ext uri="{BB962C8B-B14F-4D97-AF65-F5344CB8AC3E}">
        <p14:creationId xmlns:p14="http://schemas.microsoft.com/office/powerpoint/2010/main" val="417247871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4" descr="Une image contenant texte, carte&#10;&#10;Description générée avec un niveau de confiance très élevé">
            <a:extLst>
              <a:ext uri="{FF2B5EF4-FFF2-40B4-BE49-F238E27FC236}">
                <a16:creationId xmlns:a16="http://schemas.microsoft.com/office/drawing/2014/main" id="{A89926D2-FE37-4CF8-A495-8AC4DBB252BF}"/>
              </a:ext>
            </a:extLst>
          </p:cNvPr>
          <p:cNvPicPr>
            <a:picLocks noGrp="1" noChangeAspect="1"/>
          </p:cNvPicPr>
          <p:nvPr>
            <p:ph idx="1"/>
          </p:nvPr>
        </p:nvPicPr>
        <p:blipFill>
          <a:blip r:embed="rId2"/>
          <a:stretch>
            <a:fillRect/>
          </a:stretch>
        </p:blipFill>
        <p:spPr>
          <a:xfrm>
            <a:off x="346230" y="706473"/>
            <a:ext cx="8592982" cy="6450916"/>
          </a:xfrm>
        </p:spPr>
      </p:pic>
      <p:sp>
        <p:nvSpPr>
          <p:cNvPr id="2" name="Titre 1">
            <a:extLst>
              <a:ext uri="{FF2B5EF4-FFF2-40B4-BE49-F238E27FC236}">
                <a16:creationId xmlns:a16="http://schemas.microsoft.com/office/drawing/2014/main" id="{8982ADFA-00AA-469A-A883-CC37E6A02973}"/>
              </a:ext>
            </a:extLst>
          </p:cNvPr>
          <p:cNvSpPr>
            <a:spLocks noGrp="1"/>
          </p:cNvSpPr>
          <p:nvPr>
            <p:ph type="title"/>
          </p:nvPr>
        </p:nvSpPr>
        <p:spPr/>
        <p:txBody>
          <a:bodyPr/>
          <a:lstStyle/>
          <a:p>
            <a:r>
              <a:rPr lang="fr-FR"/>
              <a:t>Web </a:t>
            </a:r>
            <a:r>
              <a:rPr lang="fr-FR" err="1"/>
              <a:t>proxies</a:t>
            </a:r>
          </a:p>
        </p:txBody>
      </p:sp>
    </p:spTree>
    <p:extLst>
      <p:ext uri="{BB962C8B-B14F-4D97-AF65-F5344CB8AC3E}">
        <p14:creationId xmlns:p14="http://schemas.microsoft.com/office/powerpoint/2010/main" val="408040509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0792A5-9CDE-4DD6-8F83-7097BE4F829B}"/>
              </a:ext>
            </a:extLst>
          </p:cNvPr>
          <p:cNvSpPr>
            <a:spLocks noGrp="1"/>
          </p:cNvSpPr>
          <p:nvPr>
            <p:ph type="title"/>
          </p:nvPr>
        </p:nvSpPr>
        <p:spPr/>
        <p:txBody>
          <a:bodyPr/>
          <a:lstStyle/>
          <a:p>
            <a:r>
              <a:rPr lang="fr-FR" err="1"/>
              <a:t>Improving</a:t>
            </a:r>
            <a:r>
              <a:rPr lang="fr-FR"/>
              <a:t> HTTP</a:t>
            </a:r>
          </a:p>
        </p:txBody>
      </p:sp>
      <p:pic>
        <p:nvPicPr>
          <p:cNvPr id="4" name="Image 4">
            <a:extLst>
              <a:ext uri="{FF2B5EF4-FFF2-40B4-BE49-F238E27FC236}">
                <a16:creationId xmlns:a16="http://schemas.microsoft.com/office/drawing/2014/main" id="{170C4ABA-BAFB-481D-803C-2B992BFEF946}"/>
              </a:ext>
            </a:extLst>
          </p:cNvPr>
          <p:cNvPicPr>
            <a:picLocks noGrp="1" noChangeAspect="1"/>
          </p:cNvPicPr>
          <p:nvPr>
            <p:ph idx="1"/>
          </p:nvPr>
        </p:nvPicPr>
        <p:blipFill>
          <a:blip r:embed="rId2"/>
          <a:stretch>
            <a:fillRect/>
          </a:stretch>
        </p:blipFill>
        <p:spPr>
          <a:xfrm>
            <a:off x="436664" y="1957875"/>
            <a:ext cx="4093255" cy="3890319"/>
          </a:xfrm>
        </p:spPr>
      </p:pic>
      <p:pic>
        <p:nvPicPr>
          <p:cNvPr id="6" name="Image 6">
            <a:extLst>
              <a:ext uri="{FF2B5EF4-FFF2-40B4-BE49-F238E27FC236}">
                <a16:creationId xmlns:a16="http://schemas.microsoft.com/office/drawing/2014/main" id="{242B1ABC-25AA-473B-AABD-5C9B77B7F2E8}"/>
              </a:ext>
            </a:extLst>
          </p:cNvPr>
          <p:cNvPicPr>
            <a:picLocks noChangeAspect="1"/>
          </p:cNvPicPr>
          <p:nvPr/>
        </p:nvPicPr>
        <p:blipFill>
          <a:blip r:embed="rId3"/>
          <a:stretch>
            <a:fillRect/>
          </a:stretch>
        </p:blipFill>
        <p:spPr>
          <a:xfrm>
            <a:off x="5168518" y="1907025"/>
            <a:ext cx="4192070" cy="3984051"/>
          </a:xfrm>
          <a:prstGeom prst="rect">
            <a:avLst/>
          </a:prstGeom>
        </p:spPr>
      </p:pic>
    </p:spTree>
    <p:extLst>
      <p:ext uri="{BB962C8B-B14F-4D97-AF65-F5344CB8AC3E}">
        <p14:creationId xmlns:p14="http://schemas.microsoft.com/office/powerpoint/2010/main" val="32187954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71FE29-5129-499C-A495-3B217BBB2A7A}"/>
              </a:ext>
            </a:extLst>
          </p:cNvPr>
          <p:cNvSpPr>
            <a:spLocks noGrp="1"/>
          </p:cNvSpPr>
          <p:nvPr>
            <p:ph type="title"/>
          </p:nvPr>
        </p:nvSpPr>
        <p:spPr/>
        <p:txBody>
          <a:bodyPr/>
          <a:lstStyle/>
          <a:p>
            <a:r>
              <a:rPr lang="fr-FR"/>
              <a:t>HTTP/2.0</a:t>
            </a:r>
          </a:p>
        </p:txBody>
      </p:sp>
      <p:sp>
        <p:nvSpPr>
          <p:cNvPr id="3" name="Espace réservé du contenu 2">
            <a:extLst>
              <a:ext uri="{FF2B5EF4-FFF2-40B4-BE49-F238E27FC236}">
                <a16:creationId xmlns:a16="http://schemas.microsoft.com/office/drawing/2014/main" id="{FBAA9B77-A89B-4CB4-B66D-0414F3E1FFFE}"/>
              </a:ext>
            </a:extLst>
          </p:cNvPr>
          <p:cNvSpPr>
            <a:spLocks noGrp="1"/>
          </p:cNvSpPr>
          <p:nvPr>
            <p:ph idx="1"/>
          </p:nvPr>
        </p:nvSpPr>
        <p:spPr/>
        <p:txBody>
          <a:bodyPr/>
          <a:lstStyle/>
          <a:p>
            <a:pPr indent="-420370"/>
            <a:r>
              <a:rPr lang="fr-FR"/>
              <a:t>Key changes </a:t>
            </a:r>
            <a:r>
              <a:rPr lang="fr-FR" err="1"/>
              <a:t>from</a:t>
            </a:r>
            <a:r>
              <a:rPr lang="fr-FR"/>
              <a:t> HTTP/1.x</a:t>
            </a:r>
          </a:p>
          <a:p>
            <a:pPr marL="944245" lvl="1" indent="-420370"/>
            <a:r>
              <a:rPr lang="fr-FR" err="1"/>
              <a:t>Binary</a:t>
            </a:r>
            <a:r>
              <a:rPr lang="fr-FR"/>
              <a:t> </a:t>
            </a:r>
            <a:r>
              <a:rPr lang="fr-FR" err="1"/>
              <a:t>protocol</a:t>
            </a:r>
            <a:r>
              <a:rPr lang="fr-FR"/>
              <a:t> </a:t>
            </a:r>
            <a:r>
              <a:rPr lang="fr-FR" err="1"/>
              <a:t>instead</a:t>
            </a:r>
            <a:r>
              <a:rPr lang="fr-FR"/>
              <a:t> of ASCII</a:t>
            </a:r>
          </a:p>
          <a:p>
            <a:pPr marL="944245" lvl="1" indent="-420370"/>
            <a:r>
              <a:rPr lang="fr-FR"/>
              <a:t>Support multiple </a:t>
            </a:r>
            <a:r>
              <a:rPr lang="fr-FR" err="1"/>
              <a:t>datastreams</a:t>
            </a:r>
            <a:r>
              <a:rPr lang="fr-FR"/>
              <a:t> over the </a:t>
            </a:r>
            <a:r>
              <a:rPr lang="fr-FR" err="1"/>
              <a:t>underlying</a:t>
            </a:r>
            <a:r>
              <a:rPr lang="fr-FR"/>
              <a:t> transport </a:t>
            </a:r>
            <a:r>
              <a:rPr lang="fr-FR" err="1"/>
              <a:t>connection</a:t>
            </a:r>
          </a:p>
        </p:txBody>
      </p:sp>
    </p:spTree>
    <p:extLst>
      <p:ext uri="{BB962C8B-B14F-4D97-AF65-F5344CB8AC3E}">
        <p14:creationId xmlns:p14="http://schemas.microsoft.com/office/powerpoint/2010/main" val="233678815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B0E8A9-5645-40AA-BE21-E2B462A3A731}"/>
              </a:ext>
            </a:extLst>
          </p:cNvPr>
          <p:cNvSpPr>
            <a:spLocks noGrp="1"/>
          </p:cNvSpPr>
          <p:nvPr>
            <p:ph type="title"/>
          </p:nvPr>
        </p:nvSpPr>
        <p:spPr/>
        <p:txBody>
          <a:bodyPr/>
          <a:lstStyle/>
          <a:p>
            <a:pPr>
              <a:defRPr/>
            </a:pPr>
            <a:r>
              <a:rPr lang="en-GB">
                <a:sym typeface="Gill Sans" charset="0"/>
              </a:rPr>
              <a:t>A single TCP connection</a:t>
            </a:r>
          </a:p>
        </p:txBody>
      </p:sp>
      <p:sp>
        <p:nvSpPr>
          <p:cNvPr id="3" name="Espace réservé du contenu 2">
            <a:extLst>
              <a:ext uri="{FF2B5EF4-FFF2-40B4-BE49-F238E27FC236}">
                <a16:creationId xmlns:a16="http://schemas.microsoft.com/office/drawing/2014/main" id="{112CB2CA-04D4-4813-A429-3DFC568663F5}"/>
              </a:ext>
            </a:extLst>
          </p:cNvPr>
          <p:cNvSpPr>
            <a:spLocks noGrp="1"/>
          </p:cNvSpPr>
          <p:nvPr>
            <p:ph idx="1"/>
          </p:nvPr>
        </p:nvSpPr>
        <p:spPr/>
        <p:txBody>
          <a:bodyPr/>
          <a:lstStyle/>
          <a:p>
            <a:pPr marL="617418" indent="-420967">
              <a:spcBef>
                <a:spcPts val="1768"/>
              </a:spcBef>
              <a:buFont typeface="Gill Sans" charset="0"/>
              <a:buChar char="•"/>
              <a:defRPr/>
            </a:pPr>
            <a:r>
              <a:rPr lang="en-GB">
                <a:sym typeface="Gill Sans" charset="0"/>
              </a:rPr>
              <a:t>One TCP connection for all objects for a given client-server pair</a:t>
            </a:r>
          </a:p>
          <a:p>
            <a:pPr marL="944837" lvl="1" indent="-420967">
              <a:spcBef>
                <a:spcPts val="1768"/>
              </a:spcBef>
              <a:buFont typeface="Gill Sans" charset="0"/>
              <a:buChar char="•"/>
              <a:defRPr/>
            </a:pPr>
            <a:r>
              <a:rPr lang="en-GB">
                <a:sym typeface="Gill Sans" charset="0"/>
              </a:rPr>
              <a:t>Minimize in-network and server resources</a:t>
            </a:r>
          </a:p>
          <a:p>
            <a:pPr marL="944837" lvl="1" indent="-420967">
              <a:spcBef>
                <a:spcPts val="1768"/>
              </a:spcBef>
              <a:buFont typeface="Gill Sans" charset="0"/>
              <a:buChar char="•"/>
              <a:defRPr/>
            </a:pPr>
            <a:r>
              <a:rPr lang="en-GB">
                <a:sym typeface="Gill Sans" charset="0"/>
              </a:rPr>
              <a:t>Beware of head-of-line blocking</a:t>
            </a:r>
          </a:p>
          <a:p>
            <a:pPr marL="1272256" lvl="2" indent="-420967">
              <a:spcBef>
                <a:spcPts val="1768"/>
              </a:spcBef>
              <a:buFont typeface="Gill Sans" charset="0"/>
              <a:buChar char="•"/>
              <a:defRPr/>
            </a:pPr>
            <a:r>
              <a:rPr lang="en-GB">
                <a:sym typeface="Gill Sans" charset="0"/>
              </a:rPr>
              <a:t>Can we do better than HTTP/1.1 ?</a:t>
            </a:r>
          </a:p>
        </p:txBody>
      </p:sp>
    </p:spTree>
    <p:extLst>
      <p:ext uri="{BB962C8B-B14F-4D97-AF65-F5344CB8AC3E}">
        <p14:creationId xmlns:p14="http://schemas.microsoft.com/office/powerpoint/2010/main" val="141883954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C2381B-7D42-4430-969E-09A30F465A05}"/>
              </a:ext>
            </a:extLst>
          </p:cNvPr>
          <p:cNvSpPr>
            <a:spLocks noGrp="1"/>
          </p:cNvSpPr>
          <p:nvPr>
            <p:ph type="title"/>
          </p:nvPr>
        </p:nvSpPr>
        <p:spPr/>
        <p:txBody>
          <a:bodyPr/>
          <a:lstStyle/>
          <a:p>
            <a:r>
              <a:rPr lang="fr-FR"/>
              <a:t>HTTP/2.0</a:t>
            </a:r>
          </a:p>
        </p:txBody>
      </p:sp>
      <p:pic>
        <p:nvPicPr>
          <p:cNvPr id="4" name="Image 4">
            <a:extLst>
              <a:ext uri="{FF2B5EF4-FFF2-40B4-BE49-F238E27FC236}">
                <a16:creationId xmlns:a16="http://schemas.microsoft.com/office/drawing/2014/main" id="{3E523F77-A084-4EB8-A086-560711E0BB94}"/>
              </a:ext>
            </a:extLst>
          </p:cNvPr>
          <p:cNvPicPr>
            <a:picLocks noGrp="1" noChangeAspect="1"/>
          </p:cNvPicPr>
          <p:nvPr>
            <p:ph idx="1"/>
          </p:nvPr>
        </p:nvPicPr>
        <p:blipFill>
          <a:blip r:embed="rId2"/>
          <a:stretch>
            <a:fillRect/>
          </a:stretch>
        </p:blipFill>
        <p:spPr>
          <a:xfrm>
            <a:off x="540965" y="1969474"/>
            <a:ext cx="4232449" cy="4017963"/>
          </a:xfrm>
        </p:spPr>
      </p:pic>
      <p:pic>
        <p:nvPicPr>
          <p:cNvPr id="6" name="Image 6">
            <a:extLst>
              <a:ext uri="{FF2B5EF4-FFF2-40B4-BE49-F238E27FC236}">
                <a16:creationId xmlns:a16="http://schemas.microsoft.com/office/drawing/2014/main" id="{3AEBE590-FE66-4A2A-A9CF-D5F2B0B54160}"/>
              </a:ext>
            </a:extLst>
          </p:cNvPr>
          <p:cNvPicPr>
            <a:picLocks noChangeAspect="1"/>
          </p:cNvPicPr>
          <p:nvPr/>
        </p:nvPicPr>
        <p:blipFill>
          <a:blip r:embed="rId3"/>
          <a:stretch>
            <a:fillRect/>
          </a:stretch>
        </p:blipFill>
        <p:spPr>
          <a:xfrm>
            <a:off x="5365004" y="1965022"/>
            <a:ext cx="4354463" cy="4123299"/>
          </a:xfrm>
          <a:prstGeom prst="rect">
            <a:avLst/>
          </a:prstGeom>
        </p:spPr>
      </p:pic>
    </p:spTree>
    <p:extLst>
      <p:ext uri="{BB962C8B-B14F-4D97-AF65-F5344CB8AC3E}">
        <p14:creationId xmlns:p14="http://schemas.microsoft.com/office/powerpoint/2010/main" val="36255771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72B5-ECED-C043-A9CC-35B9623EEE89}"/>
              </a:ext>
            </a:extLst>
          </p:cNvPr>
          <p:cNvSpPr>
            <a:spLocks noGrp="1"/>
          </p:cNvSpPr>
          <p:nvPr>
            <p:ph type="title"/>
          </p:nvPr>
        </p:nvSpPr>
        <p:spPr/>
        <p:txBody>
          <a:bodyPr/>
          <a:lstStyle/>
          <a:p>
            <a:r>
              <a:rPr lang="en-BE"/>
              <a:t>HTTP/2.0 Streams</a:t>
            </a:r>
          </a:p>
        </p:txBody>
      </p:sp>
      <p:grpSp>
        <p:nvGrpSpPr>
          <p:cNvPr id="6" name="Group 5">
            <a:extLst>
              <a:ext uri="{FF2B5EF4-FFF2-40B4-BE49-F238E27FC236}">
                <a16:creationId xmlns:a16="http://schemas.microsoft.com/office/drawing/2014/main" id="{9D16F64A-590E-5780-6949-2C695A53024E}"/>
              </a:ext>
            </a:extLst>
          </p:cNvPr>
          <p:cNvGrpSpPr/>
          <p:nvPr/>
        </p:nvGrpSpPr>
        <p:grpSpPr>
          <a:xfrm>
            <a:off x="3214346" y="1748744"/>
            <a:ext cx="1553029" cy="870857"/>
            <a:chOff x="4034971" y="3004457"/>
            <a:chExt cx="1553029" cy="870857"/>
          </a:xfrm>
        </p:grpSpPr>
        <p:sp>
          <p:nvSpPr>
            <p:cNvPr id="4" name="Oval 3">
              <a:extLst>
                <a:ext uri="{FF2B5EF4-FFF2-40B4-BE49-F238E27FC236}">
                  <a16:creationId xmlns:a16="http://schemas.microsoft.com/office/drawing/2014/main" id="{781CF932-5C73-5F8F-7E47-FE9171BC35E4}"/>
                </a:ext>
              </a:extLst>
            </p:cNvPr>
            <p:cNvSpPr/>
            <p:nvPr/>
          </p:nvSpPr>
          <p:spPr bwMode="auto">
            <a:xfrm>
              <a:off x="4034971" y="3004457"/>
              <a:ext cx="1553029" cy="870857"/>
            </a:xfrm>
            <a:prstGeom prst="ellipse">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5" name="TextBox 4">
              <a:extLst>
                <a:ext uri="{FF2B5EF4-FFF2-40B4-BE49-F238E27FC236}">
                  <a16:creationId xmlns:a16="http://schemas.microsoft.com/office/drawing/2014/main" id="{A032AAC2-D7DE-6B00-F009-204DF745DB5E}"/>
                </a:ext>
              </a:extLst>
            </p:cNvPr>
            <p:cNvSpPr txBox="1"/>
            <p:nvPr/>
          </p:nvSpPr>
          <p:spPr>
            <a:xfrm>
              <a:off x="4429809" y="3216879"/>
              <a:ext cx="763351" cy="569387"/>
            </a:xfrm>
            <a:prstGeom prst="rect">
              <a:avLst/>
            </a:prstGeom>
            <a:noFill/>
          </p:spPr>
          <p:txBody>
            <a:bodyPr wrap="none" rtlCol="0">
              <a:spAutoFit/>
            </a:bodyPr>
            <a:lstStyle/>
            <a:p>
              <a:r>
                <a:rPr lang="en-BE"/>
                <a:t>Idle</a:t>
              </a:r>
            </a:p>
          </p:txBody>
        </p:sp>
      </p:grpSp>
      <p:grpSp>
        <p:nvGrpSpPr>
          <p:cNvPr id="7" name="Group 6">
            <a:extLst>
              <a:ext uri="{FF2B5EF4-FFF2-40B4-BE49-F238E27FC236}">
                <a16:creationId xmlns:a16="http://schemas.microsoft.com/office/drawing/2014/main" id="{E950AFFD-3EB6-783F-78DE-EDDA8FD82185}"/>
              </a:ext>
            </a:extLst>
          </p:cNvPr>
          <p:cNvGrpSpPr/>
          <p:nvPr/>
        </p:nvGrpSpPr>
        <p:grpSpPr>
          <a:xfrm>
            <a:off x="3323203" y="3203801"/>
            <a:ext cx="1553029" cy="870857"/>
            <a:chOff x="4034971" y="3004457"/>
            <a:chExt cx="1553029" cy="870857"/>
          </a:xfrm>
        </p:grpSpPr>
        <p:sp>
          <p:nvSpPr>
            <p:cNvPr id="8" name="Oval 7">
              <a:extLst>
                <a:ext uri="{FF2B5EF4-FFF2-40B4-BE49-F238E27FC236}">
                  <a16:creationId xmlns:a16="http://schemas.microsoft.com/office/drawing/2014/main" id="{2B844BE3-73C1-BF4C-0FDD-BF5CFD9C8E4A}"/>
                </a:ext>
              </a:extLst>
            </p:cNvPr>
            <p:cNvSpPr/>
            <p:nvPr/>
          </p:nvSpPr>
          <p:spPr bwMode="auto">
            <a:xfrm>
              <a:off x="4034971" y="3004457"/>
              <a:ext cx="1553029" cy="870857"/>
            </a:xfrm>
            <a:prstGeom prst="ellipse">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9" name="TextBox 8">
              <a:extLst>
                <a:ext uri="{FF2B5EF4-FFF2-40B4-BE49-F238E27FC236}">
                  <a16:creationId xmlns:a16="http://schemas.microsoft.com/office/drawing/2014/main" id="{178BEB0A-FB4E-8B1A-DED6-5D5A0139D024}"/>
                </a:ext>
              </a:extLst>
            </p:cNvPr>
            <p:cNvSpPr txBox="1"/>
            <p:nvPr/>
          </p:nvSpPr>
          <p:spPr>
            <a:xfrm>
              <a:off x="4315195" y="3120802"/>
              <a:ext cx="992579" cy="569387"/>
            </a:xfrm>
            <a:prstGeom prst="rect">
              <a:avLst/>
            </a:prstGeom>
            <a:noFill/>
          </p:spPr>
          <p:txBody>
            <a:bodyPr wrap="none" rtlCol="0">
              <a:spAutoFit/>
            </a:bodyPr>
            <a:lstStyle/>
            <a:p>
              <a:r>
                <a:rPr lang="en-BE"/>
                <a:t>open</a:t>
              </a:r>
            </a:p>
          </p:txBody>
        </p:sp>
      </p:grpSp>
      <p:grpSp>
        <p:nvGrpSpPr>
          <p:cNvPr id="10" name="Group 9">
            <a:extLst>
              <a:ext uri="{FF2B5EF4-FFF2-40B4-BE49-F238E27FC236}">
                <a16:creationId xmlns:a16="http://schemas.microsoft.com/office/drawing/2014/main" id="{6E612BF5-74C0-F957-9CD6-DBF199A67230}"/>
              </a:ext>
            </a:extLst>
          </p:cNvPr>
          <p:cNvGrpSpPr/>
          <p:nvPr/>
        </p:nvGrpSpPr>
        <p:grpSpPr>
          <a:xfrm>
            <a:off x="1175089" y="4381651"/>
            <a:ext cx="1675043" cy="870857"/>
            <a:chOff x="4034971" y="3004457"/>
            <a:chExt cx="1675043" cy="870857"/>
          </a:xfrm>
        </p:grpSpPr>
        <p:sp>
          <p:nvSpPr>
            <p:cNvPr id="11" name="Oval 10">
              <a:extLst>
                <a:ext uri="{FF2B5EF4-FFF2-40B4-BE49-F238E27FC236}">
                  <a16:creationId xmlns:a16="http://schemas.microsoft.com/office/drawing/2014/main" id="{175CEA28-99FA-BC79-1FD6-7B5D7B08CE56}"/>
                </a:ext>
              </a:extLst>
            </p:cNvPr>
            <p:cNvSpPr/>
            <p:nvPr/>
          </p:nvSpPr>
          <p:spPr bwMode="auto">
            <a:xfrm>
              <a:off x="4034971" y="3004457"/>
              <a:ext cx="1553029" cy="870857"/>
            </a:xfrm>
            <a:prstGeom prst="ellipse">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12" name="TextBox 11">
              <a:extLst>
                <a:ext uri="{FF2B5EF4-FFF2-40B4-BE49-F238E27FC236}">
                  <a16:creationId xmlns:a16="http://schemas.microsoft.com/office/drawing/2014/main" id="{D316123B-C1E1-54D5-D28A-24229A20A2A7}"/>
                </a:ext>
              </a:extLst>
            </p:cNvPr>
            <p:cNvSpPr txBox="1"/>
            <p:nvPr/>
          </p:nvSpPr>
          <p:spPr>
            <a:xfrm>
              <a:off x="4065595" y="3102675"/>
              <a:ext cx="1644419" cy="707886"/>
            </a:xfrm>
            <a:prstGeom prst="rect">
              <a:avLst/>
            </a:prstGeom>
            <a:noFill/>
          </p:spPr>
          <p:txBody>
            <a:bodyPr wrap="square" rtlCol="0">
              <a:spAutoFit/>
            </a:bodyPr>
            <a:lstStyle/>
            <a:p>
              <a:r>
                <a:rPr lang="en-GB" sz="2000"/>
                <a:t>H</a:t>
              </a:r>
              <a:r>
                <a:rPr lang="en-BE" sz="2000"/>
                <a:t>alf closed</a:t>
              </a:r>
            </a:p>
            <a:p>
              <a:r>
                <a:rPr lang="en-BE" sz="2000"/>
                <a:t>remote</a:t>
              </a:r>
            </a:p>
          </p:txBody>
        </p:sp>
      </p:grpSp>
      <p:grpSp>
        <p:nvGrpSpPr>
          <p:cNvPr id="13" name="Group 12">
            <a:extLst>
              <a:ext uri="{FF2B5EF4-FFF2-40B4-BE49-F238E27FC236}">
                <a16:creationId xmlns:a16="http://schemas.microsoft.com/office/drawing/2014/main" id="{3A2B3FD6-5418-73E6-E6FC-BF1112FDFEB8}"/>
              </a:ext>
            </a:extLst>
          </p:cNvPr>
          <p:cNvGrpSpPr/>
          <p:nvPr/>
        </p:nvGrpSpPr>
        <p:grpSpPr>
          <a:xfrm>
            <a:off x="5300777" y="4394502"/>
            <a:ext cx="1553029" cy="870857"/>
            <a:chOff x="4034971" y="3004457"/>
            <a:chExt cx="1553029" cy="870857"/>
          </a:xfrm>
        </p:grpSpPr>
        <p:sp>
          <p:nvSpPr>
            <p:cNvPr id="14" name="Oval 13">
              <a:extLst>
                <a:ext uri="{FF2B5EF4-FFF2-40B4-BE49-F238E27FC236}">
                  <a16:creationId xmlns:a16="http://schemas.microsoft.com/office/drawing/2014/main" id="{983D9E9A-0651-DF02-396B-3DACAB6B414D}"/>
                </a:ext>
              </a:extLst>
            </p:cNvPr>
            <p:cNvSpPr/>
            <p:nvPr/>
          </p:nvSpPr>
          <p:spPr bwMode="auto">
            <a:xfrm>
              <a:off x="4034971" y="3004457"/>
              <a:ext cx="1553029" cy="870857"/>
            </a:xfrm>
            <a:prstGeom prst="ellipse">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15" name="TextBox 14">
              <a:extLst>
                <a:ext uri="{FF2B5EF4-FFF2-40B4-BE49-F238E27FC236}">
                  <a16:creationId xmlns:a16="http://schemas.microsoft.com/office/drawing/2014/main" id="{6A9C9056-C89E-4F44-96D3-D8F2C5BF158F}"/>
                </a:ext>
              </a:extLst>
            </p:cNvPr>
            <p:cNvSpPr txBox="1"/>
            <p:nvPr/>
          </p:nvSpPr>
          <p:spPr>
            <a:xfrm>
              <a:off x="4205205" y="3143648"/>
              <a:ext cx="1335622" cy="707886"/>
            </a:xfrm>
            <a:prstGeom prst="rect">
              <a:avLst/>
            </a:prstGeom>
            <a:noFill/>
          </p:spPr>
          <p:txBody>
            <a:bodyPr wrap="none" rtlCol="0">
              <a:spAutoFit/>
            </a:bodyPr>
            <a:lstStyle/>
            <a:p>
              <a:r>
                <a:rPr lang="en-GB" sz="2000"/>
                <a:t>H</a:t>
              </a:r>
              <a:r>
                <a:rPr lang="en-BE" sz="2000"/>
                <a:t>alf closed</a:t>
              </a:r>
            </a:p>
            <a:p>
              <a:r>
                <a:rPr lang="en-BE" sz="2000"/>
                <a:t>local</a:t>
              </a:r>
            </a:p>
          </p:txBody>
        </p:sp>
      </p:grpSp>
      <p:grpSp>
        <p:nvGrpSpPr>
          <p:cNvPr id="16" name="Group 15">
            <a:extLst>
              <a:ext uri="{FF2B5EF4-FFF2-40B4-BE49-F238E27FC236}">
                <a16:creationId xmlns:a16="http://schemas.microsoft.com/office/drawing/2014/main" id="{A2DE790C-4AE6-AF18-9A14-A1ADE419EFF7}"/>
              </a:ext>
            </a:extLst>
          </p:cNvPr>
          <p:cNvGrpSpPr/>
          <p:nvPr/>
        </p:nvGrpSpPr>
        <p:grpSpPr>
          <a:xfrm>
            <a:off x="3323203" y="5608563"/>
            <a:ext cx="1553029" cy="870857"/>
            <a:chOff x="4034971" y="3004457"/>
            <a:chExt cx="1553029" cy="870857"/>
          </a:xfrm>
        </p:grpSpPr>
        <p:sp>
          <p:nvSpPr>
            <p:cNvPr id="17" name="Oval 16">
              <a:extLst>
                <a:ext uri="{FF2B5EF4-FFF2-40B4-BE49-F238E27FC236}">
                  <a16:creationId xmlns:a16="http://schemas.microsoft.com/office/drawing/2014/main" id="{1CC0A759-23F2-4BD0-6EAF-695DB0414081}"/>
                </a:ext>
              </a:extLst>
            </p:cNvPr>
            <p:cNvSpPr/>
            <p:nvPr/>
          </p:nvSpPr>
          <p:spPr bwMode="auto">
            <a:xfrm>
              <a:off x="4034971" y="3004457"/>
              <a:ext cx="1553029" cy="870857"/>
            </a:xfrm>
            <a:prstGeom prst="ellipse">
              <a:avLst/>
            </a:prstGeom>
            <a:no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18" name="TextBox 17">
              <a:extLst>
                <a:ext uri="{FF2B5EF4-FFF2-40B4-BE49-F238E27FC236}">
                  <a16:creationId xmlns:a16="http://schemas.microsoft.com/office/drawing/2014/main" id="{DFDD20D3-2153-E3E4-AF20-0BF9B5B246BD}"/>
                </a:ext>
              </a:extLst>
            </p:cNvPr>
            <p:cNvSpPr txBox="1"/>
            <p:nvPr/>
          </p:nvSpPr>
          <p:spPr>
            <a:xfrm>
              <a:off x="4206190" y="3115841"/>
              <a:ext cx="1210588" cy="569387"/>
            </a:xfrm>
            <a:prstGeom prst="rect">
              <a:avLst/>
            </a:prstGeom>
            <a:noFill/>
          </p:spPr>
          <p:txBody>
            <a:bodyPr wrap="none" rtlCol="0">
              <a:spAutoFit/>
            </a:bodyPr>
            <a:lstStyle/>
            <a:p>
              <a:r>
                <a:rPr lang="en-BE"/>
                <a:t>closed</a:t>
              </a:r>
            </a:p>
          </p:txBody>
        </p:sp>
      </p:grpSp>
      <p:cxnSp>
        <p:nvCxnSpPr>
          <p:cNvPr id="20" name="Straight Arrow Connector 19">
            <a:extLst>
              <a:ext uri="{FF2B5EF4-FFF2-40B4-BE49-F238E27FC236}">
                <a16:creationId xmlns:a16="http://schemas.microsoft.com/office/drawing/2014/main" id="{CAFE1D8D-E819-BB90-BD1E-CDD8566F8266}"/>
              </a:ext>
            </a:extLst>
          </p:cNvPr>
          <p:cNvCxnSpPr>
            <a:stCxn id="4" idx="4"/>
          </p:cNvCxnSpPr>
          <p:nvPr/>
        </p:nvCxnSpPr>
        <p:spPr bwMode="auto">
          <a:xfrm flipH="1">
            <a:off x="3990859" y="2619601"/>
            <a:ext cx="2" cy="515420"/>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1" name="TextBox 20">
            <a:extLst>
              <a:ext uri="{FF2B5EF4-FFF2-40B4-BE49-F238E27FC236}">
                <a16:creationId xmlns:a16="http://schemas.microsoft.com/office/drawing/2014/main" id="{9779F521-30FC-6734-4071-535D55D6BD48}"/>
              </a:ext>
            </a:extLst>
          </p:cNvPr>
          <p:cNvSpPr txBox="1"/>
          <p:nvPr/>
        </p:nvSpPr>
        <p:spPr>
          <a:xfrm>
            <a:off x="4099716" y="2627630"/>
            <a:ext cx="1712585" cy="461665"/>
          </a:xfrm>
          <a:prstGeom prst="rect">
            <a:avLst/>
          </a:prstGeom>
          <a:noFill/>
        </p:spPr>
        <p:txBody>
          <a:bodyPr wrap="none" rtlCol="0">
            <a:spAutoFit/>
          </a:bodyPr>
          <a:lstStyle/>
          <a:p>
            <a:r>
              <a:rPr lang="en-GB" sz="2400"/>
              <a:t>S</a:t>
            </a:r>
            <a:r>
              <a:rPr lang="en-BE" sz="2400"/>
              <a:t>end/recv H</a:t>
            </a:r>
          </a:p>
        </p:txBody>
      </p:sp>
      <p:cxnSp>
        <p:nvCxnSpPr>
          <p:cNvPr id="22" name="Straight Arrow Connector 21">
            <a:extLst>
              <a:ext uri="{FF2B5EF4-FFF2-40B4-BE49-F238E27FC236}">
                <a16:creationId xmlns:a16="http://schemas.microsoft.com/office/drawing/2014/main" id="{4B3AA637-CE44-132E-540E-6046E9A212AA}"/>
              </a:ext>
            </a:extLst>
          </p:cNvPr>
          <p:cNvCxnSpPr>
            <a:cxnSpLocks/>
          </p:cNvCxnSpPr>
          <p:nvPr/>
        </p:nvCxnSpPr>
        <p:spPr bwMode="auto">
          <a:xfrm flipH="1">
            <a:off x="2303575" y="3794358"/>
            <a:ext cx="1127080" cy="61940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4" name="TextBox 23">
            <a:extLst>
              <a:ext uri="{FF2B5EF4-FFF2-40B4-BE49-F238E27FC236}">
                <a16:creationId xmlns:a16="http://schemas.microsoft.com/office/drawing/2014/main" id="{38EDDAC1-236E-F938-2640-9801226684C0}"/>
              </a:ext>
            </a:extLst>
          </p:cNvPr>
          <p:cNvSpPr txBox="1"/>
          <p:nvPr/>
        </p:nvSpPr>
        <p:spPr>
          <a:xfrm>
            <a:off x="1714051" y="3707752"/>
            <a:ext cx="1097032" cy="461665"/>
          </a:xfrm>
          <a:prstGeom prst="rect">
            <a:avLst/>
          </a:prstGeom>
          <a:noFill/>
        </p:spPr>
        <p:txBody>
          <a:bodyPr wrap="none" rtlCol="0">
            <a:spAutoFit/>
          </a:bodyPr>
          <a:lstStyle/>
          <a:p>
            <a:r>
              <a:rPr lang="en-BE" sz="2400"/>
              <a:t>recv ES</a:t>
            </a:r>
          </a:p>
        </p:txBody>
      </p:sp>
      <p:sp>
        <p:nvSpPr>
          <p:cNvPr id="25" name="TextBox 24">
            <a:extLst>
              <a:ext uri="{FF2B5EF4-FFF2-40B4-BE49-F238E27FC236}">
                <a16:creationId xmlns:a16="http://schemas.microsoft.com/office/drawing/2014/main" id="{03AA0CE3-A720-B13E-467D-6585EF912DC3}"/>
              </a:ext>
            </a:extLst>
          </p:cNvPr>
          <p:cNvSpPr txBox="1"/>
          <p:nvPr/>
        </p:nvSpPr>
        <p:spPr>
          <a:xfrm>
            <a:off x="5156456" y="3814218"/>
            <a:ext cx="1164101" cy="461665"/>
          </a:xfrm>
          <a:prstGeom prst="rect">
            <a:avLst/>
          </a:prstGeom>
          <a:noFill/>
        </p:spPr>
        <p:txBody>
          <a:bodyPr wrap="none" rtlCol="0">
            <a:spAutoFit/>
          </a:bodyPr>
          <a:lstStyle/>
          <a:p>
            <a:r>
              <a:rPr lang="en-GB" sz="2400"/>
              <a:t>S</a:t>
            </a:r>
            <a:r>
              <a:rPr lang="en-BE" sz="2400"/>
              <a:t>end ES</a:t>
            </a:r>
          </a:p>
        </p:txBody>
      </p:sp>
      <p:cxnSp>
        <p:nvCxnSpPr>
          <p:cNvPr id="26" name="Straight Arrow Connector 25">
            <a:extLst>
              <a:ext uri="{FF2B5EF4-FFF2-40B4-BE49-F238E27FC236}">
                <a16:creationId xmlns:a16="http://schemas.microsoft.com/office/drawing/2014/main" id="{EF8DFC59-6AD5-4E70-04EB-E3DFAF315730}"/>
              </a:ext>
            </a:extLst>
          </p:cNvPr>
          <p:cNvCxnSpPr>
            <a:cxnSpLocks/>
            <a:endCxn id="14" idx="1"/>
          </p:cNvCxnSpPr>
          <p:nvPr/>
        </p:nvCxnSpPr>
        <p:spPr bwMode="auto">
          <a:xfrm>
            <a:off x="4767375" y="3846045"/>
            <a:ext cx="760838" cy="675991"/>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Arrow Connector 27">
            <a:extLst>
              <a:ext uri="{FF2B5EF4-FFF2-40B4-BE49-F238E27FC236}">
                <a16:creationId xmlns:a16="http://schemas.microsoft.com/office/drawing/2014/main" id="{41789C8F-E860-50F7-129F-627DF522F384}"/>
              </a:ext>
            </a:extLst>
          </p:cNvPr>
          <p:cNvCxnSpPr>
            <a:cxnSpLocks/>
          </p:cNvCxnSpPr>
          <p:nvPr/>
        </p:nvCxnSpPr>
        <p:spPr bwMode="auto">
          <a:xfrm>
            <a:off x="2606489" y="5072528"/>
            <a:ext cx="821845" cy="746567"/>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9" name="Straight Arrow Connector 28">
            <a:extLst>
              <a:ext uri="{FF2B5EF4-FFF2-40B4-BE49-F238E27FC236}">
                <a16:creationId xmlns:a16="http://schemas.microsoft.com/office/drawing/2014/main" id="{83C79DEB-CC06-670F-5A60-D4D188E99EF8}"/>
              </a:ext>
            </a:extLst>
          </p:cNvPr>
          <p:cNvCxnSpPr>
            <a:cxnSpLocks/>
          </p:cNvCxnSpPr>
          <p:nvPr/>
        </p:nvCxnSpPr>
        <p:spPr bwMode="auto">
          <a:xfrm flipH="1">
            <a:off x="4767375" y="5223922"/>
            <a:ext cx="943959" cy="577472"/>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2" name="Straight Arrow Connector 31">
            <a:extLst>
              <a:ext uri="{FF2B5EF4-FFF2-40B4-BE49-F238E27FC236}">
                <a16:creationId xmlns:a16="http://schemas.microsoft.com/office/drawing/2014/main" id="{44451F46-A8D2-D963-3031-C88C094EE38A}"/>
              </a:ext>
            </a:extLst>
          </p:cNvPr>
          <p:cNvCxnSpPr>
            <a:cxnSpLocks/>
            <a:endCxn id="17" idx="0"/>
          </p:cNvCxnSpPr>
          <p:nvPr/>
        </p:nvCxnSpPr>
        <p:spPr bwMode="auto">
          <a:xfrm>
            <a:off x="4081318" y="4079325"/>
            <a:ext cx="18400" cy="1529238"/>
          </a:xfrm>
          <a:prstGeom prst="straightConnector1">
            <a:avLst/>
          </a:prstGeom>
          <a:blipFill dpi="0" rotWithShape="0">
            <a:blip r:embed="rId2"/>
            <a:srcRect/>
            <a:tile tx="0" ty="0" sx="100000" sy="100000" flip="none" algn="tl"/>
          </a:blipFill>
          <a:ln w="25400" cap="flat" cmpd="sng" algn="ctr">
            <a:solidFill>
              <a:srgbClr val="0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3" name="TextBox 32">
            <a:extLst>
              <a:ext uri="{FF2B5EF4-FFF2-40B4-BE49-F238E27FC236}">
                <a16:creationId xmlns:a16="http://schemas.microsoft.com/office/drawing/2014/main" id="{522BC023-0A76-341D-8AB8-D1F347B477B0}"/>
              </a:ext>
            </a:extLst>
          </p:cNvPr>
          <p:cNvSpPr txBox="1"/>
          <p:nvPr/>
        </p:nvSpPr>
        <p:spPr>
          <a:xfrm>
            <a:off x="3214346" y="4260022"/>
            <a:ext cx="1712585" cy="461665"/>
          </a:xfrm>
          <a:prstGeom prst="rect">
            <a:avLst/>
          </a:prstGeom>
          <a:solidFill>
            <a:schemeClr val="bg1"/>
          </a:solidFill>
        </p:spPr>
        <p:txBody>
          <a:bodyPr wrap="none" rtlCol="0">
            <a:spAutoFit/>
          </a:bodyPr>
          <a:lstStyle/>
          <a:p>
            <a:r>
              <a:rPr lang="en-GB" sz="2400"/>
              <a:t>S</a:t>
            </a:r>
            <a:r>
              <a:rPr lang="en-BE" sz="2400"/>
              <a:t>end/recv R</a:t>
            </a:r>
          </a:p>
        </p:txBody>
      </p:sp>
      <p:sp>
        <p:nvSpPr>
          <p:cNvPr id="35" name="TextBox 34">
            <a:extLst>
              <a:ext uri="{FF2B5EF4-FFF2-40B4-BE49-F238E27FC236}">
                <a16:creationId xmlns:a16="http://schemas.microsoft.com/office/drawing/2014/main" id="{59F6ECF8-69C8-84BF-1FBC-AE16E922A8C4}"/>
              </a:ext>
            </a:extLst>
          </p:cNvPr>
          <p:cNvSpPr txBox="1"/>
          <p:nvPr/>
        </p:nvSpPr>
        <p:spPr>
          <a:xfrm>
            <a:off x="5220998" y="5401223"/>
            <a:ext cx="1674113" cy="830997"/>
          </a:xfrm>
          <a:prstGeom prst="rect">
            <a:avLst/>
          </a:prstGeom>
          <a:solidFill>
            <a:schemeClr val="bg1"/>
          </a:solidFill>
        </p:spPr>
        <p:txBody>
          <a:bodyPr wrap="none" rtlCol="0">
            <a:spAutoFit/>
          </a:bodyPr>
          <a:lstStyle/>
          <a:p>
            <a:r>
              <a:rPr lang="en-GB" sz="2400"/>
              <a:t>S</a:t>
            </a:r>
            <a:r>
              <a:rPr lang="en-BE" sz="2400"/>
              <a:t>end/recv R</a:t>
            </a:r>
          </a:p>
          <a:p>
            <a:r>
              <a:rPr lang="en-BE" sz="2400"/>
              <a:t>Recv ES</a:t>
            </a:r>
          </a:p>
        </p:txBody>
      </p:sp>
      <p:sp>
        <p:nvSpPr>
          <p:cNvPr id="36" name="TextBox 35">
            <a:extLst>
              <a:ext uri="{FF2B5EF4-FFF2-40B4-BE49-F238E27FC236}">
                <a16:creationId xmlns:a16="http://schemas.microsoft.com/office/drawing/2014/main" id="{807BDB26-AB73-F7B3-1AE4-74EB0F3D596C}"/>
              </a:ext>
            </a:extLst>
          </p:cNvPr>
          <p:cNvSpPr txBox="1"/>
          <p:nvPr/>
        </p:nvSpPr>
        <p:spPr>
          <a:xfrm>
            <a:off x="1322598" y="5318618"/>
            <a:ext cx="1674113" cy="830997"/>
          </a:xfrm>
          <a:prstGeom prst="rect">
            <a:avLst/>
          </a:prstGeom>
          <a:solidFill>
            <a:schemeClr val="bg1"/>
          </a:solidFill>
        </p:spPr>
        <p:txBody>
          <a:bodyPr wrap="none" rtlCol="0">
            <a:spAutoFit/>
          </a:bodyPr>
          <a:lstStyle/>
          <a:p>
            <a:r>
              <a:rPr lang="en-GB" sz="2400"/>
              <a:t>S</a:t>
            </a:r>
            <a:r>
              <a:rPr lang="en-BE" sz="2400"/>
              <a:t>end/recv R</a:t>
            </a:r>
          </a:p>
          <a:p>
            <a:r>
              <a:rPr lang="en-BE" sz="2400"/>
              <a:t>Send ES</a:t>
            </a:r>
          </a:p>
        </p:txBody>
      </p:sp>
      <p:sp>
        <p:nvSpPr>
          <p:cNvPr id="37" name="TextBox 36">
            <a:extLst>
              <a:ext uri="{FF2B5EF4-FFF2-40B4-BE49-F238E27FC236}">
                <a16:creationId xmlns:a16="http://schemas.microsoft.com/office/drawing/2014/main" id="{08A5F6AE-0956-BD22-69FE-2274F08EA58F}"/>
              </a:ext>
            </a:extLst>
          </p:cNvPr>
          <p:cNvSpPr txBox="1"/>
          <p:nvPr/>
        </p:nvSpPr>
        <p:spPr>
          <a:xfrm>
            <a:off x="6895111" y="1520195"/>
            <a:ext cx="3010889" cy="1384995"/>
          </a:xfrm>
          <a:prstGeom prst="rect">
            <a:avLst/>
          </a:prstGeom>
          <a:noFill/>
        </p:spPr>
        <p:txBody>
          <a:bodyPr wrap="none" rtlCol="0">
            <a:spAutoFit/>
          </a:bodyPr>
          <a:lstStyle/>
          <a:p>
            <a:r>
              <a:rPr lang="en-BE" sz="2800"/>
              <a:t>H: Headers frame</a:t>
            </a:r>
          </a:p>
          <a:p>
            <a:r>
              <a:rPr lang="en-BE" sz="2800"/>
              <a:t>ES: End_Stream flag</a:t>
            </a:r>
          </a:p>
          <a:p>
            <a:r>
              <a:rPr lang="en-BE" sz="2800"/>
              <a:t>R: RST_STREAM</a:t>
            </a:r>
          </a:p>
        </p:txBody>
      </p:sp>
    </p:spTree>
    <p:extLst>
      <p:ext uri="{BB962C8B-B14F-4D97-AF65-F5344CB8AC3E}">
        <p14:creationId xmlns:p14="http://schemas.microsoft.com/office/powerpoint/2010/main" val="21479309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5" grpId="0"/>
      <p:bldP spid="33" grpId="0" animBg="1"/>
      <p:bldP spid="35" grpId="0" animBg="1"/>
      <p:bldP spid="3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947EAD-FED4-482E-BD7A-6DFC22463ED4}"/>
              </a:ext>
            </a:extLst>
          </p:cNvPr>
          <p:cNvSpPr>
            <a:spLocks noGrp="1"/>
          </p:cNvSpPr>
          <p:nvPr>
            <p:ph type="title"/>
          </p:nvPr>
        </p:nvSpPr>
        <p:spPr/>
        <p:txBody>
          <a:bodyPr/>
          <a:lstStyle/>
          <a:p>
            <a:pPr>
              <a:defRPr/>
            </a:pPr>
            <a:r>
              <a:rPr lang="en-GB">
                <a:sym typeface="Gill Sans" charset="0"/>
              </a:rPr>
              <a:t>HTTP/2</a:t>
            </a:r>
          </a:p>
        </p:txBody>
      </p:sp>
      <p:sp>
        <p:nvSpPr>
          <p:cNvPr id="3" name="Espace réservé du contenu 2">
            <a:extLst>
              <a:ext uri="{FF2B5EF4-FFF2-40B4-BE49-F238E27FC236}">
                <a16:creationId xmlns:a16="http://schemas.microsoft.com/office/drawing/2014/main" id="{B90E7E19-9C72-479E-99E5-98046F49BD4D}"/>
              </a:ext>
            </a:extLst>
          </p:cNvPr>
          <p:cNvSpPr>
            <a:spLocks noGrp="1"/>
          </p:cNvSpPr>
          <p:nvPr>
            <p:ph idx="1"/>
          </p:nvPr>
        </p:nvSpPr>
        <p:spPr>
          <a:xfrm>
            <a:off x="949325" y="2670175"/>
            <a:ext cx="7970838" cy="4017963"/>
          </a:xfrm>
        </p:spPr>
        <p:txBody>
          <a:bodyPr/>
          <a:lstStyle/>
          <a:p>
            <a:pPr marL="617418" indent="-420967">
              <a:spcBef>
                <a:spcPts val="1768"/>
              </a:spcBef>
              <a:buFont typeface="Gill Sans" charset="0"/>
              <a:buChar char="•"/>
              <a:defRPr/>
            </a:pPr>
            <a:r>
              <a:rPr lang="en-GB">
                <a:sym typeface="Gill Sans" charset="0"/>
              </a:rPr>
              <a:t>Why changing HTTP ?</a:t>
            </a:r>
          </a:p>
          <a:p>
            <a:pPr marL="944837" lvl="1" indent="-420967">
              <a:spcBef>
                <a:spcPts val="1768"/>
              </a:spcBef>
              <a:buFont typeface="Gill Sans" charset="0"/>
              <a:buChar char="•"/>
              <a:defRPr/>
            </a:pPr>
            <a:r>
              <a:rPr lang="en-GB" b="1">
                <a:sym typeface="Gill Sans" charset="0"/>
              </a:rPr>
              <a:t>Reduce page load time</a:t>
            </a:r>
          </a:p>
          <a:p>
            <a:pPr marL="1272256" lvl="2" indent="-420967">
              <a:spcBef>
                <a:spcPts val="1768"/>
              </a:spcBef>
              <a:buFont typeface="Gill Sans" charset="0"/>
              <a:buChar char="•"/>
              <a:defRPr/>
            </a:pPr>
            <a:r>
              <a:rPr lang="en-GB">
                <a:sym typeface="Gill Sans" charset="0"/>
              </a:rPr>
              <a:t>Minimize data exchanged</a:t>
            </a:r>
          </a:p>
          <a:p>
            <a:pPr marL="944837" lvl="1" indent="-420967">
              <a:spcBef>
                <a:spcPts val="1768"/>
              </a:spcBef>
              <a:buFont typeface="Gill Sans" charset="0"/>
              <a:buChar char="•"/>
              <a:defRPr/>
            </a:pPr>
            <a:r>
              <a:rPr lang="en-GB">
                <a:sym typeface="Gill Sans" charset="0"/>
              </a:rPr>
              <a:t>Reduce network load</a:t>
            </a:r>
          </a:p>
          <a:p>
            <a:pPr marL="1272256" lvl="2" indent="-420967">
              <a:spcBef>
                <a:spcPts val="1768"/>
              </a:spcBef>
              <a:buFont typeface="Gill Sans" charset="0"/>
              <a:buChar char="•"/>
              <a:defRPr/>
            </a:pPr>
            <a:r>
              <a:rPr lang="en-GB">
                <a:sym typeface="Gill Sans" charset="0"/>
              </a:rPr>
              <a:t>Fewer transport connections</a:t>
            </a:r>
          </a:p>
          <a:p>
            <a:pPr marL="944837" lvl="1" indent="-420967">
              <a:spcBef>
                <a:spcPts val="1768"/>
              </a:spcBef>
              <a:buFont typeface="Gill Sans" charset="0"/>
              <a:buChar char="•"/>
              <a:defRPr/>
            </a:pPr>
            <a:r>
              <a:rPr lang="en-GB">
                <a:sym typeface="Gill Sans" charset="0"/>
              </a:rPr>
              <a:t>Reduce risks of attacks from ASCII parsing</a:t>
            </a:r>
          </a:p>
          <a:p>
            <a:pPr marL="944837" lvl="1" indent="-420967">
              <a:spcBef>
                <a:spcPts val="1768"/>
              </a:spcBef>
              <a:buFont typeface="Gill Sans" charset="0"/>
              <a:buChar char="•"/>
              <a:defRPr/>
            </a:pPr>
            <a:endParaRPr lang="en-GB">
              <a:sym typeface="Gill Sans" charset="0"/>
            </a:endParaRPr>
          </a:p>
          <a:p>
            <a:pPr marL="944837" lvl="1" indent="-420967">
              <a:spcBef>
                <a:spcPts val="1768"/>
              </a:spcBef>
              <a:buFont typeface="Gill Sans" charset="0"/>
              <a:buChar char="•"/>
              <a:defRPr/>
            </a:pPr>
            <a:endParaRPr lang="en-GB">
              <a:sym typeface="Gill Sans" charset="0"/>
            </a:endParaRPr>
          </a:p>
        </p:txBody>
      </p:sp>
    </p:spTree>
    <p:extLst>
      <p:ext uri="{BB962C8B-B14F-4D97-AF65-F5344CB8AC3E}">
        <p14:creationId xmlns:p14="http://schemas.microsoft.com/office/powerpoint/2010/main" val="129821110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BE08E1-2E63-4654-B0E6-459E6D51A07E}"/>
              </a:ext>
            </a:extLst>
          </p:cNvPr>
          <p:cNvSpPr>
            <a:spLocks noGrp="1"/>
          </p:cNvSpPr>
          <p:nvPr>
            <p:ph type="title"/>
          </p:nvPr>
        </p:nvSpPr>
        <p:spPr/>
        <p:txBody>
          <a:bodyPr/>
          <a:lstStyle/>
          <a:p>
            <a:pPr>
              <a:defRPr/>
            </a:pPr>
            <a:r>
              <a:rPr lang="en-GB">
                <a:sym typeface="Gill Sans" charset="0"/>
              </a:rPr>
              <a:t>Basics of HTTP/2</a:t>
            </a:r>
          </a:p>
        </p:txBody>
      </p:sp>
      <p:sp>
        <p:nvSpPr>
          <p:cNvPr id="3" name="Espace réservé du contenu 2">
            <a:extLst>
              <a:ext uri="{FF2B5EF4-FFF2-40B4-BE49-F238E27FC236}">
                <a16:creationId xmlns:a16="http://schemas.microsoft.com/office/drawing/2014/main" id="{F3AA739C-0737-4BA4-B1DA-A3170EBCEB93}"/>
              </a:ext>
            </a:extLst>
          </p:cNvPr>
          <p:cNvSpPr>
            <a:spLocks noGrp="1"/>
          </p:cNvSpPr>
          <p:nvPr>
            <p:ph idx="1"/>
          </p:nvPr>
        </p:nvSpPr>
        <p:spPr>
          <a:xfrm>
            <a:off x="949325" y="2365375"/>
            <a:ext cx="8374063" cy="4017963"/>
          </a:xfrm>
        </p:spPr>
        <p:txBody>
          <a:bodyPr/>
          <a:lstStyle/>
          <a:p>
            <a:pPr marL="617418" indent="-420967">
              <a:spcBef>
                <a:spcPts val="1768"/>
              </a:spcBef>
              <a:buFont typeface="Gill Sans" charset="0"/>
              <a:buChar char="•"/>
              <a:defRPr/>
            </a:pPr>
            <a:r>
              <a:rPr lang="en-GB">
                <a:sym typeface="Gill Sans" charset="0"/>
              </a:rPr>
              <a:t>Main modifications compared to HTTP/1.1</a:t>
            </a:r>
          </a:p>
          <a:p>
            <a:pPr marL="944837" lvl="1" indent="-420967">
              <a:spcBef>
                <a:spcPts val="1768"/>
              </a:spcBef>
              <a:buFont typeface="Gill Sans" charset="0"/>
              <a:buChar char="•"/>
              <a:defRPr/>
            </a:pPr>
            <a:r>
              <a:rPr lang="en-GB">
                <a:sym typeface="Gill Sans" charset="0"/>
              </a:rPr>
              <a:t>Binary framing protocol</a:t>
            </a:r>
          </a:p>
          <a:p>
            <a:pPr marL="1272256" lvl="2" indent="-420967">
              <a:spcBef>
                <a:spcPts val="1768"/>
              </a:spcBef>
              <a:buFont typeface="Gill Sans" charset="0"/>
              <a:buChar char="•"/>
              <a:defRPr/>
            </a:pPr>
            <a:r>
              <a:rPr lang="en-GB">
                <a:sym typeface="Gill Sans" charset="0"/>
              </a:rPr>
              <a:t>Will be used over TLS anyway</a:t>
            </a:r>
          </a:p>
          <a:p>
            <a:pPr marL="944837" lvl="1" indent="-420967">
              <a:spcBef>
                <a:spcPts val="1768"/>
              </a:spcBef>
              <a:buFont typeface="Gill Sans" charset="0"/>
              <a:buChar char="•"/>
              <a:defRPr/>
            </a:pPr>
            <a:r>
              <a:rPr lang="en-GB">
                <a:sym typeface="Gill Sans" charset="0"/>
              </a:rPr>
              <a:t>One connection for several objects</a:t>
            </a:r>
          </a:p>
          <a:p>
            <a:pPr marL="1272256" lvl="2" indent="-420967">
              <a:spcBef>
                <a:spcPts val="1768"/>
              </a:spcBef>
              <a:buFont typeface="Gill Sans" charset="0"/>
              <a:buChar char="•"/>
              <a:defRPr/>
            </a:pPr>
            <a:r>
              <a:rPr lang="en-GB">
                <a:sym typeface="Gill Sans" charset="0"/>
              </a:rPr>
              <a:t>Several objects can be multiplexed</a:t>
            </a:r>
          </a:p>
          <a:p>
            <a:pPr marL="1272256" lvl="2" indent="-420967">
              <a:spcBef>
                <a:spcPts val="1768"/>
              </a:spcBef>
              <a:buFont typeface="Gill Sans" charset="0"/>
              <a:buChar char="•"/>
              <a:defRPr/>
            </a:pPr>
            <a:r>
              <a:rPr lang="en-GB">
                <a:sym typeface="Gill Sans" charset="0"/>
              </a:rPr>
              <a:t>Server push</a:t>
            </a:r>
          </a:p>
          <a:p>
            <a:pPr marL="944837" lvl="1" indent="-420967">
              <a:spcBef>
                <a:spcPts val="1768"/>
              </a:spcBef>
              <a:buFont typeface="Gill Sans" charset="0"/>
              <a:buChar char="•"/>
              <a:defRPr/>
            </a:pPr>
            <a:r>
              <a:rPr lang="en-GB">
                <a:sym typeface="Gill Sans" charset="0"/>
              </a:rPr>
              <a:t>Data compression for requests and responses</a:t>
            </a:r>
          </a:p>
          <a:p>
            <a:pPr marL="944837" lvl="1" indent="-420967">
              <a:spcBef>
                <a:spcPts val="1768"/>
              </a:spcBef>
              <a:buFont typeface="Gill Sans" charset="0"/>
              <a:buChar char="•"/>
              <a:defRPr/>
            </a:pPr>
            <a:endParaRPr lang="en-GB">
              <a:sym typeface="Gill Sans" charset="0"/>
            </a:endParaRPr>
          </a:p>
        </p:txBody>
      </p:sp>
    </p:spTree>
    <p:extLst>
      <p:ext uri="{BB962C8B-B14F-4D97-AF65-F5344CB8AC3E}">
        <p14:creationId xmlns:p14="http://schemas.microsoft.com/office/powerpoint/2010/main" val="199099915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1BDAFE-FD43-459C-A2C6-F2E88F1C517F}"/>
              </a:ext>
            </a:extLst>
          </p:cNvPr>
          <p:cNvSpPr>
            <a:spLocks noGrp="1"/>
          </p:cNvSpPr>
          <p:nvPr>
            <p:ph type="title"/>
          </p:nvPr>
        </p:nvSpPr>
        <p:spPr/>
        <p:txBody>
          <a:bodyPr/>
          <a:lstStyle/>
          <a:p>
            <a:pPr>
              <a:defRPr/>
            </a:pPr>
            <a:r>
              <a:rPr lang="en-GB">
                <a:sym typeface="Gill Sans" charset="0"/>
              </a:rPr>
              <a:t>HTTP/2 versus HTTP/1</a:t>
            </a:r>
          </a:p>
        </p:txBody>
      </p:sp>
      <p:pic>
        <p:nvPicPr>
          <p:cNvPr id="5" name="Espace réservé du contenu 4">
            <a:extLst>
              <a:ext uri="{FF2B5EF4-FFF2-40B4-BE49-F238E27FC236}">
                <a16:creationId xmlns:a16="http://schemas.microsoft.com/office/drawing/2014/main" id="{F3E941C0-6F68-42D9-84C4-70E4473CD2BD}"/>
              </a:ext>
            </a:extLst>
          </p:cNvPr>
          <p:cNvPicPr>
            <a:picLocks noGrp="1" noChangeAspect="1"/>
          </p:cNvPicPr>
          <p:nvPr>
            <p:ph idx="1"/>
          </p:nvPr>
        </p:nvPicPr>
        <p:blipFill>
          <a:blip r:embed="rId2"/>
          <a:srcRect l="473" r="473"/>
          <a:stretch>
            <a:fillRect/>
          </a:stretch>
        </p:blipFill>
        <p:spPr/>
      </p:pic>
      <p:sp>
        <p:nvSpPr>
          <p:cNvPr id="48131" name="ZoneTexte 5">
            <a:extLst>
              <a:ext uri="{FF2B5EF4-FFF2-40B4-BE49-F238E27FC236}">
                <a16:creationId xmlns:a16="http://schemas.microsoft.com/office/drawing/2014/main" id="{528A949A-B9E3-4806-A3F4-CDC142897A42}"/>
              </a:ext>
            </a:extLst>
          </p:cNvPr>
          <p:cNvSpPr txBox="1">
            <a:spLocks noChangeArrowheads="1"/>
          </p:cNvSpPr>
          <p:nvPr/>
        </p:nvSpPr>
        <p:spPr bwMode="auto">
          <a:xfrm>
            <a:off x="3735388" y="6467475"/>
            <a:ext cx="21367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1300"/>
              <a:t>Source: https://hpbn.co/http2/</a:t>
            </a:r>
          </a:p>
        </p:txBody>
      </p:sp>
    </p:spTree>
    <p:extLst>
      <p:ext uri="{BB962C8B-B14F-4D97-AF65-F5344CB8AC3E}">
        <p14:creationId xmlns:p14="http://schemas.microsoft.com/office/powerpoint/2010/main" val="324686733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9515D0-A71A-49B2-9F4A-74C5913909FD}"/>
              </a:ext>
            </a:extLst>
          </p:cNvPr>
          <p:cNvSpPr>
            <a:spLocks noGrp="1"/>
          </p:cNvSpPr>
          <p:nvPr>
            <p:ph type="title"/>
          </p:nvPr>
        </p:nvSpPr>
        <p:spPr/>
        <p:txBody>
          <a:bodyPr/>
          <a:lstStyle/>
          <a:p>
            <a:pPr>
              <a:defRPr/>
            </a:pPr>
            <a:r>
              <a:rPr lang="en-GB">
                <a:sym typeface="Gill Sans" charset="0"/>
              </a:rPr>
              <a:t>Issues with HTTP/1.1</a:t>
            </a:r>
          </a:p>
        </p:txBody>
      </p:sp>
      <p:sp>
        <p:nvSpPr>
          <p:cNvPr id="3" name="Espace réservé du contenu 2">
            <a:extLst>
              <a:ext uri="{FF2B5EF4-FFF2-40B4-BE49-F238E27FC236}">
                <a16:creationId xmlns:a16="http://schemas.microsoft.com/office/drawing/2014/main" id="{CC879BF6-9E3B-48D0-AEB0-E480E3E432CA}"/>
              </a:ext>
            </a:extLst>
          </p:cNvPr>
          <p:cNvSpPr>
            <a:spLocks noGrp="1"/>
          </p:cNvSpPr>
          <p:nvPr>
            <p:ph idx="1"/>
          </p:nvPr>
        </p:nvSpPr>
        <p:spPr/>
        <p:txBody>
          <a:bodyPr/>
          <a:lstStyle/>
          <a:p>
            <a:pPr marL="617418" indent="-420967">
              <a:spcBef>
                <a:spcPts val="1768"/>
              </a:spcBef>
              <a:buFont typeface="Gill Sans" charset="0"/>
              <a:buChar char="•"/>
              <a:defRPr/>
            </a:pPr>
            <a:r>
              <a:rPr lang="en-GB">
                <a:sym typeface="Gill Sans" charset="0"/>
              </a:rPr>
              <a:t>Can use a single connection per server but</a:t>
            </a:r>
          </a:p>
          <a:p>
            <a:pPr marL="944837" lvl="1" indent="-420967">
              <a:spcBef>
                <a:spcPts val="1768"/>
              </a:spcBef>
              <a:buFont typeface="Gill Sans" charset="0"/>
              <a:buChar char="•"/>
              <a:defRPr/>
            </a:pPr>
            <a:r>
              <a:rPr lang="en-GB">
                <a:sym typeface="Gill Sans" charset="0"/>
              </a:rPr>
              <a:t>Client decides the order of the requests</a:t>
            </a:r>
          </a:p>
          <a:p>
            <a:pPr marL="944837" lvl="1" indent="-420967">
              <a:spcBef>
                <a:spcPts val="1768"/>
              </a:spcBef>
              <a:buFont typeface="Gill Sans" charset="0"/>
              <a:buChar char="•"/>
              <a:defRPr/>
            </a:pPr>
            <a:r>
              <a:rPr lang="en-GB">
                <a:sym typeface="Gill Sans" charset="0"/>
              </a:rPr>
              <a:t>Server sends objects in order requested by client</a:t>
            </a:r>
          </a:p>
          <a:p>
            <a:pPr marL="1272256" lvl="2" indent="-420967">
              <a:spcBef>
                <a:spcPts val="1768"/>
              </a:spcBef>
              <a:buFont typeface="Gill Sans" charset="0"/>
              <a:buChar char="•"/>
              <a:defRPr/>
            </a:pPr>
            <a:r>
              <a:rPr lang="en-GB">
                <a:sym typeface="Gill Sans" charset="0"/>
              </a:rPr>
              <a:t>A large object (e.g. image) may block smaller but more important objects (e.g. </a:t>
            </a:r>
            <a:r>
              <a:rPr lang="en-GB" err="1">
                <a:sym typeface="Gill Sans" charset="0"/>
              </a:rPr>
              <a:t>css</a:t>
            </a:r>
            <a:r>
              <a:rPr lang="en-GB">
                <a:sym typeface="Gill Sans" charset="0"/>
              </a:rPr>
              <a:t>/</a:t>
            </a:r>
            <a:r>
              <a:rPr lang="en-GB" err="1">
                <a:sym typeface="Gill Sans" charset="0"/>
              </a:rPr>
              <a:t>javascript</a:t>
            </a:r>
            <a:r>
              <a:rPr lang="en-GB">
                <a:sym typeface="Gill Sans" charset="0"/>
              </a:rPr>
              <a:t>)</a:t>
            </a:r>
          </a:p>
        </p:txBody>
      </p:sp>
    </p:spTree>
    <p:extLst>
      <p:ext uri="{BB962C8B-B14F-4D97-AF65-F5344CB8AC3E}">
        <p14:creationId xmlns:p14="http://schemas.microsoft.com/office/powerpoint/2010/main" val="232135441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
            <a:extLst>
              <a:ext uri="{FF2B5EF4-FFF2-40B4-BE49-F238E27FC236}">
                <a16:creationId xmlns:a16="http://schemas.microsoft.com/office/drawing/2014/main" id="{1A79BED8-528F-4B80-8EDE-1D95FC2E9F2D}"/>
              </a:ext>
            </a:extLst>
          </p:cNvPr>
          <p:cNvSpPr>
            <a:spLocks noGrp="1" noChangeArrowheads="1"/>
          </p:cNvSpPr>
          <p:nvPr>
            <p:ph type="title"/>
          </p:nvPr>
        </p:nvSpPr>
        <p:spPr>
          <a:xfrm>
            <a:off x="674688" y="0"/>
            <a:ext cx="8769350" cy="1146175"/>
          </a:xfrm>
        </p:spPr>
        <p:txBody>
          <a:bodyPr/>
          <a:lstStyle/>
          <a:p>
            <a:pPr eaLnBrk="1" hangingPunct="1">
              <a:lnSpc>
                <a:spcPct val="84000"/>
              </a:lnSpc>
              <a:tabLst>
                <a:tab pos="692150" algn="l"/>
                <a:tab pos="1374775" algn="l"/>
                <a:tab pos="2066925" algn="l"/>
                <a:tab pos="2749550" algn="l"/>
                <a:tab pos="3441700" algn="l"/>
                <a:tab pos="4124325" algn="l"/>
                <a:tab pos="4816475" algn="l"/>
                <a:tab pos="5499100" algn="l"/>
                <a:tab pos="6192838" algn="l"/>
                <a:tab pos="6827838" algn="l"/>
              </a:tabLst>
            </a:pPr>
            <a:r>
              <a:rPr lang="en-US" altLang="en-US"/>
              <a:t>MIME: Content-Type</a:t>
            </a:r>
          </a:p>
        </p:txBody>
      </p:sp>
      <p:sp>
        <p:nvSpPr>
          <p:cNvPr id="110594" name="Rectangle 2">
            <a:extLst>
              <a:ext uri="{FF2B5EF4-FFF2-40B4-BE49-F238E27FC236}">
                <a16:creationId xmlns:a16="http://schemas.microsoft.com/office/drawing/2014/main" id="{FA3D1002-0B90-4EF2-BD05-151DC0A3DD1F}"/>
              </a:ext>
            </a:extLst>
          </p:cNvPr>
          <p:cNvSpPr>
            <a:spLocks noGrp="1" noChangeArrowheads="1"/>
          </p:cNvSpPr>
          <p:nvPr>
            <p:ph type="body" idx="1"/>
          </p:nvPr>
        </p:nvSpPr>
        <p:spPr>
          <a:xfrm>
            <a:off x="314325" y="1131888"/>
            <a:ext cx="9199563" cy="5919787"/>
          </a:xfrm>
        </p:spPr>
        <p:txBody>
          <a:bodyPr/>
          <a:lstStyle/>
          <a:p>
            <a:pPr marL="473075" eaLnBrk="1" hangingPunct="1">
              <a:lnSpc>
                <a:spcPct val="84000"/>
              </a:lnSpc>
              <a:buClr>
                <a:srgbClr val="000000"/>
              </a:buClr>
              <a:buSzPct val="75000"/>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Content-Type : type/encoding</a:t>
            </a:r>
          </a:p>
          <a:p>
            <a:pPr marL="684213" lvl="1" eaLnBrk="1" hangingPunct="1">
              <a:lnSpc>
                <a:spcPct val="84000"/>
              </a:lnSpc>
              <a:buClr>
                <a:srgbClr val="000000"/>
              </a:buClr>
              <a:buSzPct val="75000"/>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type of content</a:t>
            </a:r>
          </a:p>
          <a:p>
            <a:pPr marL="896938" lvl="2" eaLnBrk="1" hangingPunct="1">
              <a:lnSpc>
                <a:spcPct val="84000"/>
              </a:lnSpc>
              <a:buClr>
                <a:srgbClr val="000000"/>
              </a:buClr>
              <a:buSzPct val="75000"/>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text,  image,  video,  application</a:t>
            </a:r>
          </a:p>
          <a:p>
            <a:pPr marL="896938" lvl="2" eaLnBrk="1" hangingPunct="1">
              <a:lnSpc>
                <a:spcPct val="84000"/>
              </a:lnSpc>
              <a:buClr>
                <a:srgbClr val="000000"/>
              </a:buClr>
              <a:buSzPct val="75000"/>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multipart</a:t>
            </a:r>
          </a:p>
          <a:p>
            <a:pPr marL="684213" lvl="1" eaLnBrk="1" hangingPunct="1">
              <a:lnSpc>
                <a:spcPct val="84000"/>
              </a:lnSpc>
              <a:buClr>
                <a:srgbClr val="000000"/>
              </a:buClr>
              <a:buSzPct val="75000"/>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encoding of content</a:t>
            </a:r>
          </a:p>
          <a:p>
            <a:pPr marL="896938" lvl="2" eaLnBrk="1" hangingPunct="1">
              <a:lnSpc>
                <a:spcPct val="84000"/>
              </a:lnSpc>
              <a:buClr>
                <a:srgbClr val="000000"/>
              </a:buClr>
              <a:buSzPct val="75000"/>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text/plain , text/html, image/gif, image/jpeg , audio/basic, video/mpeg, video/quicktime, application/octet-stream, application/postscript</a:t>
            </a:r>
          </a:p>
          <a:p>
            <a:pPr marL="896938" lvl="2" eaLnBrk="1" hangingPunct="1">
              <a:lnSpc>
                <a:spcPct val="84000"/>
              </a:lnSpc>
              <a:buClr>
                <a:srgbClr val="000000"/>
              </a:buClr>
              <a:buSzPct val="75000"/>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multipart/alternative, multipart/mixed</a:t>
            </a:r>
          </a:p>
          <a:p>
            <a:pPr marL="1109663" lvl="3" eaLnBrk="1" hangingPunct="1">
              <a:lnSpc>
                <a:spcPct val="84000"/>
              </a:lnSpc>
              <a:buClr>
                <a:srgbClr val="000000"/>
              </a:buClr>
              <a:buSzPct val="75000"/>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attachment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DBD83A-24AB-46D2-9380-6951251F6C4D}"/>
              </a:ext>
            </a:extLst>
          </p:cNvPr>
          <p:cNvSpPr>
            <a:spLocks noGrp="1"/>
          </p:cNvSpPr>
          <p:nvPr>
            <p:ph type="title"/>
          </p:nvPr>
        </p:nvSpPr>
        <p:spPr/>
        <p:txBody>
          <a:bodyPr/>
          <a:lstStyle/>
          <a:p>
            <a:pPr>
              <a:defRPr/>
            </a:pPr>
            <a:r>
              <a:rPr lang="en-GB">
                <a:sym typeface="Gill Sans" charset="0"/>
              </a:rPr>
              <a:t>Server Push</a:t>
            </a:r>
          </a:p>
        </p:txBody>
      </p:sp>
      <p:pic>
        <p:nvPicPr>
          <p:cNvPr id="4" name="Espace réservé du contenu 3">
            <a:extLst>
              <a:ext uri="{FF2B5EF4-FFF2-40B4-BE49-F238E27FC236}">
                <a16:creationId xmlns:a16="http://schemas.microsoft.com/office/drawing/2014/main" id="{C331F789-6418-404E-9C1B-A5EEA096D9D3}"/>
              </a:ext>
            </a:extLst>
          </p:cNvPr>
          <p:cNvPicPr>
            <a:picLocks noGrp="1" noChangeAspect="1"/>
          </p:cNvPicPr>
          <p:nvPr>
            <p:ph idx="1"/>
          </p:nvPr>
        </p:nvPicPr>
        <p:blipFill>
          <a:blip r:embed="rId2"/>
          <a:srcRect t="-10143" b="-10143"/>
          <a:stretch>
            <a:fillRect/>
          </a:stretch>
        </p:blipFill>
        <p:spPr/>
      </p:pic>
      <p:sp>
        <p:nvSpPr>
          <p:cNvPr id="5" name="ZoneTexte 4">
            <a:extLst>
              <a:ext uri="{FF2B5EF4-FFF2-40B4-BE49-F238E27FC236}">
                <a16:creationId xmlns:a16="http://schemas.microsoft.com/office/drawing/2014/main" id="{5AB015FF-0027-7E4F-BD77-A464EE5792FA}"/>
              </a:ext>
            </a:extLst>
          </p:cNvPr>
          <p:cNvSpPr txBox="1">
            <a:spLocks noChangeArrowheads="1"/>
          </p:cNvSpPr>
          <p:nvPr/>
        </p:nvSpPr>
        <p:spPr bwMode="auto">
          <a:xfrm>
            <a:off x="3735388" y="6467475"/>
            <a:ext cx="21367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r>
              <a:rPr lang="en-GB" altLang="fr-FR" sz="1300"/>
              <a:t>Source: https://</a:t>
            </a:r>
            <a:r>
              <a:rPr lang="en-GB" altLang="fr-FR" sz="1300" err="1"/>
              <a:t>hpbn.co</a:t>
            </a:r>
            <a:r>
              <a:rPr lang="en-GB" altLang="fr-FR" sz="1300"/>
              <a:t>/http2/</a:t>
            </a:r>
          </a:p>
        </p:txBody>
      </p:sp>
    </p:spTree>
    <p:extLst>
      <p:ext uri="{BB962C8B-B14F-4D97-AF65-F5344CB8AC3E}">
        <p14:creationId xmlns:p14="http://schemas.microsoft.com/office/powerpoint/2010/main" val="2675264787"/>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83DFA10B-36F4-45E0-B7CA-AE35F393C786}"/>
              </a:ext>
            </a:extLst>
          </p:cNvPr>
          <p:cNvSpPr>
            <a:spLocks noGrp="1" noChangeArrowheads="1"/>
          </p:cNvSpPr>
          <p:nvPr>
            <p:ph type="title"/>
          </p:nvPr>
        </p:nvSpPr>
        <p:spPr/>
        <p:txBody>
          <a:bodyPr/>
          <a:lstStyle/>
          <a:p>
            <a:pPr eaLnBrk="1" hangingPunct="1"/>
            <a:r>
              <a:rPr lang="en-US" altLang="en-US"/>
              <a:t>Agenda</a:t>
            </a:r>
          </a:p>
        </p:txBody>
      </p:sp>
      <p:sp>
        <p:nvSpPr>
          <p:cNvPr id="33794" name="Rectangle 2">
            <a:extLst>
              <a:ext uri="{FF2B5EF4-FFF2-40B4-BE49-F238E27FC236}">
                <a16:creationId xmlns:a16="http://schemas.microsoft.com/office/drawing/2014/main" id="{429D0EDD-FB4C-4FB4-9B11-2BA100E280E7}"/>
              </a:ext>
            </a:extLst>
          </p:cNvPr>
          <p:cNvSpPr>
            <a:spLocks noGrp="1" noChangeArrowheads="1"/>
          </p:cNvSpPr>
          <p:nvPr>
            <p:ph type="body" idx="1"/>
          </p:nvPr>
        </p:nvSpPr>
        <p:spPr>
          <a:xfrm>
            <a:off x="966788" y="2191602"/>
            <a:ext cx="7972425" cy="4017963"/>
          </a:xfrm>
        </p:spPr>
        <p:txBody>
          <a:bodyPr/>
          <a:lstStyle/>
          <a:p>
            <a:pPr marL="654050" eaLnBrk="1" hangingPunct="1"/>
            <a:r>
              <a:rPr lang="en-US" altLang="en-US"/>
              <a:t>Internet Applications</a:t>
            </a:r>
          </a:p>
          <a:p>
            <a:pPr marL="654050" eaLnBrk="1" hangingPunct="1"/>
            <a:r>
              <a:rPr lang="en-US" altLang="en-US"/>
              <a:t>Making HTTP faster</a:t>
            </a:r>
          </a:p>
          <a:p>
            <a:pPr marL="654050" eaLnBrk="1" hangingPunct="1"/>
            <a:r>
              <a:rPr lang="en-US" altLang="en-US">
                <a:solidFill>
                  <a:srgbClr val="FF0000"/>
                </a:solidFill>
              </a:rPr>
              <a:t>Network security principles</a:t>
            </a:r>
          </a:p>
          <a:p>
            <a:pPr marL="981075" lvl="1" eaLnBrk="1" hangingPunct="1"/>
            <a:r>
              <a:rPr lang="en-US" altLang="en-US">
                <a:solidFill>
                  <a:srgbClr val="FF0000"/>
                </a:solidFill>
              </a:rPr>
              <a:t>Crypto building blocks</a:t>
            </a:r>
          </a:p>
          <a:p>
            <a:pPr marL="981075" lvl="1" eaLnBrk="1" hangingPunct="1"/>
            <a:r>
              <a:rPr lang="en-US" altLang="en-US">
                <a:solidFill>
                  <a:srgbClr val="000000"/>
                </a:solidFill>
              </a:rPr>
              <a:t>Client authentication</a:t>
            </a:r>
          </a:p>
          <a:p>
            <a:pPr marL="981075" lvl="1" eaLnBrk="1" hangingPunct="1"/>
            <a:r>
              <a:rPr lang="en-US" altLang="en-US">
                <a:solidFill>
                  <a:srgbClr val="000000"/>
                </a:solidFill>
              </a:rPr>
              <a:t>Server authentication</a:t>
            </a:r>
          </a:p>
          <a:p>
            <a:pPr marL="981075" lvl="1" eaLnBrk="1" hangingPunct="1"/>
            <a:r>
              <a:rPr lang="en-US" altLang="en-US">
                <a:solidFill>
                  <a:srgbClr val="000000"/>
                </a:solidFill>
              </a:rPr>
              <a:t>Key exchange</a:t>
            </a:r>
          </a:p>
          <a:p>
            <a:pPr marL="654050" eaLnBrk="1" hangingPunct="1"/>
            <a:r>
              <a:rPr lang="en-US" altLang="en-US"/>
              <a:t>Security protocols</a:t>
            </a:r>
          </a:p>
        </p:txBody>
      </p:sp>
    </p:spTree>
    <p:extLst>
      <p:ext uri="{BB962C8B-B14F-4D97-AF65-F5344CB8AC3E}">
        <p14:creationId xmlns:p14="http://schemas.microsoft.com/office/powerpoint/2010/main" val="246313194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a:extLst>
              <a:ext uri="{FF2B5EF4-FFF2-40B4-BE49-F238E27FC236}">
                <a16:creationId xmlns:a16="http://schemas.microsoft.com/office/drawing/2014/main" id="{9D3471B0-2C70-4BBE-85C3-18B602D60F49}"/>
              </a:ext>
            </a:extLst>
          </p:cNvPr>
          <p:cNvSpPr>
            <a:spLocks noGrp="1" noChangeArrowheads="1"/>
          </p:cNvSpPr>
          <p:nvPr>
            <p:ph type="title"/>
          </p:nvPr>
        </p:nvSpPr>
        <p:spPr>
          <a:xfrm>
            <a:off x="839788" y="0"/>
            <a:ext cx="8434387" cy="1208088"/>
          </a:xfrm>
        </p:spPr>
        <p:txBody>
          <a:bodyPr/>
          <a:lstStyle/>
          <a:p>
            <a:pPr>
              <a:tabLst>
                <a:tab pos="687388" algn="l"/>
                <a:tab pos="1374775" algn="l"/>
                <a:tab pos="2062163" algn="l"/>
                <a:tab pos="2751138" algn="l"/>
                <a:tab pos="3438525" algn="l"/>
                <a:tab pos="4125913" algn="l"/>
                <a:tab pos="4814888" algn="l"/>
                <a:tab pos="5502275" algn="l"/>
                <a:tab pos="6154738" algn="l"/>
              </a:tabLst>
            </a:pPr>
            <a:r>
              <a:rPr lang="en-US" altLang="en-US"/>
              <a:t>The security landscape</a:t>
            </a:r>
          </a:p>
        </p:txBody>
      </p:sp>
      <p:sp>
        <p:nvSpPr>
          <p:cNvPr id="34818" name="Rectangle 5">
            <a:extLst>
              <a:ext uri="{FF2B5EF4-FFF2-40B4-BE49-F238E27FC236}">
                <a16:creationId xmlns:a16="http://schemas.microsoft.com/office/drawing/2014/main" id="{40FBB3EA-DCA2-4109-B94F-32FD20491994}"/>
              </a:ext>
            </a:extLst>
          </p:cNvPr>
          <p:cNvSpPr>
            <a:spLocks noGrp="1" noChangeArrowheads="1"/>
          </p:cNvSpPr>
          <p:nvPr>
            <p:ph type="body" idx="1"/>
          </p:nvPr>
        </p:nvSpPr>
        <p:spPr>
          <a:xfrm>
            <a:off x="912813" y="1004888"/>
            <a:ext cx="8458200" cy="5578475"/>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Legitimate users</a:t>
            </a:r>
            <a:br>
              <a:rPr lang="en-US" altLang="en-US"/>
            </a:br>
            <a:br>
              <a:rPr lang="en-US" altLang="en-US"/>
            </a:br>
            <a:br>
              <a:rPr lang="en-US" altLang="en-US"/>
            </a:br>
            <a:br>
              <a:rPr lang="en-US" altLang="en-US"/>
            </a:br>
            <a:br>
              <a:rPr lang="en-US" altLang="en-US"/>
            </a:br>
            <a:endParaRPr lang="en-US" altLang="en-US"/>
          </a:p>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Attacker</a:t>
            </a:r>
          </a:p>
        </p:txBody>
      </p:sp>
      <p:grpSp>
        <p:nvGrpSpPr>
          <p:cNvPr id="34819" name="Group 6">
            <a:extLst>
              <a:ext uri="{FF2B5EF4-FFF2-40B4-BE49-F238E27FC236}">
                <a16:creationId xmlns:a16="http://schemas.microsoft.com/office/drawing/2014/main" id="{67008997-D358-499C-A885-20F40F394F5A}"/>
              </a:ext>
            </a:extLst>
          </p:cNvPr>
          <p:cNvGrpSpPr>
            <a:grpSpLocks/>
          </p:cNvGrpSpPr>
          <p:nvPr/>
        </p:nvGrpSpPr>
        <p:grpSpPr bwMode="auto">
          <a:xfrm>
            <a:off x="4910138" y="1247775"/>
            <a:ext cx="790575" cy="1444625"/>
            <a:chOff x="0" y="0"/>
            <a:chExt cx="506" cy="1003"/>
          </a:xfrm>
        </p:grpSpPr>
        <p:sp>
          <p:nvSpPr>
            <p:cNvPr id="34834" name="Rectangle 7">
              <a:extLst>
                <a:ext uri="{FF2B5EF4-FFF2-40B4-BE49-F238E27FC236}">
                  <a16:creationId xmlns:a16="http://schemas.microsoft.com/office/drawing/2014/main" id="{E90D3B63-9469-44D7-8CB1-7DF656DDC844}"/>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4835" name="Rectangle 8">
              <a:extLst>
                <a:ext uri="{FF2B5EF4-FFF2-40B4-BE49-F238E27FC236}">
                  <a16:creationId xmlns:a16="http://schemas.microsoft.com/office/drawing/2014/main" id="{909E0ED9-496F-4662-9803-B36420DBA69D}"/>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sp>
        <p:nvSpPr>
          <p:cNvPr id="34820" name="Rectangle 15">
            <a:extLst>
              <a:ext uri="{FF2B5EF4-FFF2-40B4-BE49-F238E27FC236}">
                <a16:creationId xmlns:a16="http://schemas.microsoft.com/office/drawing/2014/main" id="{B7CF08AC-95BD-44AE-A2F8-FF47C93B2A58}"/>
              </a:ext>
            </a:extLst>
          </p:cNvPr>
          <p:cNvSpPr>
            <a:spLocks/>
          </p:cNvSpPr>
          <p:nvPr/>
        </p:nvSpPr>
        <p:spPr bwMode="auto">
          <a:xfrm>
            <a:off x="5086350" y="2992438"/>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Bob</a:t>
            </a:r>
          </a:p>
        </p:txBody>
      </p:sp>
      <p:sp>
        <p:nvSpPr>
          <p:cNvPr id="34821" name="Rectangle 16">
            <a:extLst>
              <a:ext uri="{FF2B5EF4-FFF2-40B4-BE49-F238E27FC236}">
                <a16:creationId xmlns:a16="http://schemas.microsoft.com/office/drawing/2014/main" id="{AD351B6E-18C4-4A81-98CF-0F8B4B8DE7C5}"/>
              </a:ext>
            </a:extLst>
          </p:cNvPr>
          <p:cNvSpPr>
            <a:spLocks/>
          </p:cNvSpPr>
          <p:nvPr/>
        </p:nvSpPr>
        <p:spPr bwMode="auto">
          <a:xfrm>
            <a:off x="6886575" y="2968625"/>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Alice</a:t>
            </a:r>
          </a:p>
        </p:txBody>
      </p:sp>
      <p:sp>
        <p:nvSpPr>
          <p:cNvPr id="34822" name="Rectangle 17">
            <a:extLst>
              <a:ext uri="{FF2B5EF4-FFF2-40B4-BE49-F238E27FC236}">
                <a16:creationId xmlns:a16="http://schemas.microsoft.com/office/drawing/2014/main" id="{14AA7E81-F131-4612-A649-D177718E7A96}"/>
              </a:ext>
            </a:extLst>
          </p:cNvPr>
          <p:cNvSpPr>
            <a:spLocks/>
          </p:cNvSpPr>
          <p:nvPr/>
        </p:nvSpPr>
        <p:spPr bwMode="auto">
          <a:xfrm>
            <a:off x="4778375" y="6099175"/>
            <a:ext cx="1546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Terrence</a:t>
            </a:r>
          </a:p>
        </p:txBody>
      </p:sp>
      <p:grpSp>
        <p:nvGrpSpPr>
          <p:cNvPr id="34823" name="Group 7">
            <a:extLst>
              <a:ext uri="{FF2B5EF4-FFF2-40B4-BE49-F238E27FC236}">
                <a16:creationId xmlns:a16="http://schemas.microsoft.com/office/drawing/2014/main" id="{CEC756FC-FB30-4E92-815E-C87812B9B236}"/>
              </a:ext>
            </a:extLst>
          </p:cNvPr>
          <p:cNvGrpSpPr>
            <a:grpSpLocks/>
          </p:cNvGrpSpPr>
          <p:nvPr/>
        </p:nvGrpSpPr>
        <p:grpSpPr bwMode="auto">
          <a:xfrm>
            <a:off x="5086350" y="4276725"/>
            <a:ext cx="787400" cy="1511300"/>
            <a:chOff x="6440791" y="4293096"/>
            <a:chExt cx="787450" cy="1512168"/>
          </a:xfrm>
        </p:grpSpPr>
        <p:sp>
          <p:nvSpPr>
            <p:cNvPr id="34827" name="Rectangle 7">
              <a:extLst>
                <a:ext uri="{FF2B5EF4-FFF2-40B4-BE49-F238E27FC236}">
                  <a16:creationId xmlns:a16="http://schemas.microsoft.com/office/drawing/2014/main" id="{91925F1D-AEC7-45B8-B073-6ABB1D0C4A3E}"/>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4828" name="Rectangle 8">
              <a:extLst>
                <a:ext uri="{FF2B5EF4-FFF2-40B4-BE49-F238E27FC236}">
                  <a16:creationId xmlns:a16="http://schemas.microsoft.com/office/drawing/2014/main" id="{3DCA14D8-708E-49D1-AA04-E05A3B8C9229}"/>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34829" name="Straight Connector 2">
              <a:extLst>
                <a:ext uri="{FF2B5EF4-FFF2-40B4-BE49-F238E27FC236}">
                  <a16:creationId xmlns:a16="http://schemas.microsoft.com/office/drawing/2014/main" id="{4136C2CE-11BA-464D-A9B9-DA5AB9E1FEED}"/>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4" name="Snip Same-side Corner of Rectangle 3">
              <a:extLst>
                <a:ext uri="{FF2B5EF4-FFF2-40B4-BE49-F238E27FC236}">
                  <a16:creationId xmlns:a16="http://schemas.microsoft.com/office/drawing/2014/main" id="{4C4DF70E-B0E9-904F-919B-EB226BB67CBB}"/>
                </a:ext>
              </a:extLst>
            </p:cNvPr>
            <p:cNvSpPr/>
            <p:nvPr/>
          </p:nvSpPr>
          <p:spPr bwMode="auto">
            <a:xfrm>
              <a:off x="6680519"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34831" name="Rounded Rectangle 4">
              <a:extLst>
                <a:ext uri="{FF2B5EF4-FFF2-40B4-BE49-F238E27FC236}">
                  <a16:creationId xmlns:a16="http://schemas.microsoft.com/office/drawing/2014/main" id="{EBFD697E-C599-4C16-8F91-BBDEF4DB35F1}"/>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34832" name="Oval 6">
              <a:extLst>
                <a:ext uri="{FF2B5EF4-FFF2-40B4-BE49-F238E27FC236}">
                  <a16:creationId xmlns:a16="http://schemas.microsoft.com/office/drawing/2014/main" id="{63B91FA7-9FFA-46CB-BEA6-A4467EB7D878}"/>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34833" name="Oval 23">
              <a:extLst>
                <a:ext uri="{FF2B5EF4-FFF2-40B4-BE49-F238E27FC236}">
                  <a16:creationId xmlns:a16="http://schemas.microsoft.com/office/drawing/2014/main" id="{0A9E4D36-E37A-4D39-BB68-492A91D972F3}"/>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34824" name="Group 12">
            <a:extLst>
              <a:ext uri="{FF2B5EF4-FFF2-40B4-BE49-F238E27FC236}">
                <a16:creationId xmlns:a16="http://schemas.microsoft.com/office/drawing/2014/main" id="{A64EDAD8-BF46-4A58-A27D-4D0DC0FF1EBF}"/>
              </a:ext>
            </a:extLst>
          </p:cNvPr>
          <p:cNvGrpSpPr>
            <a:grpSpLocks/>
          </p:cNvGrpSpPr>
          <p:nvPr/>
        </p:nvGrpSpPr>
        <p:grpSpPr bwMode="auto">
          <a:xfrm>
            <a:off x="6724650" y="1189038"/>
            <a:ext cx="1023938" cy="1719262"/>
            <a:chOff x="0" y="0"/>
            <a:chExt cx="656" cy="1194"/>
          </a:xfrm>
        </p:grpSpPr>
        <p:sp>
          <p:nvSpPr>
            <p:cNvPr id="34825" name="Rectangle 13">
              <a:extLst>
                <a:ext uri="{FF2B5EF4-FFF2-40B4-BE49-F238E27FC236}">
                  <a16:creationId xmlns:a16="http://schemas.microsoft.com/office/drawing/2014/main" id="{4A125F17-EA88-4010-902B-6902E298F964}"/>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4826" name="Rectangle 14">
              <a:extLst>
                <a:ext uri="{FF2B5EF4-FFF2-40B4-BE49-F238E27FC236}">
                  <a16:creationId xmlns:a16="http://schemas.microsoft.com/office/drawing/2014/main" id="{130219EA-B4CF-4ADB-98F7-266E32D741E7}"/>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40394894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4">
            <a:extLst>
              <a:ext uri="{FF2B5EF4-FFF2-40B4-BE49-F238E27FC236}">
                <a16:creationId xmlns:a16="http://schemas.microsoft.com/office/drawing/2014/main" id="{A87440B1-3050-4992-B3D5-1ABABB0CA66B}"/>
              </a:ext>
            </a:extLst>
          </p:cNvPr>
          <p:cNvSpPr>
            <a:spLocks noGrp="1" noChangeArrowheads="1"/>
          </p:cNvSpPr>
          <p:nvPr>
            <p:ph type="title"/>
          </p:nvPr>
        </p:nvSpPr>
        <p:spPr>
          <a:xfrm>
            <a:off x="565150" y="0"/>
            <a:ext cx="8709025" cy="1208088"/>
          </a:xfrm>
        </p:spPr>
        <p:txBody>
          <a:bodyPr/>
          <a:lstStyle/>
          <a:p>
            <a:pPr>
              <a:tabLst>
                <a:tab pos="687388" algn="l"/>
                <a:tab pos="1374775" algn="l"/>
                <a:tab pos="2062163" algn="l"/>
                <a:tab pos="2751138" algn="l"/>
                <a:tab pos="3438525" algn="l"/>
                <a:tab pos="4125913" algn="l"/>
                <a:tab pos="4814888" algn="l"/>
                <a:tab pos="5502275" algn="l"/>
                <a:tab pos="6154738" algn="l"/>
              </a:tabLst>
            </a:pPr>
            <a:r>
              <a:rPr lang="en-US" altLang="en-US"/>
              <a:t>Security threat: Privacy</a:t>
            </a:r>
          </a:p>
        </p:txBody>
      </p:sp>
      <p:sp>
        <p:nvSpPr>
          <p:cNvPr id="35842" name="Rectangle 5">
            <a:extLst>
              <a:ext uri="{FF2B5EF4-FFF2-40B4-BE49-F238E27FC236}">
                <a16:creationId xmlns:a16="http://schemas.microsoft.com/office/drawing/2014/main" id="{D7A09CC2-ADD4-49EF-BC3F-25FEFE201D00}"/>
              </a:ext>
            </a:extLst>
          </p:cNvPr>
          <p:cNvSpPr>
            <a:spLocks noGrp="1" noChangeArrowheads="1"/>
          </p:cNvSpPr>
          <p:nvPr>
            <p:ph type="body" idx="1"/>
          </p:nvPr>
        </p:nvSpPr>
        <p:spPr>
          <a:xfrm>
            <a:off x="784225" y="4441825"/>
            <a:ext cx="8458200" cy="174783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Security issue</a:t>
            </a:r>
          </a:p>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Alice sends a confidential message to Bob</a:t>
            </a:r>
          </a:p>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solidFill>
                  <a:srgbClr val="FF0000"/>
                </a:solidFill>
              </a:rPr>
              <a:t>How to prevent Terrence from reading the message ?</a:t>
            </a:r>
          </a:p>
        </p:txBody>
      </p:sp>
      <p:grpSp>
        <p:nvGrpSpPr>
          <p:cNvPr id="35843" name="Group 6">
            <a:extLst>
              <a:ext uri="{FF2B5EF4-FFF2-40B4-BE49-F238E27FC236}">
                <a16:creationId xmlns:a16="http://schemas.microsoft.com/office/drawing/2014/main" id="{1464C83B-93A1-416B-B68F-E92F7CF4DE97}"/>
              </a:ext>
            </a:extLst>
          </p:cNvPr>
          <p:cNvGrpSpPr>
            <a:grpSpLocks/>
          </p:cNvGrpSpPr>
          <p:nvPr/>
        </p:nvGrpSpPr>
        <p:grpSpPr bwMode="auto">
          <a:xfrm>
            <a:off x="7108825" y="1347788"/>
            <a:ext cx="788988" cy="1444625"/>
            <a:chOff x="0" y="0"/>
            <a:chExt cx="506" cy="1003"/>
          </a:xfrm>
        </p:grpSpPr>
        <p:sp>
          <p:nvSpPr>
            <p:cNvPr id="35858" name="Rectangle 7">
              <a:extLst>
                <a:ext uri="{FF2B5EF4-FFF2-40B4-BE49-F238E27FC236}">
                  <a16:creationId xmlns:a16="http://schemas.microsoft.com/office/drawing/2014/main" id="{12AACD53-A223-4A2F-B16A-00A846E8EF2D}"/>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5859" name="Rectangle 8">
              <a:extLst>
                <a:ext uri="{FF2B5EF4-FFF2-40B4-BE49-F238E27FC236}">
                  <a16:creationId xmlns:a16="http://schemas.microsoft.com/office/drawing/2014/main" id="{A211FBD2-8830-4CB3-93A7-336023D10555}"/>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sp>
        <p:nvSpPr>
          <p:cNvPr id="35844" name="Line 15">
            <a:extLst>
              <a:ext uri="{FF2B5EF4-FFF2-40B4-BE49-F238E27FC236}">
                <a16:creationId xmlns:a16="http://schemas.microsoft.com/office/drawing/2014/main" id="{672F3DAF-EDD2-40E8-AAE2-72F2B824E0AC}"/>
              </a:ext>
            </a:extLst>
          </p:cNvPr>
          <p:cNvSpPr>
            <a:spLocks noChangeShapeType="1"/>
          </p:cNvSpPr>
          <p:nvPr/>
        </p:nvSpPr>
        <p:spPr bwMode="auto">
          <a:xfrm>
            <a:off x="3094038" y="1992313"/>
            <a:ext cx="3892550"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pic>
        <p:nvPicPr>
          <p:cNvPr id="35845" name="Picture 16">
            <a:extLst>
              <a:ext uri="{FF2B5EF4-FFF2-40B4-BE49-F238E27FC236}">
                <a16:creationId xmlns:a16="http://schemas.microsoft.com/office/drawing/2014/main" id="{BBB4FE4F-5665-4F43-BF4E-B5BF0F2842A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8888" y="1249363"/>
            <a:ext cx="2325687"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5846" name="Line 17">
            <a:extLst>
              <a:ext uri="{FF2B5EF4-FFF2-40B4-BE49-F238E27FC236}">
                <a16:creationId xmlns:a16="http://schemas.microsoft.com/office/drawing/2014/main" id="{3F1406FC-664D-4FA3-B408-E8B831630B33}"/>
              </a:ext>
            </a:extLst>
          </p:cNvPr>
          <p:cNvSpPr>
            <a:spLocks noChangeShapeType="1"/>
          </p:cNvSpPr>
          <p:nvPr/>
        </p:nvSpPr>
        <p:spPr bwMode="auto">
          <a:xfrm>
            <a:off x="5156200" y="2317750"/>
            <a:ext cx="1588" cy="6508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35847" name="Group 15">
            <a:extLst>
              <a:ext uri="{FF2B5EF4-FFF2-40B4-BE49-F238E27FC236}">
                <a16:creationId xmlns:a16="http://schemas.microsoft.com/office/drawing/2014/main" id="{F121A7CD-BBB1-49FB-8DE1-469DB145CAEC}"/>
              </a:ext>
            </a:extLst>
          </p:cNvPr>
          <p:cNvGrpSpPr>
            <a:grpSpLocks/>
          </p:cNvGrpSpPr>
          <p:nvPr/>
        </p:nvGrpSpPr>
        <p:grpSpPr bwMode="auto">
          <a:xfrm>
            <a:off x="4762500" y="3087688"/>
            <a:ext cx="787400" cy="1512887"/>
            <a:chOff x="6440791" y="4293096"/>
            <a:chExt cx="787450" cy="1512168"/>
          </a:xfrm>
        </p:grpSpPr>
        <p:sp>
          <p:nvSpPr>
            <p:cNvPr id="35851" name="Rectangle 7">
              <a:extLst>
                <a:ext uri="{FF2B5EF4-FFF2-40B4-BE49-F238E27FC236}">
                  <a16:creationId xmlns:a16="http://schemas.microsoft.com/office/drawing/2014/main" id="{33E07CE6-563A-4BAA-9902-2C96D6CB0FC2}"/>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5852" name="Rectangle 8">
              <a:extLst>
                <a:ext uri="{FF2B5EF4-FFF2-40B4-BE49-F238E27FC236}">
                  <a16:creationId xmlns:a16="http://schemas.microsoft.com/office/drawing/2014/main" id="{16D561A1-C009-4DE3-B685-1940A974CD23}"/>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35853" name="Straight Connector 18">
              <a:extLst>
                <a:ext uri="{FF2B5EF4-FFF2-40B4-BE49-F238E27FC236}">
                  <a16:creationId xmlns:a16="http://schemas.microsoft.com/office/drawing/2014/main" id="{5EB279FC-8740-4BCB-8756-3E5C4FF94FD7}"/>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20" name="Snip Same-side Corner of Rectangle 19">
              <a:extLst>
                <a:ext uri="{FF2B5EF4-FFF2-40B4-BE49-F238E27FC236}">
                  <a16:creationId xmlns:a16="http://schemas.microsoft.com/office/drawing/2014/main" id="{D3011029-D8E4-B246-84E5-9ED6D0EBCCB9}"/>
                </a:ext>
              </a:extLst>
            </p:cNvPr>
            <p:cNvSpPr/>
            <p:nvPr/>
          </p:nvSpPr>
          <p:spPr bwMode="auto">
            <a:xfrm>
              <a:off x="6680519" y="4293096"/>
              <a:ext cx="295294" cy="144393"/>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35855" name="Rounded Rectangle 20">
              <a:extLst>
                <a:ext uri="{FF2B5EF4-FFF2-40B4-BE49-F238E27FC236}">
                  <a16:creationId xmlns:a16="http://schemas.microsoft.com/office/drawing/2014/main" id="{4ED9D821-8EDD-4C46-8B43-35B1CC5553F7}"/>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35856" name="Oval 21">
              <a:extLst>
                <a:ext uri="{FF2B5EF4-FFF2-40B4-BE49-F238E27FC236}">
                  <a16:creationId xmlns:a16="http://schemas.microsoft.com/office/drawing/2014/main" id="{2A720DA9-FB59-4A81-82CD-55790A74B6A8}"/>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35857" name="Oval 22">
              <a:extLst>
                <a:ext uri="{FF2B5EF4-FFF2-40B4-BE49-F238E27FC236}">
                  <a16:creationId xmlns:a16="http://schemas.microsoft.com/office/drawing/2014/main" id="{363B0BAC-F31E-4E25-AF3A-50FD4B925FA3}"/>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35848" name="Group 12">
            <a:extLst>
              <a:ext uri="{FF2B5EF4-FFF2-40B4-BE49-F238E27FC236}">
                <a16:creationId xmlns:a16="http://schemas.microsoft.com/office/drawing/2014/main" id="{2CC4CE33-85EC-4958-B77B-6466A06050B2}"/>
              </a:ext>
            </a:extLst>
          </p:cNvPr>
          <p:cNvGrpSpPr>
            <a:grpSpLocks/>
          </p:cNvGrpSpPr>
          <p:nvPr/>
        </p:nvGrpSpPr>
        <p:grpSpPr bwMode="auto">
          <a:xfrm>
            <a:off x="2282825" y="1230313"/>
            <a:ext cx="1023938" cy="1719262"/>
            <a:chOff x="0" y="0"/>
            <a:chExt cx="656" cy="1194"/>
          </a:xfrm>
        </p:grpSpPr>
        <p:sp>
          <p:nvSpPr>
            <p:cNvPr id="35849" name="Rectangle 13">
              <a:extLst>
                <a:ext uri="{FF2B5EF4-FFF2-40B4-BE49-F238E27FC236}">
                  <a16:creationId xmlns:a16="http://schemas.microsoft.com/office/drawing/2014/main" id="{A2BD7F15-C2A8-4571-9A5F-878A890A71DB}"/>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5850" name="Rectangle 14">
              <a:extLst>
                <a:ext uri="{FF2B5EF4-FFF2-40B4-BE49-F238E27FC236}">
                  <a16:creationId xmlns:a16="http://schemas.microsoft.com/office/drawing/2014/main" id="{A0A29C98-70F1-4570-9695-EC63C759D9C7}"/>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361323286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4">
            <a:extLst>
              <a:ext uri="{FF2B5EF4-FFF2-40B4-BE49-F238E27FC236}">
                <a16:creationId xmlns:a16="http://schemas.microsoft.com/office/drawing/2014/main" id="{8F899395-4D82-488F-A5C0-657C2F9B05F4}"/>
              </a:ext>
            </a:extLst>
          </p:cNvPr>
          <p:cNvSpPr>
            <a:spLocks noGrp="1" noChangeArrowheads="1"/>
          </p:cNvSpPr>
          <p:nvPr>
            <p:ph type="title"/>
          </p:nvPr>
        </p:nvSpPr>
        <p:spPr>
          <a:xfrm>
            <a:off x="-147638" y="0"/>
            <a:ext cx="9421813" cy="1208088"/>
          </a:xfrm>
        </p:spPr>
        <p:txBody>
          <a:bodyPr/>
          <a:lstStyle/>
          <a:p>
            <a:pPr>
              <a:tabLst>
                <a:tab pos="687388" algn="l"/>
                <a:tab pos="1374775" algn="l"/>
                <a:tab pos="2062163" algn="l"/>
                <a:tab pos="2751138" algn="l"/>
                <a:tab pos="3438525" algn="l"/>
                <a:tab pos="4125913" algn="l"/>
                <a:tab pos="4814888" algn="l"/>
                <a:tab pos="5502275" algn="l"/>
                <a:tab pos="6154738" algn="l"/>
              </a:tabLst>
            </a:pPr>
            <a:r>
              <a:rPr lang="en-US" altLang="en-US"/>
              <a:t>Authentication</a:t>
            </a:r>
          </a:p>
        </p:txBody>
      </p:sp>
      <p:sp>
        <p:nvSpPr>
          <p:cNvPr id="36866" name="Rectangle 5">
            <a:extLst>
              <a:ext uri="{FF2B5EF4-FFF2-40B4-BE49-F238E27FC236}">
                <a16:creationId xmlns:a16="http://schemas.microsoft.com/office/drawing/2014/main" id="{2F823FB1-3B64-4C1E-AADC-41BFD6778303}"/>
              </a:ext>
            </a:extLst>
          </p:cNvPr>
          <p:cNvSpPr>
            <a:spLocks noGrp="1" noChangeArrowheads="1"/>
          </p:cNvSpPr>
          <p:nvPr>
            <p:ph type="body" idx="1"/>
          </p:nvPr>
        </p:nvSpPr>
        <p:spPr>
          <a:xfrm>
            <a:off x="730250" y="3632200"/>
            <a:ext cx="8458200" cy="2600325"/>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Security issue</a:t>
            </a:r>
          </a:p>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Terrence sends a message to Bob impersonating Alice</a:t>
            </a:r>
          </a:p>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solidFill>
                  <a:srgbClr val="FF0000"/>
                </a:solidFill>
              </a:rPr>
              <a:t>How to prevent Terrence from spoofing messages or how can Bob verify that the message originates from Alice and not Terrence ?</a:t>
            </a:r>
          </a:p>
        </p:txBody>
      </p:sp>
      <p:grpSp>
        <p:nvGrpSpPr>
          <p:cNvPr id="36867" name="Group 6">
            <a:extLst>
              <a:ext uri="{FF2B5EF4-FFF2-40B4-BE49-F238E27FC236}">
                <a16:creationId xmlns:a16="http://schemas.microsoft.com/office/drawing/2014/main" id="{C440E2D6-50F2-4AEC-B058-7E313EF3F981}"/>
              </a:ext>
            </a:extLst>
          </p:cNvPr>
          <p:cNvGrpSpPr>
            <a:grpSpLocks/>
          </p:cNvGrpSpPr>
          <p:nvPr/>
        </p:nvGrpSpPr>
        <p:grpSpPr bwMode="auto">
          <a:xfrm>
            <a:off x="7108825" y="1347788"/>
            <a:ext cx="788988" cy="1444625"/>
            <a:chOff x="0" y="0"/>
            <a:chExt cx="506" cy="1003"/>
          </a:xfrm>
        </p:grpSpPr>
        <p:sp>
          <p:nvSpPr>
            <p:cNvPr id="36881" name="Rectangle 7">
              <a:extLst>
                <a:ext uri="{FF2B5EF4-FFF2-40B4-BE49-F238E27FC236}">
                  <a16:creationId xmlns:a16="http://schemas.microsoft.com/office/drawing/2014/main" id="{8D749A76-1D6B-43D2-AE0B-EEBE5C21D6A6}"/>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6882" name="Rectangle 8">
              <a:extLst>
                <a:ext uri="{FF2B5EF4-FFF2-40B4-BE49-F238E27FC236}">
                  <a16:creationId xmlns:a16="http://schemas.microsoft.com/office/drawing/2014/main" id="{DD2F0475-5139-43F5-A95E-5D121971C0FC}"/>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sp>
        <p:nvSpPr>
          <p:cNvPr id="36868" name="Line 15">
            <a:extLst>
              <a:ext uri="{FF2B5EF4-FFF2-40B4-BE49-F238E27FC236}">
                <a16:creationId xmlns:a16="http://schemas.microsoft.com/office/drawing/2014/main" id="{775899CB-2B37-4C8D-8468-5A9DA0590DCC}"/>
              </a:ext>
            </a:extLst>
          </p:cNvPr>
          <p:cNvSpPr>
            <a:spLocks noChangeShapeType="1"/>
          </p:cNvSpPr>
          <p:nvPr/>
        </p:nvSpPr>
        <p:spPr bwMode="auto">
          <a:xfrm>
            <a:off x="4518025" y="1992313"/>
            <a:ext cx="2468563"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pic>
        <p:nvPicPr>
          <p:cNvPr id="36869" name="Picture 16">
            <a:extLst>
              <a:ext uri="{FF2B5EF4-FFF2-40B4-BE49-F238E27FC236}">
                <a16:creationId xmlns:a16="http://schemas.microsoft.com/office/drawing/2014/main" id="{28129127-D447-487D-BDA2-927E43E1169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9988" y="1325563"/>
            <a:ext cx="1743075"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nvGrpSpPr>
          <p:cNvPr id="36870" name="Group 14">
            <a:extLst>
              <a:ext uri="{FF2B5EF4-FFF2-40B4-BE49-F238E27FC236}">
                <a16:creationId xmlns:a16="http://schemas.microsoft.com/office/drawing/2014/main" id="{FF32CFA3-1132-4E7F-A37E-B992923CAEDC}"/>
              </a:ext>
            </a:extLst>
          </p:cNvPr>
          <p:cNvGrpSpPr>
            <a:grpSpLocks/>
          </p:cNvGrpSpPr>
          <p:nvPr/>
        </p:nvGrpSpPr>
        <p:grpSpPr bwMode="auto">
          <a:xfrm>
            <a:off x="3567113" y="1422400"/>
            <a:ext cx="787400" cy="1511300"/>
            <a:chOff x="6440791" y="4293096"/>
            <a:chExt cx="787450" cy="1512168"/>
          </a:xfrm>
        </p:grpSpPr>
        <p:sp>
          <p:nvSpPr>
            <p:cNvPr id="36874" name="Rectangle 7">
              <a:extLst>
                <a:ext uri="{FF2B5EF4-FFF2-40B4-BE49-F238E27FC236}">
                  <a16:creationId xmlns:a16="http://schemas.microsoft.com/office/drawing/2014/main" id="{EF18483D-8E17-4759-8DEB-6C7B60267E0C}"/>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6875" name="Rectangle 8">
              <a:extLst>
                <a:ext uri="{FF2B5EF4-FFF2-40B4-BE49-F238E27FC236}">
                  <a16:creationId xmlns:a16="http://schemas.microsoft.com/office/drawing/2014/main" id="{720AF725-2895-4CD0-A19C-041EDDE021C4}"/>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36876" name="Straight Connector 17">
              <a:extLst>
                <a:ext uri="{FF2B5EF4-FFF2-40B4-BE49-F238E27FC236}">
                  <a16:creationId xmlns:a16="http://schemas.microsoft.com/office/drawing/2014/main" id="{B1993825-9AA3-4E98-9497-C63D50BEDC1C}"/>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9" name="Snip Same-side Corner of Rectangle 18">
              <a:extLst>
                <a:ext uri="{FF2B5EF4-FFF2-40B4-BE49-F238E27FC236}">
                  <a16:creationId xmlns:a16="http://schemas.microsoft.com/office/drawing/2014/main" id="{B48CE046-2DEF-E544-8D2B-5146C821EFC1}"/>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36878" name="Rounded Rectangle 19">
              <a:extLst>
                <a:ext uri="{FF2B5EF4-FFF2-40B4-BE49-F238E27FC236}">
                  <a16:creationId xmlns:a16="http://schemas.microsoft.com/office/drawing/2014/main" id="{8AD3CAA8-2E91-4BC9-B1D4-BB6FD378CEEF}"/>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36879" name="Oval 20">
              <a:extLst>
                <a:ext uri="{FF2B5EF4-FFF2-40B4-BE49-F238E27FC236}">
                  <a16:creationId xmlns:a16="http://schemas.microsoft.com/office/drawing/2014/main" id="{05F4432C-3C7E-43C2-A34A-327DFC91D75B}"/>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36880" name="Oval 21">
              <a:extLst>
                <a:ext uri="{FF2B5EF4-FFF2-40B4-BE49-F238E27FC236}">
                  <a16:creationId xmlns:a16="http://schemas.microsoft.com/office/drawing/2014/main" id="{DE4DEB54-10B0-416A-9A77-1807898DD368}"/>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36871" name="Group 12">
            <a:extLst>
              <a:ext uri="{FF2B5EF4-FFF2-40B4-BE49-F238E27FC236}">
                <a16:creationId xmlns:a16="http://schemas.microsoft.com/office/drawing/2014/main" id="{301958F0-7C14-4474-A73C-EBA6BF346BDE}"/>
              </a:ext>
            </a:extLst>
          </p:cNvPr>
          <p:cNvGrpSpPr>
            <a:grpSpLocks/>
          </p:cNvGrpSpPr>
          <p:nvPr/>
        </p:nvGrpSpPr>
        <p:grpSpPr bwMode="auto">
          <a:xfrm>
            <a:off x="2227263" y="1266825"/>
            <a:ext cx="1023937" cy="1719263"/>
            <a:chOff x="0" y="0"/>
            <a:chExt cx="656" cy="1194"/>
          </a:xfrm>
        </p:grpSpPr>
        <p:sp>
          <p:nvSpPr>
            <p:cNvPr id="36872" name="Rectangle 13">
              <a:extLst>
                <a:ext uri="{FF2B5EF4-FFF2-40B4-BE49-F238E27FC236}">
                  <a16:creationId xmlns:a16="http://schemas.microsoft.com/office/drawing/2014/main" id="{AAE52D42-7D29-46F6-BF77-52861535AC83}"/>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6873" name="Rectangle 14">
              <a:extLst>
                <a:ext uri="{FF2B5EF4-FFF2-40B4-BE49-F238E27FC236}">
                  <a16:creationId xmlns:a16="http://schemas.microsoft.com/office/drawing/2014/main" id="{318715AE-F61E-4257-B2CF-3CBD512C5655}"/>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278242095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a:extLst>
              <a:ext uri="{FF2B5EF4-FFF2-40B4-BE49-F238E27FC236}">
                <a16:creationId xmlns:a16="http://schemas.microsoft.com/office/drawing/2014/main" id="{31D6A552-3935-4325-A74C-FF5CF8B153FF}"/>
              </a:ext>
            </a:extLst>
          </p:cNvPr>
          <p:cNvSpPr>
            <a:spLocks noGrp="1" noChangeArrowheads="1"/>
          </p:cNvSpPr>
          <p:nvPr>
            <p:ph type="title"/>
          </p:nvPr>
        </p:nvSpPr>
        <p:spPr>
          <a:xfrm>
            <a:off x="3349625" y="0"/>
            <a:ext cx="5924550" cy="1208088"/>
          </a:xfrm>
        </p:spPr>
        <p:txBody>
          <a:bodyPr/>
          <a:lstStyle/>
          <a:p>
            <a:pPr>
              <a:tabLst>
                <a:tab pos="687388" algn="l"/>
                <a:tab pos="1374775" algn="l"/>
                <a:tab pos="2062163" algn="l"/>
                <a:tab pos="2751138" algn="l"/>
                <a:tab pos="3438525" algn="l"/>
                <a:tab pos="4125913" algn="l"/>
                <a:tab pos="4814888" algn="l"/>
                <a:tab pos="5502275" algn="l"/>
                <a:tab pos="6154738" algn="l"/>
              </a:tabLst>
            </a:pPr>
            <a:r>
              <a:rPr lang="en-US" altLang="en-US"/>
              <a:t>Message integrity</a:t>
            </a:r>
          </a:p>
        </p:txBody>
      </p:sp>
      <p:sp>
        <p:nvSpPr>
          <p:cNvPr id="37890" name="Rectangle 5">
            <a:extLst>
              <a:ext uri="{FF2B5EF4-FFF2-40B4-BE49-F238E27FC236}">
                <a16:creationId xmlns:a16="http://schemas.microsoft.com/office/drawing/2014/main" id="{F017012B-AE84-4C6E-BA3C-AF4D2226E9FF}"/>
              </a:ext>
            </a:extLst>
          </p:cNvPr>
          <p:cNvSpPr>
            <a:spLocks noGrp="1" noChangeArrowheads="1"/>
          </p:cNvSpPr>
          <p:nvPr>
            <p:ph type="body" idx="1"/>
          </p:nvPr>
        </p:nvSpPr>
        <p:spPr>
          <a:xfrm>
            <a:off x="565150" y="3276600"/>
            <a:ext cx="8458200" cy="2863850"/>
          </a:xfrm>
        </p:spPr>
        <p:txBody>
          <a:bodyPr/>
          <a:lstStyle/>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Alice sends a message to Bob, but Terrence changes the message before it reaches Bob</a:t>
            </a:r>
          </a:p>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solidFill>
                  <a:srgbClr val="FF0000"/>
                </a:solidFill>
              </a:rPr>
              <a:t>How to prevent Terrence from changing the message or how to allow Bob to check that the message sent by Alice was not modified ?</a:t>
            </a:r>
          </a:p>
        </p:txBody>
      </p:sp>
      <p:grpSp>
        <p:nvGrpSpPr>
          <p:cNvPr id="37891" name="Group 6">
            <a:extLst>
              <a:ext uri="{FF2B5EF4-FFF2-40B4-BE49-F238E27FC236}">
                <a16:creationId xmlns:a16="http://schemas.microsoft.com/office/drawing/2014/main" id="{BF3F2294-D14E-4C39-80EF-B61B05F3F1DD}"/>
              </a:ext>
            </a:extLst>
          </p:cNvPr>
          <p:cNvGrpSpPr>
            <a:grpSpLocks/>
          </p:cNvGrpSpPr>
          <p:nvPr/>
        </p:nvGrpSpPr>
        <p:grpSpPr bwMode="auto">
          <a:xfrm>
            <a:off x="7380288" y="1373188"/>
            <a:ext cx="788987" cy="1444625"/>
            <a:chOff x="0" y="0"/>
            <a:chExt cx="506" cy="1003"/>
          </a:xfrm>
        </p:grpSpPr>
        <p:sp>
          <p:nvSpPr>
            <p:cNvPr id="37907" name="Rectangle 7">
              <a:extLst>
                <a:ext uri="{FF2B5EF4-FFF2-40B4-BE49-F238E27FC236}">
                  <a16:creationId xmlns:a16="http://schemas.microsoft.com/office/drawing/2014/main" id="{B164E118-7837-48E5-8210-58964B4709AF}"/>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7908" name="Rectangle 8">
              <a:extLst>
                <a:ext uri="{FF2B5EF4-FFF2-40B4-BE49-F238E27FC236}">
                  <a16:creationId xmlns:a16="http://schemas.microsoft.com/office/drawing/2014/main" id="{FD6C1D86-403B-46BC-AE08-38D0C13DBB5B}"/>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sp>
        <p:nvSpPr>
          <p:cNvPr id="37892" name="Line 15">
            <a:extLst>
              <a:ext uri="{FF2B5EF4-FFF2-40B4-BE49-F238E27FC236}">
                <a16:creationId xmlns:a16="http://schemas.microsoft.com/office/drawing/2014/main" id="{EC0B538D-2C9F-4557-BC98-52167A1EFFA6}"/>
              </a:ext>
            </a:extLst>
          </p:cNvPr>
          <p:cNvSpPr>
            <a:spLocks noChangeShapeType="1"/>
          </p:cNvSpPr>
          <p:nvPr/>
        </p:nvSpPr>
        <p:spPr bwMode="auto">
          <a:xfrm>
            <a:off x="4789488" y="2016125"/>
            <a:ext cx="2468562"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pic>
        <p:nvPicPr>
          <p:cNvPr id="37893" name="Picture 16">
            <a:extLst>
              <a:ext uri="{FF2B5EF4-FFF2-40B4-BE49-F238E27FC236}">
                <a16:creationId xmlns:a16="http://schemas.microsoft.com/office/drawing/2014/main" id="{2E1E99B6-E791-459C-B923-8357CD4580A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450" y="1349375"/>
            <a:ext cx="174307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7894" name="Picture 17">
            <a:extLst>
              <a:ext uri="{FF2B5EF4-FFF2-40B4-BE49-F238E27FC236}">
                <a16:creationId xmlns:a16="http://schemas.microsoft.com/office/drawing/2014/main" id="{CF21023C-738F-4D59-B09E-A5DFDD9F929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425" y="1389063"/>
            <a:ext cx="1744663"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7895" name="Line 18">
            <a:extLst>
              <a:ext uri="{FF2B5EF4-FFF2-40B4-BE49-F238E27FC236}">
                <a16:creationId xmlns:a16="http://schemas.microsoft.com/office/drawing/2014/main" id="{6AD276F6-170A-481F-8B34-34D98DE8DC77}"/>
              </a:ext>
            </a:extLst>
          </p:cNvPr>
          <p:cNvSpPr>
            <a:spLocks noChangeShapeType="1"/>
          </p:cNvSpPr>
          <p:nvPr/>
        </p:nvSpPr>
        <p:spPr bwMode="auto">
          <a:xfrm>
            <a:off x="1939925" y="2054225"/>
            <a:ext cx="2170113"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37896" name="Group 16">
            <a:extLst>
              <a:ext uri="{FF2B5EF4-FFF2-40B4-BE49-F238E27FC236}">
                <a16:creationId xmlns:a16="http://schemas.microsoft.com/office/drawing/2014/main" id="{8901B279-C8F0-4EB9-BA04-552D7A546E9A}"/>
              </a:ext>
            </a:extLst>
          </p:cNvPr>
          <p:cNvGrpSpPr>
            <a:grpSpLocks/>
          </p:cNvGrpSpPr>
          <p:nvPr/>
        </p:nvGrpSpPr>
        <p:grpSpPr bwMode="auto">
          <a:xfrm>
            <a:off x="4068763" y="1298575"/>
            <a:ext cx="787400" cy="1511300"/>
            <a:chOff x="6440791" y="4293096"/>
            <a:chExt cx="787450" cy="1512168"/>
          </a:xfrm>
        </p:grpSpPr>
        <p:sp>
          <p:nvSpPr>
            <p:cNvPr id="37900" name="Rectangle 7">
              <a:extLst>
                <a:ext uri="{FF2B5EF4-FFF2-40B4-BE49-F238E27FC236}">
                  <a16:creationId xmlns:a16="http://schemas.microsoft.com/office/drawing/2014/main" id="{26F15ED9-99C6-488E-B829-437E83F8886D}"/>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7901" name="Rectangle 8">
              <a:extLst>
                <a:ext uri="{FF2B5EF4-FFF2-40B4-BE49-F238E27FC236}">
                  <a16:creationId xmlns:a16="http://schemas.microsoft.com/office/drawing/2014/main" id="{222FEB53-639B-4EC8-9D01-FC9054200599}"/>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37902" name="Straight Connector 19">
              <a:extLst>
                <a:ext uri="{FF2B5EF4-FFF2-40B4-BE49-F238E27FC236}">
                  <a16:creationId xmlns:a16="http://schemas.microsoft.com/office/drawing/2014/main" id="{C1FBFA22-DE11-4A52-A816-E7411C557993}"/>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21" name="Snip Same-side Corner of Rectangle 20">
              <a:extLst>
                <a:ext uri="{FF2B5EF4-FFF2-40B4-BE49-F238E27FC236}">
                  <a16:creationId xmlns:a16="http://schemas.microsoft.com/office/drawing/2014/main" id="{5C5CAB52-AA1A-3043-8247-F15D2FF06E94}"/>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37904" name="Rounded Rectangle 21">
              <a:extLst>
                <a:ext uri="{FF2B5EF4-FFF2-40B4-BE49-F238E27FC236}">
                  <a16:creationId xmlns:a16="http://schemas.microsoft.com/office/drawing/2014/main" id="{C96E7A75-9B4B-4A0E-8779-FD41BF555755}"/>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37905" name="Oval 22">
              <a:extLst>
                <a:ext uri="{FF2B5EF4-FFF2-40B4-BE49-F238E27FC236}">
                  <a16:creationId xmlns:a16="http://schemas.microsoft.com/office/drawing/2014/main" id="{54AACC0B-9F10-4540-9F53-B55A4B569DC4}"/>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37906" name="Oval 23">
              <a:extLst>
                <a:ext uri="{FF2B5EF4-FFF2-40B4-BE49-F238E27FC236}">
                  <a16:creationId xmlns:a16="http://schemas.microsoft.com/office/drawing/2014/main" id="{187DF80A-ECEA-4A46-92C3-91059610E1B9}"/>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37897" name="Group 12">
            <a:extLst>
              <a:ext uri="{FF2B5EF4-FFF2-40B4-BE49-F238E27FC236}">
                <a16:creationId xmlns:a16="http://schemas.microsoft.com/office/drawing/2014/main" id="{3F1A6DC4-DA71-48C0-ADF6-1FADC26A5018}"/>
              </a:ext>
            </a:extLst>
          </p:cNvPr>
          <p:cNvGrpSpPr>
            <a:grpSpLocks/>
          </p:cNvGrpSpPr>
          <p:nvPr/>
        </p:nvGrpSpPr>
        <p:grpSpPr bwMode="auto">
          <a:xfrm>
            <a:off x="1054100" y="1293813"/>
            <a:ext cx="1023938" cy="1719262"/>
            <a:chOff x="0" y="0"/>
            <a:chExt cx="656" cy="1194"/>
          </a:xfrm>
        </p:grpSpPr>
        <p:sp>
          <p:nvSpPr>
            <p:cNvPr id="37898" name="Rectangle 13">
              <a:extLst>
                <a:ext uri="{FF2B5EF4-FFF2-40B4-BE49-F238E27FC236}">
                  <a16:creationId xmlns:a16="http://schemas.microsoft.com/office/drawing/2014/main" id="{B94EE253-047A-455D-8144-E882547176B3}"/>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7899" name="Rectangle 14">
              <a:extLst>
                <a:ext uri="{FF2B5EF4-FFF2-40B4-BE49-F238E27FC236}">
                  <a16:creationId xmlns:a16="http://schemas.microsoft.com/office/drawing/2014/main" id="{0B00C732-4AE8-4DC3-835D-2DD7DED393BD}"/>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217091938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4">
            <a:extLst>
              <a:ext uri="{FF2B5EF4-FFF2-40B4-BE49-F238E27FC236}">
                <a16:creationId xmlns:a16="http://schemas.microsoft.com/office/drawing/2014/main" id="{31A8DC29-7B38-4E14-801E-1739ABD33273}"/>
              </a:ext>
            </a:extLst>
          </p:cNvPr>
          <p:cNvSpPr>
            <a:spLocks noGrp="1" noChangeArrowheads="1"/>
          </p:cNvSpPr>
          <p:nvPr>
            <p:ph type="title"/>
          </p:nvPr>
        </p:nvSpPr>
        <p:spPr>
          <a:xfrm>
            <a:off x="3349625" y="0"/>
            <a:ext cx="5924550" cy="1208088"/>
          </a:xfrm>
        </p:spPr>
        <p:txBody>
          <a:bodyPr/>
          <a:lstStyle/>
          <a:p>
            <a:pPr>
              <a:tabLst>
                <a:tab pos="687388" algn="l"/>
                <a:tab pos="1374775" algn="l"/>
                <a:tab pos="2062163" algn="l"/>
                <a:tab pos="2751138" algn="l"/>
                <a:tab pos="3438525" algn="l"/>
                <a:tab pos="4125913" algn="l"/>
                <a:tab pos="4814888" algn="l"/>
                <a:tab pos="5502275" algn="l"/>
                <a:tab pos="6154738" algn="l"/>
              </a:tabLst>
            </a:pPr>
            <a:r>
              <a:rPr lang="en-US" altLang="en-US"/>
              <a:t>Denial of Service</a:t>
            </a:r>
          </a:p>
        </p:txBody>
      </p:sp>
      <p:sp>
        <p:nvSpPr>
          <p:cNvPr id="38914" name="Rectangle 5">
            <a:extLst>
              <a:ext uri="{FF2B5EF4-FFF2-40B4-BE49-F238E27FC236}">
                <a16:creationId xmlns:a16="http://schemas.microsoft.com/office/drawing/2014/main" id="{F77F3F1D-F505-41C1-86B0-D9040EB11EFA}"/>
              </a:ext>
            </a:extLst>
          </p:cNvPr>
          <p:cNvSpPr>
            <a:spLocks noGrp="1" noChangeArrowheads="1"/>
          </p:cNvSpPr>
          <p:nvPr>
            <p:ph type="body" idx="1"/>
          </p:nvPr>
        </p:nvSpPr>
        <p:spPr>
          <a:xfrm>
            <a:off x="674688" y="3530600"/>
            <a:ext cx="8458200" cy="2374900"/>
          </a:xfrm>
        </p:spPr>
        <p:txBody>
          <a:bodyPr/>
          <a:lstStyle/>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Terrence sends so many messages to Bob that Bob is unable to process the messages sent by Alice</a:t>
            </a:r>
          </a:p>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solidFill>
                  <a:srgbClr val="FF0000"/>
                </a:solidFill>
              </a:rPr>
              <a:t>How to prevent Terrence from overloading Bob so that Alice cannot contact Bob ?</a:t>
            </a:r>
          </a:p>
        </p:txBody>
      </p:sp>
      <p:grpSp>
        <p:nvGrpSpPr>
          <p:cNvPr id="38915" name="Group 6">
            <a:extLst>
              <a:ext uri="{FF2B5EF4-FFF2-40B4-BE49-F238E27FC236}">
                <a16:creationId xmlns:a16="http://schemas.microsoft.com/office/drawing/2014/main" id="{633B7D54-419E-4D78-865F-5F3FE7220D39}"/>
              </a:ext>
            </a:extLst>
          </p:cNvPr>
          <p:cNvGrpSpPr>
            <a:grpSpLocks/>
          </p:cNvGrpSpPr>
          <p:nvPr/>
        </p:nvGrpSpPr>
        <p:grpSpPr bwMode="auto">
          <a:xfrm>
            <a:off x="7380288" y="1373188"/>
            <a:ext cx="788987" cy="1444625"/>
            <a:chOff x="0" y="0"/>
            <a:chExt cx="506" cy="1003"/>
          </a:xfrm>
        </p:grpSpPr>
        <p:sp>
          <p:nvSpPr>
            <p:cNvPr id="38927" name="Rectangle 7">
              <a:extLst>
                <a:ext uri="{FF2B5EF4-FFF2-40B4-BE49-F238E27FC236}">
                  <a16:creationId xmlns:a16="http://schemas.microsoft.com/office/drawing/2014/main" id="{30D4688E-01B7-4B22-8CDC-A3535327E64E}"/>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8928" name="Rectangle 8">
              <a:extLst>
                <a:ext uri="{FF2B5EF4-FFF2-40B4-BE49-F238E27FC236}">
                  <a16:creationId xmlns:a16="http://schemas.microsoft.com/office/drawing/2014/main" id="{C2942D97-CA15-4131-BE53-668BD20D1E02}"/>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sp>
        <p:nvSpPr>
          <p:cNvPr id="38916" name="Line 12">
            <a:extLst>
              <a:ext uri="{FF2B5EF4-FFF2-40B4-BE49-F238E27FC236}">
                <a16:creationId xmlns:a16="http://schemas.microsoft.com/office/drawing/2014/main" id="{F6E236F5-06FA-47F9-89FE-150C30A523BB}"/>
              </a:ext>
            </a:extLst>
          </p:cNvPr>
          <p:cNvSpPr>
            <a:spLocks noChangeShapeType="1"/>
          </p:cNvSpPr>
          <p:nvPr/>
        </p:nvSpPr>
        <p:spPr bwMode="auto">
          <a:xfrm>
            <a:off x="4789488" y="2016125"/>
            <a:ext cx="2468562"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pic>
        <p:nvPicPr>
          <p:cNvPr id="38917" name="Picture 13">
            <a:extLst>
              <a:ext uri="{FF2B5EF4-FFF2-40B4-BE49-F238E27FC236}">
                <a16:creationId xmlns:a16="http://schemas.microsoft.com/office/drawing/2014/main" id="{090F6BF1-30E1-4F8B-8141-9F2861A5E94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450" y="1349375"/>
            <a:ext cx="174307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8918" name="Picture 14">
            <a:extLst>
              <a:ext uri="{FF2B5EF4-FFF2-40B4-BE49-F238E27FC236}">
                <a16:creationId xmlns:a16="http://schemas.microsoft.com/office/drawing/2014/main" id="{B38E4D9C-32B2-4C4B-99F2-4860DD4E5A9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6850" y="2427288"/>
            <a:ext cx="1744663"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nvGrpSpPr>
          <p:cNvPr id="38919" name="Group 12">
            <a:extLst>
              <a:ext uri="{FF2B5EF4-FFF2-40B4-BE49-F238E27FC236}">
                <a16:creationId xmlns:a16="http://schemas.microsoft.com/office/drawing/2014/main" id="{64FC3A1A-B246-4FA4-A93E-A36ED79D07AD}"/>
              </a:ext>
            </a:extLst>
          </p:cNvPr>
          <p:cNvGrpSpPr>
            <a:grpSpLocks/>
          </p:cNvGrpSpPr>
          <p:nvPr/>
        </p:nvGrpSpPr>
        <p:grpSpPr bwMode="auto">
          <a:xfrm>
            <a:off x="3940175" y="1304925"/>
            <a:ext cx="788988" cy="1512888"/>
            <a:chOff x="6440791" y="4293096"/>
            <a:chExt cx="787450" cy="1512168"/>
          </a:xfrm>
        </p:grpSpPr>
        <p:sp>
          <p:nvSpPr>
            <p:cNvPr id="38920" name="Rectangle 7">
              <a:extLst>
                <a:ext uri="{FF2B5EF4-FFF2-40B4-BE49-F238E27FC236}">
                  <a16:creationId xmlns:a16="http://schemas.microsoft.com/office/drawing/2014/main" id="{32B29272-749E-40BE-BD5E-075032EB44DF}"/>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8921" name="Rectangle 8">
              <a:extLst>
                <a:ext uri="{FF2B5EF4-FFF2-40B4-BE49-F238E27FC236}">
                  <a16:creationId xmlns:a16="http://schemas.microsoft.com/office/drawing/2014/main" id="{B5CE608D-5A1E-4913-9FE8-BD7B427499C8}"/>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38922" name="Straight Connector 15">
              <a:extLst>
                <a:ext uri="{FF2B5EF4-FFF2-40B4-BE49-F238E27FC236}">
                  <a16:creationId xmlns:a16="http://schemas.microsoft.com/office/drawing/2014/main" id="{EC1168E3-B9FF-486E-A3EE-36A7F75A1140}"/>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7" name="Snip Same-side Corner of Rectangle 16">
              <a:extLst>
                <a:ext uri="{FF2B5EF4-FFF2-40B4-BE49-F238E27FC236}">
                  <a16:creationId xmlns:a16="http://schemas.microsoft.com/office/drawing/2014/main" id="{1405C469-E574-984C-B670-B4CDBFD3D825}"/>
                </a:ext>
              </a:extLst>
            </p:cNvPr>
            <p:cNvSpPr/>
            <p:nvPr/>
          </p:nvSpPr>
          <p:spPr bwMode="auto">
            <a:xfrm>
              <a:off x="6681621" y="4293096"/>
              <a:ext cx="294699" cy="144394"/>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38924" name="Rounded Rectangle 17">
              <a:extLst>
                <a:ext uri="{FF2B5EF4-FFF2-40B4-BE49-F238E27FC236}">
                  <a16:creationId xmlns:a16="http://schemas.microsoft.com/office/drawing/2014/main" id="{C0292BFA-43EC-455E-AA4A-7D9107C09DB7}"/>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38925" name="Oval 18">
              <a:extLst>
                <a:ext uri="{FF2B5EF4-FFF2-40B4-BE49-F238E27FC236}">
                  <a16:creationId xmlns:a16="http://schemas.microsoft.com/office/drawing/2014/main" id="{0F75B1D7-274B-42E5-B2B2-96E55EDE1B17}"/>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38926" name="Oval 19">
              <a:extLst>
                <a:ext uri="{FF2B5EF4-FFF2-40B4-BE49-F238E27FC236}">
                  <a16:creationId xmlns:a16="http://schemas.microsoft.com/office/drawing/2014/main" id="{497A88B6-0DE5-4964-AD14-01A3A2CB0854}"/>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spTree>
    <p:extLst>
      <p:ext uri="{BB962C8B-B14F-4D97-AF65-F5344CB8AC3E}">
        <p14:creationId xmlns:p14="http://schemas.microsoft.com/office/powerpoint/2010/main" val="160935631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re 1">
            <a:extLst>
              <a:ext uri="{FF2B5EF4-FFF2-40B4-BE49-F238E27FC236}">
                <a16:creationId xmlns:a16="http://schemas.microsoft.com/office/drawing/2014/main" id="{ADDF1351-93CD-4D35-B588-9144BD405AE4}"/>
              </a:ext>
            </a:extLst>
          </p:cNvPr>
          <p:cNvSpPr>
            <a:spLocks noGrp="1" noChangeArrowheads="1"/>
          </p:cNvSpPr>
          <p:nvPr>
            <p:ph type="title"/>
          </p:nvPr>
        </p:nvSpPr>
        <p:spPr/>
        <p:txBody>
          <a:bodyPr/>
          <a:lstStyle/>
          <a:p>
            <a:r>
              <a:rPr lang="en-GB" altLang="en-US"/>
              <a:t>Hash functions</a:t>
            </a:r>
          </a:p>
        </p:txBody>
      </p:sp>
      <p:sp>
        <p:nvSpPr>
          <p:cNvPr id="39938" name="Espace réservé du contenu 2">
            <a:extLst>
              <a:ext uri="{FF2B5EF4-FFF2-40B4-BE49-F238E27FC236}">
                <a16:creationId xmlns:a16="http://schemas.microsoft.com/office/drawing/2014/main" id="{749F3011-8416-4077-A50F-DAFBDCE04EFA}"/>
              </a:ext>
            </a:extLst>
          </p:cNvPr>
          <p:cNvSpPr>
            <a:spLocks noGrp="1" noChangeArrowheads="1"/>
          </p:cNvSpPr>
          <p:nvPr>
            <p:ph idx="1"/>
          </p:nvPr>
        </p:nvSpPr>
        <p:spPr>
          <a:xfrm>
            <a:off x="966788" y="1946275"/>
            <a:ext cx="7972425" cy="4911725"/>
          </a:xfrm>
        </p:spPr>
        <p:txBody>
          <a:bodyPr/>
          <a:lstStyle/>
          <a:p>
            <a:pP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a:t>Properties</a:t>
            </a:r>
          </a:p>
          <a:p>
            <a:pPr lvl="1">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a:t>Easy to compute H(</a:t>
            </a:r>
            <a:r>
              <a:rPr lang="en-US" altLang="en-US" err="1"/>
              <a:t>Msg,key</a:t>
            </a:r>
            <a:r>
              <a:rPr lang="en-US" altLang="en-US"/>
              <a:t>) </a:t>
            </a:r>
          </a:p>
          <a:p>
            <a:pPr lvl="1">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a:t>Very difficult to find Msg2 : H(</a:t>
            </a:r>
            <a:r>
              <a:rPr lang="en-US" altLang="en-US" err="1"/>
              <a:t>Msg,k</a:t>
            </a:r>
            <a:r>
              <a:rPr lang="en-US" altLang="en-US"/>
              <a:t>)=H(Msg2,k)</a:t>
            </a:r>
            <a:br>
              <a:rPr lang="en-US" altLang="en-US"/>
            </a:br>
            <a:br>
              <a:rPr lang="en-US" altLang="en-US"/>
            </a:br>
            <a:br>
              <a:rPr lang="en-US" altLang="en-US"/>
            </a:br>
            <a:endParaRPr lang="en-US" altLang="en-US"/>
          </a:p>
          <a:p>
            <a:pP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a:t>Example hash functions</a:t>
            </a:r>
          </a:p>
          <a:p>
            <a:pPr lvl="1">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a:t>MD5, MD4, SHA-1,SHA-256</a:t>
            </a:r>
          </a:p>
          <a:p>
            <a:pPr marL="195262" indent="0">
              <a:buNone/>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endParaRPr lang="en-GB" altLang="en-US"/>
          </a:p>
        </p:txBody>
      </p:sp>
      <p:sp>
        <p:nvSpPr>
          <p:cNvPr id="39939" name="Rectangle 6">
            <a:extLst>
              <a:ext uri="{FF2B5EF4-FFF2-40B4-BE49-F238E27FC236}">
                <a16:creationId xmlns:a16="http://schemas.microsoft.com/office/drawing/2014/main" id="{40BB1D2C-CE4B-4D7A-AA81-EAE20C738D89}"/>
              </a:ext>
            </a:extLst>
          </p:cNvPr>
          <p:cNvSpPr>
            <a:spLocks/>
          </p:cNvSpPr>
          <p:nvPr/>
        </p:nvSpPr>
        <p:spPr bwMode="auto">
          <a:xfrm>
            <a:off x="2914650" y="5048250"/>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Alice</a:t>
            </a:r>
          </a:p>
        </p:txBody>
      </p:sp>
      <p:sp>
        <p:nvSpPr>
          <p:cNvPr id="39940" name="Rectangle 7">
            <a:extLst>
              <a:ext uri="{FF2B5EF4-FFF2-40B4-BE49-F238E27FC236}">
                <a16:creationId xmlns:a16="http://schemas.microsoft.com/office/drawing/2014/main" id="{6145D322-2608-437D-94E7-05E3CBFC329D}"/>
              </a:ext>
            </a:extLst>
          </p:cNvPr>
          <p:cNvSpPr>
            <a:spLocks/>
          </p:cNvSpPr>
          <p:nvPr/>
        </p:nvSpPr>
        <p:spPr bwMode="auto">
          <a:xfrm>
            <a:off x="6342063" y="5013325"/>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Bob</a:t>
            </a:r>
          </a:p>
        </p:txBody>
      </p:sp>
      <p:grpSp>
        <p:nvGrpSpPr>
          <p:cNvPr id="39941" name="Group 8">
            <a:extLst>
              <a:ext uri="{FF2B5EF4-FFF2-40B4-BE49-F238E27FC236}">
                <a16:creationId xmlns:a16="http://schemas.microsoft.com/office/drawing/2014/main" id="{9D305BED-3380-4FEC-95BE-5CDFC55D925B}"/>
              </a:ext>
            </a:extLst>
          </p:cNvPr>
          <p:cNvGrpSpPr>
            <a:grpSpLocks/>
          </p:cNvGrpSpPr>
          <p:nvPr/>
        </p:nvGrpSpPr>
        <p:grpSpPr bwMode="auto">
          <a:xfrm>
            <a:off x="3032125" y="4370388"/>
            <a:ext cx="639763" cy="590550"/>
            <a:chOff x="0" y="0"/>
            <a:chExt cx="529" cy="529"/>
          </a:xfrm>
        </p:grpSpPr>
        <p:sp>
          <p:nvSpPr>
            <p:cNvPr id="39960" name="AutoShape 9">
              <a:extLst>
                <a:ext uri="{FF2B5EF4-FFF2-40B4-BE49-F238E27FC236}">
                  <a16:creationId xmlns:a16="http://schemas.microsoft.com/office/drawing/2014/main" id="{457CBBC8-57A0-42E8-8010-BB79EE3F737D}"/>
                </a:ext>
              </a:extLst>
            </p:cNvPr>
            <p:cNvSpPr>
              <a:spLocks/>
            </p:cNvSpPr>
            <p:nvPr/>
          </p:nvSpPr>
          <p:spPr bwMode="auto">
            <a:xfrm>
              <a:off x="0" y="0"/>
              <a:ext cx="529" cy="529"/>
            </a:xfrm>
            <a:prstGeom prst="roundRect">
              <a:avLst>
                <a:gd name="adj" fmla="val 18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9961" name="Rectangle 10">
              <a:extLst>
                <a:ext uri="{FF2B5EF4-FFF2-40B4-BE49-F238E27FC236}">
                  <a16:creationId xmlns:a16="http://schemas.microsoft.com/office/drawing/2014/main" id="{36A994C4-8ADC-47BD-9451-F7B6E0480EB3}"/>
                </a:ext>
              </a:extLst>
            </p:cNvPr>
            <p:cNvSpPr>
              <a:spLocks/>
            </p:cNvSpPr>
            <p:nvPr/>
          </p:nvSpPr>
          <p:spPr bwMode="auto">
            <a:xfrm>
              <a:off x="0" y="148"/>
              <a:ext cx="5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H</a:t>
              </a:r>
            </a:p>
          </p:txBody>
        </p:sp>
      </p:grpSp>
      <p:grpSp>
        <p:nvGrpSpPr>
          <p:cNvPr id="39942" name="Group 11">
            <a:extLst>
              <a:ext uri="{FF2B5EF4-FFF2-40B4-BE49-F238E27FC236}">
                <a16:creationId xmlns:a16="http://schemas.microsoft.com/office/drawing/2014/main" id="{D507A274-F9D0-4840-8A03-FEBB89031B83}"/>
              </a:ext>
            </a:extLst>
          </p:cNvPr>
          <p:cNvGrpSpPr>
            <a:grpSpLocks/>
          </p:cNvGrpSpPr>
          <p:nvPr/>
        </p:nvGrpSpPr>
        <p:grpSpPr bwMode="auto">
          <a:xfrm>
            <a:off x="6332538" y="4327525"/>
            <a:ext cx="639762" cy="590550"/>
            <a:chOff x="0" y="0"/>
            <a:chExt cx="529" cy="529"/>
          </a:xfrm>
        </p:grpSpPr>
        <p:sp>
          <p:nvSpPr>
            <p:cNvPr id="39958" name="AutoShape 12">
              <a:extLst>
                <a:ext uri="{FF2B5EF4-FFF2-40B4-BE49-F238E27FC236}">
                  <a16:creationId xmlns:a16="http://schemas.microsoft.com/office/drawing/2014/main" id="{EDA618DF-EBBC-4DB6-960D-0D800BAC479A}"/>
                </a:ext>
              </a:extLst>
            </p:cNvPr>
            <p:cNvSpPr>
              <a:spLocks/>
            </p:cNvSpPr>
            <p:nvPr/>
          </p:nvSpPr>
          <p:spPr bwMode="auto">
            <a:xfrm>
              <a:off x="0" y="0"/>
              <a:ext cx="529" cy="529"/>
            </a:xfrm>
            <a:prstGeom prst="roundRect">
              <a:avLst>
                <a:gd name="adj" fmla="val 18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39959" name="Rectangle 13">
              <a:extLst>
                <a:ext uri="{FF2B5EF4-FFF2-40B4-BE49-F238E27FC236}">
                  <a16:creationId xmlns:a16="http://schemas.microsoft.com/office/drawing/2014/main" id="{554B4DEF-2F8F-481F-BD12-266F9CB948EA}"/>
                </a:ext>
              </a:extLst>
            </p:cNvPr>
            <p:cNvSpPr>
              <a:spLocks/>
            </p:cNvSpPr>
            <p:nvPr/>
          </p:nvSpPr>
          <p:spPr bwMode="auto">
            <a:xfrm>
              <a:off x="0" y="148"/>
              <a:ext cx="5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H</a:t>
              </a:r>
            </a:p>
          </p:txBody>
        </p:sp>
      </p:grpSp>
      <p:grpSp>
        <p:nvGrpSpPr>
          <p:cNvPr id="39943" name="Group 14">
            <a:extLst>
              <a:ext uri="{FF2B5EF4-FFF2-40B4-BE49-F238E27FC236}">
                <a16:creationId xmlns:a16="http://schemas.microsoft.com/office/drawing/2014/main" id="{964B834A-A14B-4714-98AA-8998F74EA24E}"/>
              </a:ext>
            </a:extLst>
          </p:cNvPr>
          <p:cNvGrpSpPr>
            <a:grpSpLocks/>
          </p:cNvGrpSpPr>
          <p:nvPr/>
        </p:nvGrpSpPr>
        <p:grpSpPr bwMode="auto">
          <a:xfrm>
            <a:off x="1997075" y="4541838"/>
            <a:ext cx="995363" cy="258762"/>
            <a:chOff x="-373" y="20"/>
            <a:chExt cx="823" cy="232"/>
          </a:xfrm>
        </p:grpSpPr>
        <p:sp>
          <p:nvSpPr>
            <p:cNvPr id="39956" name="Line 15">
              <a:extLst>
                <a:ext uri="{FF2B5EF4-FFF2-40B4-BE49-F238E27FC236}">
                  <a16:creationId xmlns:a16="http://schemas.microsoft.com/office/drawing/2014/main" id="{55DD068E-F194-44DE-970D-C12E4B3C3DE0}"/>
                </a:ext>
              </a:extLst>
            </p:cNvPr>
            <p:cNvSpPr>
              <a:spLocks noChangeShapeType="1"/>
            </p:cNvSpPr>
            <p:nvPr/>
          </p:nvSpPr>
          <p:spPr bwMode="auto">
            <a:xfrm>
              <a:off x="0" y="112"/>
              <a:ext cx="45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9957" name="Rectangle 16">
              <a:extLst>
                <a:ext uri="{FF2B5EF4-FFF2-40B4-BE49-F238E27FC236}">
                  <a16:creationId xmlns:a16="http://schemas.microsoft.com/office/drawing/2014/main" id="{5AB36DAF-569A-46E4-A483-F8A9D01C428C}"/>
                </a:ext>
              </a:extLst>
            </p:cNvPr>
            <p:cNvSpPr>
              <a:spLocks/>
            </p:cNvSpPr>
            <p:nvPr/>
          </p:nvSpPr>
          <p:spPr bwMode="auto">
            <a:xfrm>
              <a:off x="-373" y="20"/>
              <a:ext cx="4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m</a:t>
              </a:r>
            </a:p>
          </p:txBody>
        </p:sp>
      </p:grpSp>
      <p:sp>
        <p:nvSpPr>
          <p:cNvPr id="39944" name="Line 17">
            <a:extLst>
              <a:ext uri="{FF2B5EF4-FFF2-40B4-BE49-F238E27FC236}">
                <a16:creationId xmlns:a16="http://schemas.microsoft.com/office/drawing/2014/main" id="{655145AA-50C7-4D5A-BE3D-676097CF8045}"/>
              </a:ext>
            </a:extLst>
          </p:cNvPr>
          <p:cNvSpPr>
            <a:spLocks noChangeShapeType="1"/>
          </p:cNvSpPr>
          <p:nvPr/>
        </p:nvSpPr>
        <p:spPr bwMode="auto">
          <a:xfrm>
            <a:off x="3325813" y="4081463"/>
            <a:ext cx="1587" cy="2460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39945" name="Rectangle 18">
            <a:extLst>
              <a:ext uri="{FF2B5EF4-FFF2-40B4-BE49-F238E27FC236}">
                <a16:creationId xmlns:a16="http://schemas.microsoft.com/office/drawing/2014/main" id="{F996E564-BB04-4A2B-BA03-3BC2427E00FC}"/>
              </a:ext>
            </a:extLst>
          </p:cNvPr>
          <p:cNvSpPr>
            <a:spLocks/>
          </p:cNvSpPr>
          <p:nvPr/>
        </p:nvSpPr>
        <p:spPr bwMode="auto">
          <a:xfrm>
            <a:off x="3048531" y="3802791"/>
            <a:ext cx="479298" cy="31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400" i="1">
                <a:latin typeface="Helvetica" panose="020B0604020202020204" pitchFamily="34" charset="0"/>
                <a:sym typeface="Helvetica" panose="020B0604020202020204" pitchFamily="34" charset="0"/>
              </a:rPr>
              <a:t>key</a:t>
            </a:r>
          </a:p>
        </p:txBody>
      </p:sp>
      <p:sp>
        <p:nvSpPr>
          <p:cNvPr id="39946" name="Line 19">
            <a:extLst>
              <a:ext uri="{FF2B5EF4-FFF2-40B4-BE49-F238E27FC236}">
                <a16:creationId xmlns:a16="http://schemas.microsoft.com/office/drawing/2014/main" id="{843718AF-A73B-47E7-B75D-98A73F5B45DC}"/>
              </a:ext>
            </a:extLst>
          </p:cNvPr>
          <p:cNvSpPr>
            <a:spLocks noChangeShapeType="1"/>
          </p:cNvSpPr>
          <p:nvPr/>
        </p:nvSpPr>
        <p:spPr bwMode="auto">
          <a:xfrm>
            <a:off x="6608763" y="4097338"/>
            <a:ext cx="1587" cy="2476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39947" name="Rectangle 20">
            <a:extLst>
              <a:ext uri="{FF2B5EF4-FFF2-40B4-BE49-F238E27FC236}">
                <a16:creationId xmlns:a16="http://schemas.microsoft.com/office/drawing/2014/main" id="{2F8A8588-1A8B-4004-A7CB-FEA53482FD09}"/>
              </a:ext>
            </a:extLst>
          </p:cNvPr>
          <p:cNvSpPr>
            <a:spLocks/>
          </p:cNvSpPr>
          <p:nvPr/>
        </p:nvSpPr>
        <p:spPr bwMode="auto">
          <a:xfrm>
            <a:off x="6366553" y="3736368"/>
            <a:ext cx="479298" cy="31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400" i="1">
                <a:latin typeface="Helvetica" panose="020B0604020202020204" pitchFamily="34" charset="0"/>
                <a:sym typeface="Helvetica" panose="020B0604020202020204" pitchFamily="34" charset="0"/>
              </a:rPr>
              <a:t>key</a:t>
            </a:r>
          </a:p>
        </p:txBody>
      </p:sp>
      <p:grpSp>
        <p:nvGrpSpPr>
          <p:cNvPr id="39948" name="Group 21">
            <a:extLst>
              <a:ext uri="{FF2B5EF4-FFF2-40B4-BE49-F238E27FC236}">
                <a16:creationId xmlns:a16="http://schemas.microsoft.com/office/drawing/2014/main" id="{27E371E0-B3A9-4FD3-AC7B-D650F8CE009D}"/>
              </a:ext>
            </a:extLst>
          </p:cNvPr>
          <p:cNvGrpSpPr>
            <a:grpSpLocks/>
          </p:cNvGrpSpPr>
          <p:nvPr/>
        </p:nvGrpSpPr>
        <p:grpSpPr bwMode="auto">
          <a:xfrm>
            <a:off x="3670300" y="4192588"/>
            <a:ext cx="2652713" cy="911225"/>
            <a:chOff x="0" y="0"/>
            <a:chExt cx="2194" cy="816"/>
          </a:xfrm>
        </p:grpSpPr>
        <p:sp>
          <p:nvSpPr>
            <p:cNvPr id="39954" name="Line 22">
              <a:extLst>
                <a:ext uri="{FF2B5EF4-FFF2-40B4-BE49-F238E27FC236}">
                  <a16:creationId xmlns:a16="http://schemas.microsoft.com/office/drawing/2014/main" id="{556F6A6F-1CA6-481C-8C63-D75B14A5BF05}"/>
                </a:ext>
              </a:extLst>
            </p:cNvPr>
            <p:cNvSpPr>
              <a:spLocks noChangeShapeType="1"/>
            </p:cNvSpPr>
            <p:nvPr/>
          </p:nvSpPr>
          <p:spPr bwMode="auto">
            <a:xfrm>
              <a:off x="0" y="404"/>
              <a:ext cx="2194" cy="1"/>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39955" name="Rectangle 23">
              <a:extLst>
                <a:ext uri="{FF2B5EF4-FFF2-40B4-BE49-F238E27FC236}">
                  <a16:creationId xmlns:a16="http://schemas.microsoft.com/office/drawing/2014/main" id="{38697B92-E8ED-41B4-8D43-F462C2DC5254}"/>
                </a:ext>
              </a:extLst>
            </p:cNvPr>
            <p:cNvSpPr>
              <a:spLocks/>
            </p:cNvSpPr>
            <p:nvPr/>
          </p:nvSpPr>
          <p:spPr bwMode="auto">
            <a:xfrm>
              <a:off x="1" y="0"/>
              <a:ext cx="219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err="1">
                  <a:latin typeface="Helvetica" panose="020B0604020202020204" pitchFamily="34" charset="0"/>
                  <a:sym typeface="Helvetica" panose="020B0604020202020204" pitchFamily="34" charset="0"/>
                </a:rPr>
                <a:t>m,H</a:t>
              </a:r>
              <a:r>
                <a:rPr lang="en-US" altLang="en-US">
                  <a:latin typeface="Helvetica" panose="020B0604020202020204" pitchFamily="34" charset="0"/>
                  <a:sym typeface="Helvetica" panose="020B0604020202020204" pitchFamily="34" charset="0"/>
                </a:rPr>
                <a:t>(</a:t>
              </a:r>
              <a:r>
                <a:rPr lang="en-US" altLang="en-US" i="1" err="1">
                  <a:latin typeface="Helvetica" panose="020B0604020202020204" pitchFamily="34" charset="0"/>
                  <a:sym typeface="Helvetica" panose="020B0604020202020204" pitchFamily="34" charset="0"/>
                </a:rPr>
                <a:t>m,key</a:t>
              </a:r>
              <a:r>
                <a:rPr lang="en-US" altLang="en-US">
                  <a:latin typeface="Helvetica" panose="020B0604020202020204" pitchFamily="34" charset="0"/>
                  <a:sym typeface="Helvetica" panose="020B0604020202020204" pitchFamily="34" charset="0"/>
                </a:rPr>
                <a:t>)</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insecure channel</a:t>
              </a:r>
            </a:p>
          </p:txBody>
        </p:sp>
      </p:grpSp>
      <p:grpSp>
        <p:nvGrpSpPr>
          <p:cNvPr id="39949" name="Group 24">
            <a:extLst>
              <a:ext uri="{FF2B5EF4-FFF2-40B4-BE49-F238E27FC236}">
                <a16:creationId xmlns:a16="http://schemas.microsoft.com/office/drawing/2014/main" id="{09CA59D0-1862-4944-8565-C4789F33310D}"/>
              </a:ext>
            </a:extLst>
          </p:cNvPr>
          <p:cNvGrpSpPr>
            <a:grpSpLocks/>
          </p:cNvGrpSpPr>
          <p:nvPr/>
        </p:nvGrpSpPr>
        <p:grpSpPr bwMode="auto">
          <a:xfrm>
            <a:off x="6980238" y="4497388"/>
            <a:ext cx="1212850" cy="277812"/>
            <a:chOff x="0" y="0"/>
            <a:chExt cx="1003" cy="249"/>
          </a:xfrm>
        </p:grpSpPr>
        <p:sp>
          <p:nvSpPr>
            <p:cNvPr id="39952" name="Line 25">
              <a:extLst>
                <a:ext uri="{FF2B5EF4-FFF2-40B4-BE49-F238E27FC236}">
                  <a16:creationId xmlns:a16="http://schemas.microsoft.com/office/drawing/2014/main" id="{629CB2E5-7C00-4DBD-9B00-2C888C73192D}"/>
                </a:ext>
              </a:extLst>
            </p:cNvPr>
            <p:cNvSpPr>
              <a:spLocks noChangeShapeType="1"/>
            </p:cNvSpPr>
            <p:nvPr/>
          </p:nvSpPr>
          <p:spPr bwMode="auto">
            <a:xfrm rot="10800000" flipH="1">
              <a:off x="0" y="114"/>
              <a:ext cx="1002" cy="1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39953" name="Rectangle 26">
              <a:extLst>
                <a:ext uri="{FF2B5EF4-FFF2-40B4-BE49-F238E27FC236}">
                  <a16:creationId xmlns:a16="http://schemas.microsoft.com/office/drawing/2014/main" id="{840A39EA-97FA-4A3D-B9DC-3021E3EAC72F}"/>
                </a:ext>
              </a:extLst>
            </p:cNvPr>
            <p:cNvSpPr>
              <a:spLocks/>
            </p:cNvSpPr>
            <p:nvPr/>
          </p:nvSpPr>
          <p:spPr bwMode="auto">
            <a:xfrm rot="-59999">
              <a:off x="1" y="8"/>
              <a:ext cx="100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65213" algn="l"/>
                  <a:tab pos="15890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m valid ?</a:t>
              </a:r>
            </a:p>
          </p:txBody>
        </p:sp>
      </p:grpSp>
      <p:cxnSp>
        <p:nvCxnSpPr>
          <p:cNvPr id="39950" name="Connecteur droit 25">
            <a:extLst>
              <a:ext uri="{FF2B5EF4-FFF2-40B4-BE49-F238E27FC236}">
                <a16:creationId xmlns:a16="http://schemas.microsoft.com/office/drawing/2014/main" id="{F0E98BEA-33D3-488F-878B-56CEA240A67D}"/>
              </a:ext>
            </a:extLst>
          </p:cNvPr>
          <p:cNvCxnSpPr>
            <a:cxnSpLocks noChangeShapeType="1"/>
          </p:cNvCxnSpPr>
          <p:nvPr/>
        </p:nvCxnSpPr>
        <p:spPr bwMode="auto">
          <a:xfrm flipV="1">
            <a:off x="2155825" y="6010275"/>
            <a:ext cx="493713" cy="658813"/>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cxnSp>
        <p:nvCxnSpPr>
          <p:cNvPr id="39951" name="Connecteur droit 26">
            <a:extLst>
              <a:ext uri="{FF2B5EF4-FFF2-40B4-BE49-F238E27FC236}">
                <a16:creationId xmlns:a16="http://schemas.microsoft.com/office/drawing/2014/main" id="{CA2CA832-EE01-4BF5-9D70-16BD20F4DB43}"/>
              </a:ext>
            </a:extLst>
          </p:cNvPr>
          <p:cNvCxnSpPr>
            <a:cxnSpLocks noChangeShapeType="1"/>
          </p:cNvCxnSpPr>
          <p:nvPr/>
        </p:nvCxnSpPr>
        <p:spPr bwMode="auto">
          <a:xfrm flipV="1">
            <a:off x="3252788" y="6010275"/>
            <a:ext cx="493712" cy="658813"/>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sp>
        <p:nvSpPr>
          <p:cNvPr id="2" name="Rectangle 1">
            <a:extLst>
              <a:ext uri="{FF2B5EF4-FFF2-40B4-BE49-F238E27FC236}">
                <a16:creationId xmlns:a16="http://schemas.microsoft.com/office/drawing/2014/main" id="{CCA19B1C-292A-C940-8979-43370264A180}"/>
              </a:ext>
            </a:extLst>
          </p:cNvPr>
          <p:cNvSpPr/>
          <p:nvPr/>
        </p:nvSpPr>
        <p:spPr bwMode="auto">
          <a:xfrm>
            <a:off x="766359" y="5540872"/>
            <a:ext cx="6099642" cy="1299939"/>
          </a:xfrm>
          <a:prstGeom prst="rect">
            <a:avLst/>
          </a:prstGeom>
          <a:solidFill>
            <a:schemeClr val="bg1"/>
          </a:solidFill>
          <a:ln w="254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Tree>
    <p:extLst>
      <p:ext uri="{BB962C8B-B14F-4D97-AF65-F5344CB8AC3E}">
        <p14:creationId xmlns:p14="http://schemas.microsoft.com/office/powerpoint/2010/main" val="13531745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34A2-0078-0542-BE23-33916E7AEE58}"/>
              </a:ext>
            </a:extLst>
          </p:cNvPr>
          <p:cNvSpPr>
            <a:spLocks noGrp="1"/>
          </p:cNvSpPr>
          <p:nvPr>
            <p:ph type="title"/>
          </p:nvPr>
        </p:nvSpPr>
        <p:spPr/>
        <p:txBody>
          <a:bodyPr/>
          <a:lstStyle/>
          <a:p>
            <a:r>
              <a:rPr lang="nl-BE"/>
              <a:t>Hash functions</a:t>
            </a:r>
            <a:endParaRPr lang="en-BE"/>
          </a:p>
        </p:txBody>
      </p:sp>
      <p:sp>
        <p:nvSpPr>
          <p:cNvPr id="3" name="Content Placeholder 2">
            <a:extLst>
              <a:ext uri="{FF2B5EF4-FFF2-40B4-BE49-F238E27FC236}">
                <a16:creationId xmlns:a16="http://schemas.microsoft.com/office/drawing/2014/main" id="{9304C195-7FE3-B648-AE63-E7755260EC06}"/>
              </a:ext>
            </a:extLst>
          </p:cNvPr>
          <p:cNvSpPr>
            <a:spLocks noGrp="1"/>
          </p:cNvSpPr>
          <p:nvPr>
            <p:ph idx="1"/>
          </p:nvPr>
        </p:nvSpPr>
        <p:spPr/>
        <p:txBody>
          <a:bodyPr/>
          <a:lstStyle/>
          <a:p>
            <a:pPr marL="195262" indent="0">
              <a:buNone/>
            </a:pPr>
            <a:r>
              <a:rPr lang="en-BE"/>
              <a:t>Can we use the Internet checksum as a hash function ?</a:t>
            </a:r>
          </a:p>
          <a:p>
            <a:pPr marL="195262" indent="0">
              <a:buNone/>
            </a:pPr>
            <a:endParaRPr lang="en-BE"/>
          </a:p>
        </p:txBody>
      </p:sp>
      <p:pic>
        <p:nvPicPr>
          <p:cNvPr id="5" name="Picture 2">
            <a:extLst>
              <a:ext uri="{FF2B5EF4-FFF2-40B4-BE49-F238E27FC236}">
                <a16:creationId xmlns:a16="http://schemas.microsoft.com/office/drawing/2014/main" id="{40F1AE51-38D8-AE48-ACD6-ACBDC4503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77173" y="767172"/>
            <a:ext cx="2409942" cy="53893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DE80E49D-17AA-0042-A0E3-CE9E113572E1}"/>
              </a:ext>
            </a:extLst>
          </p:cNvPr>
          <p:cNvSpPr txBox="1">
            <a:spLocks/>
          </p:cNvSpPr>
          <p:nvPr/>
        </p:nvSpPr>
        <p:spPr bwMode="auto">
          <a:xfrm>
            <a:off x="966787" y="2840037"/>
            <a:ext cx="7972425"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19" tIns="37419" rIns="37419" bIns="37419" numCol="1" anchor="ctr" anchorCtr="0" compatLnSpc="1">
            <a:prstTxWarp prst="textNoShape">
              <a:avLst/>
            </a:prstTxWarp>
          </a:bodyPr>
          <a:lstStyle>
            <a:lvl1pPr marL="615950"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1pPr>
            <a:lvl2pPr marL="94456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2pPr>
            <a:lvl3pPr marL="127158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3pPr>
            <a:lvl4pPr marL="1598613"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4pPr>
            <a:lvl5pPr marL="1925638" indent="-420688" algn="l" rtl="0" eaLnBrk="0" fontAlgn="base" hangingPunct="0">
              <a:spcBef>
                <a:spcPts val="1763"/>
              </a:spcBef>
              <a:spcAft>
                <a:spcPct val="0"/>
              </a:spcAft>
              <a:buSzPct val="171000"/>
              <a:buFont typeface="Gill Sans" pitchFamily="6" charset="0"/>
              <a:buChar char="•"/>
              <a:defRPr sz="3100">
                <a:solidFill>
                  <a:schemeClr val="tx1"/>
                </a:solidFill>
                <a:latin typeface="+mn-lt"/>
                <a:ea typeface="+mn-ea"/>
                <a:cs typeface="+mn-cs"/>
                <a:sym typeface="Gill Sans" pitchFamily="6" charset="0"/>
              </a:defRPr>
            </a:lvl5pPr>
            <a:lvl6pPr marL="2263866"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6pPr>
            <a:lvl7pPr marL="2600640"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7pPr>
            <a:lvl8pPr marL="2937413"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8pPr>
            <a:lvl9pPr marL="3274187" indent="-420967" algn="l" rtl="0" fontAlgn="base">
              <a:spcBef>
                <a:spcPts val="1768"/>
              </a:spcBef>
              <a:spcAft>
                <a:spcPct val="0"/>
              </a:spcAft>
              <a:buSzPct val="171000"/>
              <a:buFont typeface="Gill Sans" charset="0"/>
              <a:buChar char="•"/>
              <a:defRPr sz="3100">
                <a:solidFill>
                  <a:schemeClr val="tx1"/>
                </a:solidFill>
                <a:latin typeface="+mn-lt"/>
                <a:ea typeface="+mn-ea"/>
                <a:cs typeface="+mn-cs"/>
                <a:sym typeface="Gill Sans" charset="0"/>
              </a:defRPr>
            </a:lvl9pPr>
          </a:lstStyle>
          <a:p>
            <a:pPr marL="195262" indent="0">
              <a:buFont typeface="Gill Sans" pitchFamily="6" charset="0"/>
              <a:buNone/>
            </a:pPr>
            <a:endParaRPr lang="en-BE" kern="0"/>
          </a:p>
          <a:p>
            <a:pPr marL="195262" indent="0">
              <a:buFont typeface="Gill Sans" pitchFamily="6" charset="0"/>
              <a:buNone/>
            </a:pPr>
            <a:endParaRPr lang="en-BE" kern="0"/>
          </a:p>
        </p:txBody>
      </p:sp>
    </p:spTree>
    <p:extLst>
      <p:ext uri="{BB962C8B-B14F-4D97-AF65-F5344CB8AC3E}">
        <p14:creationId xmlns:p14="http://schemas.microsoft.com/office/powerpoint/2010/main" val="1381369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1" name="Titre 1">
            <a:extLst>
              <a:ext uri="{FF2B5EF4-FFF2-40B4-BE49-F238E27FC236}">
                <a16:creationId xmlns:a16="http://schemas.microsoft.com/office/drawing/2014/main" id="{562C9C4C-2524-4586-ABF9-BDF1AB854EE1}"/>
              </a:ext>
            </a:extLst>
          </p:cNvPr>
          <p:cNvSpPr>
            <a:spLocks noGrp="1" noChangeArrowheads="1"/>
          </p:cNvSpPr>
          <p:nvPr>
            <p:ph type="title"/>
          </p:nvPr>
        </p:nvSpPr>
        <p:spPr/>
        <p:txBody>
          <a:bodyPr/>
          <a:lstStyle/>
          <a:p>
            <a:r>
              <a:rPr lang="en-GB" altLang="en-US"/>
              <a:t>MD5</a:t>
            </a:r>
          </a:p>
        </p:txBody>
      </p:sp>
      <p:pic>
        <p:nvPicPr>
          <p:cNvPr id="40962" name="Espace réservé du contenu 4">
            <a:extLst>
              <a:ext uri="{FF2B5EF4-FFF2-40B4-BE49-F238E27FC236}">
                <a16:creationId xmlns:a16="http://schemas.microsoft.com/office/drawing/2014/main" id="{84BA3EB0-8955-46DB-AD4E-AE82963B24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289" r="-5289"/>
          <a:stretch>
            <a:fillRect/>
          </a:stretch>
        </p:blipFill>
        <p:spPr/>
      </p:pic>
    </p:spTree>
    <p:extLst>
      <p:ext uri="{BB962C8B-B14F-4D97-AF65-F5344CB8AC3E}">
        <p14:creationId xmlns:p14="http://schemas.microsoft.com/office/powerpoint/2010/main" val="236861684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20FE1A51-EA7D-4A8B-8323-97673E05C741}"/>
              </a:ext>
            </a:extLst>
          </p:cNvPr>
          <p:cNvSpPr>
            <a:spLocks noGrp="1" noChangeArrowheads="1"/>
          </p:cNvSpPr>
          <p:nvPr>
            <p:ph type="title"/>
          </p:nvPr>
        </p:nvSpPr>
        <p:spPr>
          <a:xfrm>
            <a:off x="1003300" y="0"/>
            <a:ext cx="8440738" cy="1146175"/>
          </a:xfrm>
        </p:spPr>
        <p:txBody>
          <a:bodyPr/>
          <a:lstStyle/>
          <a:p>
            <a:pPr eaLnBrk="1" hangingPunct="1">
              <a:lnSpc>
                <a:spcPct val="84000"/>
              </a:lnSpc>
              <a:tabLst>
                <a:tab pos="692150" algn="l"/>
                <a:tab pos="1374775" algn="l"/>
                <a:tab pos="2066925" algn="l"/>
                <a:tab pos="2749550" algn="l"/>
                <a:tab pos="3441700" algn="l"/>
                <a:tab pos="4124325" algn="l"/>
                <a:tab pos="4816475" algn="l"/>
                <a:tab pos="5499100" algn="l"/>
                <a:tab pos="6192838" algn="l"/>
                <a:tab pos="6827838" algn="l"/>
              </a:tabLst>
            </a:pPr>
            <a:r>
              <a:rPr lang="en-US" altLang="en-US"/>
              <a:t>Character sets</a:t>
            </a:r>
          </a:p>
        </p:txBody>
      </p:sp>
      <p:sp>
        <p:nvSpPr>
          <p:cNvPr id="111618" name="Rectangle 2">
            <a:extLst>
              <a:ext uri="{FF2B5EF4-FFF2-40B4-BE49-F238E27FC236}">
                <a16:creationId xmlns:a16="http://schemas.microsoft.com/office/drawing/2014/main" id="{73A83EDE-7280-450B-B88C-BC2D223C6F0F}"/>
              </a:ext>
            </a:extLst>
          </p:cNvPr>
          <p:cNvSpPr>
            <a:spLocks noGrp="1" noChangeArrowheads="1"/>
          </p:cNvSpPr>
          <p:nvPr>
            <p:ph type="body" idx="1"/>
          </p:nvPr>
        </p:nvSpPr>
        <p:spPr>
          <a:xfrm>
            <a:off x="346075" y="1147763"/>
            <a:ext cx="9196388" cy="5689600"/>
          </a:xfrm>
        </p:spPr>
        <p:txBody>
          <a:bodyPr/>
          <a:lstStyle/>
          <a:p>
            <a:pPr marL="509588" indent="-457200" eaLnBrk="1" hangingPunct="1">
              <a:lnSpc>
                <a:spcPct val="84000"/>
              </a:lnSpc>
              <a:buClr>
                <a:srgbClr val="000000"/>
              </a:buClr>
              <a:buSzPct val="75000"/>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How to support rich character sets ?</a:t>
            </a:r>
          </a:p>
          <a:p>
            <a:pPr marL="981075" lvl="1" eaLnBrk="1" hangingPunct="1">
              <a:lnSpc>
                <a:spcPct val="84000"/>
              </a:lnSpc>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Content-Type: text/plain; charset=us-ascii</a:t>
            </a:r>
          </a:p>
          <a:p>
            <a:pPr marL="981075" lvl="1" eaLnBrk="1" hangingPunct="1">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Content-Type: text/plain; charset=iso-8859-1</a:t>
            </a:r>
          </a:p>
          <a:p>
            <a:pPr marL="1308100" lvl="2" eaLnBrk="1" hangingPunct="1">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Character set suitable for Western European languages, defined by ISO, 8 bits per character</a:t>
            </a:r>
          </a:p>
          <a:p>
            <a:pPr marL="1308100" lvl="2" eaLnBrk="1" hangingPunct="1">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Content-Type: text/plain; charset=unicode</a:t>
            </a:r>
          </a:p>
          <a:p>
            <a:pPr marL="1308100" lvl="2" eaLnBrk="1" hangingPunct="1">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Universal character set</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5" name="Titre 1">
            <a:extLst>
              <a:ext uri="{FF2B5EF4-FFF2-40B4-BE49-F238E27FC236}">
                <a16:creationId xmlns:a16="http://schemas.microsoft.com/office/drawing/2014/main" id="{CE911DC4-DF58-4BB3-8F92-FEDDF2634AC5}"/>
              </a:ext>
            </a:extLst>
          </p:cNvPr>
          <p:cNvSpPr>
            <a:spLocks noGrp="1" noChangeArrowheads="1"/>
          </p:cNvSpPr>
          <p:nvPr>
            <p:ph type="title"/>
          </p:nvPr>
        </p:nvSpPr>
        <p:spPr/>
        <p:txBody>
          <a:bodyPr/>
          <a:lstStyle/>
          <a:p>
            <a:r>
              <a:rPr lang="en-GB" altLang="en-US"/>
              <a:t>SHA1 and SHA256</a:t>
            </a:r>
          </a:p>
        </p:txBody>
      </p:sp>
      <p:pic>
        <p:nvPicPr>
          <p:cNvPr id="41986" name="Espace réservé du contenu 6">
            <a:extLst>
              <a:ext uri="{FF2B5EF4-FFF2-40B4-BE49-F238E27FC236}">
                <a16:creationId xmlns:a16="http://schemas.microsoft.com/office/drawing/2014/main" id="{A76D3FBE-48AE-4371-96D9-BD7A580170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136" r="-5136"/>
          <a:stretch>
            <a:fillRect/>
          </a:stretch>
        </p:blipFill>
        <p:spPr>
          <a:xfrm>
            <a:off x="784225" y="1946275"/>
            <a:ext cx="8766175" cy="4419600"/>
          </a:xfrm>
        </p:spPr>
      </p:pic>
      <p:sp>
        <p:nvSpPr>
          <p:cNvPr id="2" name="Rectangle 1">
            <a:extLst>
              <a:ext uri="{FF2B5EF4-FFF2-40B4-BE49-F238E27FC236}">
                <a16:creationId xmlns:a16="http://schemas.microsoft.com/office/drawing/2014/main" id="{EC6178D0-D064-8A49-917D-E7D8E6F410FE}"/>
              </a:ext>
            </a:extLst>
          </p:cNvPr>
          <p:cNvSpPr/>
          <p:nvPr/>
        </p:nvSpPr>
        <p:spPr>
          <a:xfrm>
            <a:off x="1685561" y="6365875"/>
            <a:ext cx="8542655" cy="338554"/>
          </a:xfrm>
          <a:prstGeom prst="rect">
            <a:avLst/>
          </a:prstGeom>
        </p:spPr>
        <p:txBody>
          <a:bodyPr wrap="square">
            <a:spAutoFit/>
          </a:bodyPr>
          <a:lstStyle/>
          <a:p>
            <a:r>
              <a:rPr lang="en-BE" sz="1600"/>
              <a:t>Benchmarks can be computed using openssl speed command</a:t>
            </a:r>
          </a:p>
        </p:txBody>
      </p:sp>
    </p:spTree>
    <p:extLst>
      <p:ext uri="{BB962C8B-B14F-4D97-AF65-F5344CB8AC3E}">
        <p14:creationId xmlns:p14="http://schemas.microsoft.com/office/powerpoint/2010/main" val="139287946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re 1">
            <a:extLst>
              <a:ext uri="{FF2B5EF4-FFF2-40B4-BE49-F238E27FC236}">
                <a16:creationId xmlns:a16="http://schemas.microsoft.com/office/drawing/2014/main" id="{5AB3B9D2-C259-4C29-93D2-712419036E1D}"/>
              </a:ext>
            </a:extLst>
          </p:cNvPr>
          <p:cNvSpPr>
            <a:spLocks noGrp="1" noChangeArrowheads="1"/>
          </p:cNvSpPr>
          <p:nvPr>
            <p:ph type="title"/>
          </p:nvPr>
        </p:nvSpPr>
        <p:spPr/>
        <p:txBody>
          <a:bodyPr/>
          <a:lstStyle/>
          <a:p>
            <a:r>
              <a:rPr lang="en-GB" altLang="en-US"/>
              <a:t>Secret-key crypto</a:t>
            </a:r>
          </a:p>
        </p:txBody>
      </p:sp>
      <p:sp>
        <p:nvSpPr>
          <p:cNvPr id="43010" name="Espace réservé du contenu 2">
            <a:extLst>
              <a:ext uri="{FF2B5EF4-FFF2-40B4-BE49-F238E27FC236}">
                <a16:creationId xmlns:a16="http://schemas.microsoft.com/office/drawing/2014/main" id="{EC56A7AC-12DC-4643-8058-0AA15997CD91}"/>
              </a:ext>
            </a:extLst>
          </p:cNvPr>
          <p:cNvSpPr>
            <a:spLocks noGrp="1" noChangeArrowheads="1"/>
          </p:cNvSpPr>
          <p:nvPr>
            <p:ph idx="1"/>
          </p:nvPr>
        </p:nvSpPr>
        <p:spPr>
          <a:xfrm>
            <a:off x="949325" y="2840038"/>
            <a:ext cx="7970838" cy="4017962"/>
          </a:xfrm>
        </p:spPr>
        <p:txBody>
          <a:bodyPr/>
          <a:lstStyle/>
          <a:p>
            <a:pP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a:t>Examples : DES, AES, RC-4, IDEA, CHACHA</a:t>
            </a:r>
            <a:endParaRPr lang="en-GB" altLang="en-US"/>
          </a:p>
        </p:txBody>
      </p:sp>
      <p:sp>
        <p:nvSpPr>
          <p:cNvPr id="43011" name="Rectangle 6">
            <a:extLst>
              <a:ext uri="{FF2B5EF4-FFF2-40B4-BE49-F238E27FC236}">
                <a16:creationId xmlns:a16="http://schemas.microsoft.com/office/drawing/2014/main" id="{DF31BA7B-7BAC-4E8E-9F71-77B6CC41DB42}"/>
              </a:ext>
            </a:extLst>
          </p:cNvPr>
          <p:cNvSpPr>
            <a:spLocks/>
          </p:cNvSpPr>
          <p:nvPr/>
        </p:nvSpPr>
        <p:spPr bwMode="auto">
          <a:xfrm>
            <a:off x="2365375" y="3327400"/>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Alice</a:t>
            </a:r>
          </a:p>
        </p:txBody>
      </p:sp>
      <p:sp>
        <p:nvSpPr>
          <p:cNvPr id="43012" name="Rectangle 7">
            <a:extLst>
              <a:ext uri="{FF2B5EF4-FFF2-40B4-BE49-F238E27FC236}">
                <a16:creationId xmlns:a16="http://schemas.microsoft.com/office/drawing/2014/main" id="{F7D7F3AC-9AB9-47A4-820C-72CC375227A8}"/>
              </a:ext>
            </a:extLst>
          </p:cNvPr>
          <p:cNvSpPr>
            <a:spLocks/>
          </p:cNvSpPr>
          <p:nvPr/>
        </p:nvSpPr>
        <p:spPr bwMode="auto">
          <a:xfrm>
            <a:off x="5792788" y="3292475"/>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Bob</a:t>
            </a:r>
          </a:p>
        </p:txBody>
      </p:sp>
      <p:grpSp>
        <p:nvGrpSpPr>
          <p:cNvPr id="43013" name="Group 8">
            <a:extLst>
              <a:ext uri="{FF2B5EF4-FFF2-40B4-BE49-F238E27FC236}">
                <a16:creationId xmlns:a16="http://schemas.microsoft.com/office/drawing/2014/main" id="{C88D0ADE-5B47-41CE-A111-5B896A9FEEBD}"/>
              </a:ext>
            </a:extLst>
          </p:cNvPr>
          <p:cNvGrpSpPr>
            <a:grpSpLocks/>
          </p:cNvGrpSpPr>
          <p:nvPr/>
        </p:nvGrpSpPr>
        <p:grpSpPr bwMode="auto">
          <a:xfrm>
            <a:off x="2482850" y="2649538"/>
            <a:ext cx="639763" cy="590550"/>
            <a:chOff x="0" y="0"/>
            <a:chExt cx="529" cy="529"/>
          </a:xfrm>
        </p:grpSpPr>
        <p:sp>
          <p:nvSpPr>
            <p:cNvPr id="43032" name="AutoShape 9">
              <a:extLst>
                <a:ext uri="{FF2B5EF4-FFF2-40B4-BE49-F238E27FC236}">
                  <a16:creationId xmlns:a16="http://schemas.microsoft.com/office/drawing/2014/main" id="{4C73F167-DE1C-4625-8663-C93BA749A76A}"/>
                </a:ext>
              </a:extLst>
            </p:cNvPr>
            <p:cNvSpPr>
              <a:spLocks/>
            </p:cNvSpPr>
            <p:nvPr/>
          </p:nvSpPr>
          <p:spPr bwMode="auto">
            <a:xfrm>
              <a:off x="0" y="0"/>
              <a:ext cx="529" cy="529"/>
            </a:xfrm>
            <a:prstGeom prst="roundRect">
              <a:avLst>
                <a:gd name="adj" fmla="val 18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3033" name="Rectangle 10">
              <a:extLst>
                <a:ext uri="{FF2B5EF4-FFF2-40B4-BE49-F238E27FC236}">
                  <a16:creationId xmlns:a16="http://schemas.microsoft.com/office/drawing/2014/main" id="{94910E11-4599-495E-9386-09AB277D753C}"/>
                </a:ext>
              </a:extLst>
            </p:cNvPr>
            <p:cNvSpPr>
              <a:spLocks/>
            </p:cNvSpPr>
            <p:nvPr/>
          </p:nvSpPr>
          <p:spPr bwMode="auto">
            <a:xfrm>
              <a:off x="0" y="148"/>
              <a:ext cx="5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E</a:t>
              </a:r>
            </a:p>
          </p:txBody>
        </p:sp>
      </p:grpSp>
      <p:grpSp>
        <p:nvGrpSpPr>
          <p:cNvPr id="43014" name="Group 11">
            <a:extLst>
              <a:ext uri="{FF2B5EF4-FFF2-40B4-BE49-F238E27FC236}">
                <a16:creationId xmlns:a16="http://schemas.microsoft.com/office/drawing/2014/main" id="{DA0FD97F-E4D6-400D-9C79-ADFB155D57B7}"/>
              </a:ext>
            </a:extLst>
          </p:cNvPr>
          <p:cNvGrpSpPr>
            <a:grpSpLocks/>
          </p:cNvGrpSpPr>
          <p:nvPr/>
        </p:nvGrpSpPr>
        <p:grpSpPr bwMode="auto">
          <a:xfrm>
            <a:off x="5783263" y="2606675"/>
            <a:ext cx="639762" cy="590550"/>
            <a:chOff x="0" y="0"/>
            <a:chExt cx="529" cy="529"/>
          </a:xfrm>
        </p:grpSpPr>
        <p:sp>
          <p:nvSpPr>
            <p:cNvPr id="43030" name="AutoShape 12">
              <a:extLst>
                <a:ext uri="{FF2B5EF4-FFF2-40B4-BE49-F238E27FC236}">
                  <a16:creationId xmlns:a16="http://schemas.microsoft.com/office/drawing/2014/main" id="{BD43E852-0E2D-4560-8735-C3E84BEF5B46}"/>
                </a:ext>
              </a:extLst>
            </p:cNvPr>
            <p:cNvSpPr>
              <a:spLocks/>
            </p:cNvSpPr>
            <p:nvPr/>
          </p:nvSpPr>
          <p:spPr bwMode="auto">
            <a:xfrm>
              <a:off x="0" y="0"/>
              <a:ext cx="529" cy="529"/>
            </a:xfrm>
            <a:prstGeom prst="roundRect">
              <a:avLst>
                <a:gd name="adj" fmla="val 18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3031" name="Rectangle 13">
              <a:extLst>
                <a:ext uri="{FF2B5EF4-FFF2-40B4-BE49-F238E27FC236}">
                  <a16:creationId xmlns:a16="http://schemas.microsoft.com/office/drawing/2014/main" id="{CBBB5865-252B-423C-B5B8-59DFA2488659}"/>
                </a:ext>
              </a:extLst>
            </p:cNvPr>
            <p:cNvSpPr>
              <a:spLocks/>
            </p:cNvSpPr>
            <p:nvPr/>
          </p:nvSpPr>
          <p:spPr bwMode="auto">
            <a:xfrm>
              <a:off x="0" y="148"/>
              <a:ext cx="5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D</a:t>
              </a:r>
            </a:p>
          </p:txBody>
        </p:sp>
      </p:grpSp>
      <p:grpSp>
        <p:nvGrpSpPr>
          <p:cNvPr id="43015" name="Group 14">
            <a:extLst>
              <a:ext uri="{FF2B5EF4-FFF2-40B4-BE49-F238E27FC236}">
                <a16:creationId xmlns:a16="http://schemas.microsoft.com/office/drawing/2014/main" id="{314CEEC8-0FB2-492C-862E-A6EC6BAA829A}"/>
              </a:ext>
            </a:extLst>
          </p:cNvPr>
          <p:cNvGrpSpPr>
            <a:grpSpLocks/>
          </p:cNvGrpSpPr>
          <p:nvPr/>
        </p:nvGrpSpPr>
        <p:grpSpPr bwMode="auto">
          <a:xfrm>
            <a:off x="1277938" y="2820988"/>
            <a:ext cx="1165225" cy="258762"/>
            <a:chOff x="-514" y="20"/>
            <a:chExt cx="964" cy="232"/>
          </a:xfrm>
        </p:grpSpPr>
        <p:sp>
          <p:nvSpPr>
            <p:cNvPr id="43028" name="Line 15">
              <a:extLst>
                <a:ext uri="{FF2B5EF4-FFF2-40B4-BE49-F238E27FC236}">
                  <a16:creationId xmlns:a16="http://schemas.microsoft.com/office/drawing/2014/main" id="{C4D45BA2-D359-4BFB-9416-9B00AD35D6B3}"/>
                </a:ext>
              </a:extLst>
            </p:cNvPr>
            <p:cNvSpPr>
              <a:spLocks noChangeShapeType="1"/>
            </p:cNvSpPr>
            <p:nvPr/>
          </p:nvSpPr>
          <p:spPr bwMode="auto">
            <a:xfrm>
              <a:off x="0" y="112"/>
              <a:ext cx="45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3029" name="Rectangle 16">
              <a:extLst>
                <a:ext uri="{FF2B5EF4-FFF2-40B4-BE49-F238E27FC236}">
                  <a16:creationId xmlns:a16="http://schemas.microsoft.com/office/drawing/2014/main" id="{9D6BBDA2-1CC9-49C2-ABC3-2DDF8FCCEE56}"/>
                </a:ext>
              </a:extLst>
            </p:cNvPr>
            <p:cNvSpPr>
              <a:spLocks/>
            </p:cNvSpPr>
            <p:nvPr/>
          </p:nvSpPr>
          <p:spPr bwMode="auto">
            <a:xfrm>
              <a:off x="-514" y="20"/>
              <a:ext cx="4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m</a:t>
              </a:r>
            </a:p>
          </p:txBody>
        </p:sp>
      </p:grpSp>
      <p:sp>
        <p:nvSpPr>
          <p:cNvPr id="43016" name="Line 17">
            <a:extLst>
              <a:ext uri="{FF2B5EF4-FFF2-40B4-BE49-F238E27FC236}">
                <a16:creationId xmlns:a16="http://schemas.microsoft.com/office/drawing/2014/main" id="{954D8296-B881-4690-B84F-E14FA186F6D0}"/>
              </a:ext>
            </a:extLst>
          </p:cNvPr>
          <p:cNvSpPr>
            <a:spLocks noChangeShapeType="1"/>
          </p:cNvSpPr>
          <p:nvPr/>
        </p:nvSpPr>
        <p:spPr bwMode="auto">
          <a:xfrm>
            <a:off x="2778125" y="2359025"/>
            <a:ext cx="0" cy="2476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43017" name="Rectangle 18">
            <a:extLst>
              <a:ext uri="{FF2B5EF4-FFF2-40B4-BE49-F238E27FC236}">
                <a16:creationId xmlns:a16="http://schemas.microsoft.com/office/drawing/2014/main" id="{9AD2BF37-A6E4-4460-8853-303DEF66B40E}"/>
              </a:ext>
            </a:extLst>
          </p:cNvPr>
          <p:cNvSpPr>
            <a:spLocks/>
          </p:cNvSpPr>
          <p:nvPr/>
        </p:nvSpPr>
        <p:spPr bwMode="auto">
          <a:xfrm>
            <a:off x="2482850" y="2062163"/>
            <a:ext cx="7032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key</a:t>
            </a:r>
          </a:p>
        </p:txBody>
      </p:sp>
      <p:sp>
        <p:nvSpPr>
          <p:cNvPr id="43018" name="Line 19">
            <a:extLst>
              <a:ext uri="{FF2B5EF4-FFF2-40B4-BE49-F238E27FC236}">
                <a16:creationId xmlns:a16="http://schemas.microsoft.com/office/drawing/2014/main" id="{0500608F-77B4-4747-8579-D0AEC8E5A74E}"/>
              </a:ext>
            </a:extLst>
          </p:cNvPr>
          <p:cNvSpPr>
            <a:spLocks noChangeShapeType="1"/>
          </p:cNvSpPr>
          <p:nvPr/>
        </p:nvSpPr>
        <p:spPr bwMode="auto">
          <a:xfrm>
            <a:off x="6059488" y="2376488"/>
            <a:ext cx="1587" cy="2460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43019" name="Rectangle 20">
            <a:extLst>
              <a:ext uri="{FF2B5EF4-FFF2-40B4-BE49-F238E27FC236}">
                <a16:creationId xmlns:a16="http://schemas.microsoft.com/office/drawing/2014/main" id="{503D9C0B-C2CB-4DB8-85FC-D66F9E09EDCA}"/>
              </a:ext>
            </a:extLst>
          </p:cNvPr>
          <p:cNvSpPr>
            <a:spLocks/>
          </p:cNvSpPr>
          <p:nvPr/>
        </p:nvSpPr>
        <p:spPr bwMode="auto">
          <a:xfrm>
            <a:off x="5718175" y="2062163"/>
            <a:ext cx="70326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key</a:t>
            </a:r>
          </a:p>
        </p:txBody>
      </p:sp>
      <p:grpSp>
        <p:nvGrpSpPr>
          <p:cNvPr id="43020" name="Group 21">
            <a:extLst>
              <a:ext uri="{FF2B5EF4-FFF2-40B4-BE49-F238E27FC236}">
                <a16:creationId xmlns:a16="http://schemas.microsoft.com/office/drawing/2014/main" id="{CE1FFC08-DD45-46D4-B484-983EAE4CC0B3}"/>
              </a:ext>
            </a:extLst>
          </p:cNvPr>
          <p:cNvGrpSpPr>
            <a:grpSpLocks/>
          </p:cNvGrpSpPr>
          <p:nvPr/>
        </p:nvGrpSpPr>
        <p:grpSpPr bwMode="auto">
          <a:xfrm>
            <a:off x="3121025" y="2471738"/>
            <a:ext cx="2652713" cy="909637"/>
            <a:chOff x="0" y="0"/>
            <a:chExt cx="2194" cy="816"/>
          </a:xfrm>
        </p:grpSpPr>
        <p:sp>
          <p:nvSpPr>
            <p:cNvPr id="43026" name="Line 22">
              <a:extLst>
                <a:ext uri="{FF2B5EF4-FFF2-40B4-BE49-F238E27FC236}">
                  <a16:creationId xmlns:a16="http://schemas.microsoft.com/office/drawing/2014/main" id="{30D019A1-ED66-4939-B6CE-AA7558B20A33}"/>
                </a:ext>
              </a:extLst>
            </p:cNvPr>
            <p:cNvSpPr>
              <a:spLocks noChangeShapeType="1"/>
            </p:cNvSpPr>
            <p:nvPr/>
          </p:nvSpPr>
          <p:spPr bwMode="auto">
            <a:xfrm>
              <a:off x="0" y="404"/>
              <a:ext cx="2194" cy="1"/>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43027" name="Rectangle 23">
              <a:extLst>
                <a:ext uri="{FF2B5EF4-FFF2-40B4-BE49-F238E27FC236}">
                  <a16:creationId xmlns:a16="http://schemas.microsoft.com/office/drawing/2014/main" id="{324112E0-EBC2-43C4-B46E-AC969781706A}"/>
                </a:ext>
              </a:extLst>
            </p:cNvPr>
            <p:cNvSpPr>
              <a:spLocks/>
            </p:cNvSpPr>
            <p:nvPr/>
          </p:nvSpPr>
          <p:spPr bwMode="auto">
            <a:xfrm>
              <a:off x="1" y="0"/>
              <a:ext cx="219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E(</a:t>
              </a:r>
              <a:r>
                <a:rPr lang="en-US" altLang="en-US" i="1">
                  <a:latin typeface="Helvetica" panose="020B0604020202020204" pitchFamily="34" charset="0"/>
                  <a:sym typeface="Helvetica" panose="020B0604020202020204" pitchFamily="34" charset="0"/>
                </a:rPr>
                <a:t>m,key</a:t>
              </a:r>
              <a:r>
                <a:rPr lang="en-US" altLang="en-US">
                  <a:latin typeface="Helvetica" panose="020B0604020202020204" pitchFamily="34" charset="0"/>
                  <a:sym typeface="Helvetica" panose="020B0604020202020204" pitchFamily="34" charset="0"/>
                </a:rPr>
                <a:t>)</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insecure channel</a:t>
              </a:r>
            </a:p>
          </p:txBody>
        </p:sp>
      </p:grpSp>
      <p:grpSp>
        <p:nvGrpSpPr>
          <p:cNvPr id="43021" name="Group 24">
            <a:extLst>
              <a:ext uri="{FF2B5EF4-FFF2-40B4-BE49-F238E27FC236}">
                <a16:creationId xmlns:a16="http://schemas.microsoft.com/office/drawing/2014/main" id="{713458FA-9014-4694-9331-7FDC1475F0B8}"/>
              </a:ext>
            </a:extLst>
          </p:cNvPr>
          <p:cNvGrpSpPr>
            <a:grpSpLocks/>
          </p:cNvGrpSpPr>
          <p:nvPr/>
        </p:nvGrpSpPr>
        <p:grpSpPr bwMode="auto">
          <a:xfrm>
            <a:off x="6434138" y="2770188"/>
            <a:ext cx="1035050" cy="258762"/>
            <a:chOff x="0" y="0"/>
            <a:chExt cx="856" cy="232"/>
          </a:xfrm>
        </p:grpSpPr>
        <p:sp>
          <p:nvSpPr>
            <p:cNvPr id="43024" name="Line 25">
              <a:extLst>
                <a:ext uri="{FF2B5EF4-FFF2-40B4-BE49-F238E27FC236}">
                  <a16:creationId xmlns:a16="http://schemas.microsoft.com/office/drawing/2014/main" id="{1524EFBF-48F0-4D27-A179-07EF6455EF75}"/>
                </a:ext>
              </a:extLst>
            </p:cNvPr>
            <p:cNvSpPr>
              <a:spLocks noChangeShapeType="1"/>
            </p:cNvSpPr>
            <p:nvPr/>
          </p:nvSpPr>
          <p:spPr bwMode="auto">
            <a:xfrm>
              <a:off x="0" y="112"/>
              <a:ext cx="45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3025" name="Rectangle 26">
              <a:extLst>
                <a:ext uri="{FF2B5EF4-FFF2-40B4-BE49-F238E27FC236}">
                  <a16:creationId xmlns:a16="http://schemas.microsoft.com/office/drawing/2014/main" id="{410814C3-C37A-4D6C-B533-2888B52F9A70}"/>
                </a:ext>
              </a:extLst>
            </p:cNvPr>
            <p:cNvSpPr>
              <a:spLocks/>
            </p:cNvSpPr>
            <p:nvPr/>
          </p:nvSpPr>
          <p:spPr bwMode="auto">
            <a:xfrm>
              <a:off x="408" y="0"/>
              <a:ext cx="4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m</a:t>
              </a:r>
            </a:p>
          </p:txBody>
        </p:sp>
      </p:grpSp>
      <p:cxnSp>
        <p:nvCxnSpPr>
          <p:cNvPr id="43022" name="Connecteur droit 24">
            <a:extLst>
              <a:ext uri="{FF2B5EF4-FFF2-40B4-BE49-F238E27FC236}">
                <a16:creationId xmlns:a16="http://schemas.microsoft.com/office/drawing/2014/main" id="{3349A388-8D7A-4ACE-9811-C321F1B5659F}"/>
              </a:ext>
            </a:extLst>
          </p:cNvPr>
          <p:cNvCxnSpPr>
            <a:cxnSpLocks noChangeShapeType="1"/>
          </p:cNvCxnSpPr>
          <p:nvPr/>
        </p:nvCxnSpPr>
        <p:spPr bwMode="auto">
          <a:xfrm flipV="1">
            <a:off x="5446713" y="4592638"/>
            <a:ext cx="493712" cy="658812"/>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cxnSp>
        <p:nvCxnSpPr>
          <p:cNvPr id="43023" name="Connecteur droit 25">
            <a:extLst>
              <a:ext uri="{FF2B5EF4-FFF2-40B4-BE49-F238E27FC236}">
                <a16:creationId xmlns:a16="http://schemas.microsoft.com/office/drawing/2014/main" id="{CB473B27-1645-4E0C-AB29-EBE1197B6FE1}"/>
              </a:ext>
            </a:extLst>
          </p:cNvPr>
          <p:cNvCxnSpPr>
            <a:cxnSpLocks noChangeShapeType="1"/>
          </p:cNvCxnSpPr>
          <p:nvPr/>
        </p:nvCxnSpPr>
        <p:spPr bwMode="auto">
          <a:xfrm flipV="1">
            <a:off x="3527425" y="4592638"/>
            <a:ext cx="493713" cy="658812"/>
          </a:xfrm>
          <a:prstGeom prst="line">
            <a:avLst/>
          </a:prstGeom>
          <a:noFill/>
          <a:ln w="76200" algn="ctr">
            <a:solidFill>
              <a:srgbClr val="FF0000"/>
            </a:solidFill>
            <a:prstDash val="dash"/>
            <a:round/>
            <a:headEnd/>
            <a:tailEnd/>
          </a:ln>
          <a:extLst>
            <a:ext uri="{909E8E84-426E-40DD-AFC4-6F175D3DCCD1}">
              <a14:hiddenFill xmlns:a14="http://schemas.microsoft.com/office/drawing/2010/main">
                <a:noFill/>
              </a14:hiddenFill>
            </a:ext>
          </a:extLst>
        </p:spPr>
      </p:cxnSp>
      <p:sp>
        <p:nvSpPr>
          <p:cNvPr id="27" name="Rectangle 26">
            <a:extLst>
              <a:ext uri="{FF2B5EF4-FFF2-40B4-BE49-F238E27FC236}">
                <a16:creationId xmlns:a16="http://schemas.microsoft.com/office/drawing/2014/main" id="{EFCE3433-735F-5A41-9EC0-F42DCFE02642}"/>
              </a:ext>
            </a:extLst>
          </p:cNvPr>
          <p:cNvSpPr/>
          <p:nvPr/>
        </p:nvSpPr>
        <p:spPr bwMode="auto">
          <a:xfrm>
            <a:off x="878623" y="4239884"/>
            <a:ext cx="8189750" cy="1299939"/>
          </a:xfrm>
          <a:prstGeom prst="rect">
            <a:avLst/>
          </a:prstGeom>
          <a:solidFill>
            <a:schemeClr val="bg1"/>
          </a:solidFill>
          <a:ln w="254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Tree>
    <p:extLst>
      <p:ext uri="{BB962C8B-B14F-4D97-AF65-F5344CB8AC3E}">
        <p14:creationId xmlns:p14="http://schemas.microsoft.com/office/powerpoint/2010/main" val="4220438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3" name="Titre 1">
            <a:extLst>
              <a:ext uri="{FF2B5EF4-FFF2-40B4-BE49-F238E27FC236}">
                <a16:creationId xmlns:a16="http://schemas.microsoft.com/office/drawing/2014/main" id="{9AC93A0C-F907-4CDC-B477-57B4091F4BD8}"/>
              </a:ext>
            </a:extLst>
          </p:cNvPr>
          <p:cNvSpPr>
            <a:spLocks noGrp="1" noChangeArrowheads="1"/>
          </p:cNvSpPr>
          <p:nvPr>
            <p:ph type="title"/>
          </p:nvPr>
        </p:nvSpPr>
        <p:spPr/>
        <p:txBody>
          <a:bodyPr/>
          <a:lstStyle/>
          <a:p>
            <a:r>
              <a:rPr lang="en-GB" altLang="en-US"/>
              <a:t>Cipher performance</a:t>
            </a:r>
          </a:p>
        </p:txBody>
      </p:sp>
      <p:pic>
        <p:nvPicPr>
          <p:cNvPr id="44034" name="Espace réservé du contenu 4">
            <a:extLst>
              <a:ext uri="{FF2B5EF4-FFF2-40B4-BE49-F238E27FC236}">
                <a16:creationId xmlns:a16="http://schemas.microsoft.com/office/drawing/2014/main" id="{012EE1AC-CE42-4B1D-9627-B863A9E03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136" r="-5136"/>
          <a:stretch>
            <a:fillRect/>
          </a:stretch>
        </p:blipFill>
        <p:spPr/>
      </p:pic>
    </p:spTree>
    <p:extLst>
      <p:ext uri="{BB962C8B-B14F-4D97-AF65-F5344CB8AC3E}">
        <p14:creationId xmlns:p14="http://schemas.microsoft.com/office/powerpoint/2010/main" val="1836225730"/>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re 1">
            <a:extLst>
              <a:ext uri="{FF2B5EF4-FFF2-40B4-BE49-F238E27FC236}">
                <a16:creationId xmlns:a16="http://schemas.microsoft.com/office/drawing/2014/main" id="{B868AE03-33C9-4186-988E-46CF5A3376F4}"/>
              </a:ext>
            </a:extLst>
          </p:cNvPr>
          <p:cNvSpPr>
            <a:spLocks noGrp="1" noChangeArrowheads="1"/>
          </p:cNvSpPr>
          <p:nvPr>
            <p:ph type="title"/>
          </p:nvPr>
        </p:nvSpPr>
        <p:spPr/>
        <p:txBody>
          <a:bodyPr/>
          <a:lstStyle/>
          <a:p>
            <a:r>
              <a:rPr lang="en-GB" altLang="en-US"/>
              <a:t>Public-key crypto</a:t>
            </a:r>
          </a:p>
        </p:txBody>
      </p:sp>
      <p:sp>
        <p:nvSpPr>
          <p:cNvPr id="45058" name="Espace réservé du contenu 2">
            <a:extLst>
              <a:ext uri="{FF2B5EF4-FFF2-40B4-BE49-F238E27FC236}">
                <a16:creationId xmlns:a16="http://schemas.microsoft.com/office/drawing/2014/main" id="{94FF9762-A352-4F07-B829-5716E4547C53}"/>
              </a:ext>
            </a:extLst>
          </p:cNvPr>
          <p:cNvSpPr>
            <a:spLocks noGrp="1" noChangeArrowheads="1"/>
          </p:cNvSpPr>
          <p:nvPr>
            <p:ph idx="1"/>
          </p:nvPr>
        </p:nvSpPr>
        <p:spPr/>
        <p:txBody>
          <a:bodyPr/>
          <a:lstStyle/>
          <a:p>
            <a:pPr lvl="1">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a:t>Each user maintains two keys</a:t>
            </a:r>
          </a:p>
          <a:p>
            <a:pPr lvl="2">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a:t>A public key (</a:t>
            </a:r>
            <a:r>
              <a:rPr lang="en-US" altLang="en-US">
                <a:solidFill>
                  <a:srgbClr val="FF0000"/>
                </a:solidFill>
              </a:rPr>
              <a:t>Public</a:t>
            </a:r>
            <a:r>
              <a:rPr lang="en-US" altLang="en-US" baseline="-33000">
                <a:solidFill>
                  <a:srgbClr val="FF0000"/>
                </a:solidFill>
              </a:rPr>
              <a:t>Key</a:t>
            </a:r>
            <a:r>
              <a:rPr lang="en-US" altLang="en-US"/>
              <a:t>) which can be made public and can be used by any user to send him/her encrypted messages </a:t>
            </a:r>
          </a:p>
          <a:p>
            <a:pPr lvl="2">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r>
              <a:rPr lang="en-US" altLang="en-US"/>
              <a:t>A private key (</a:t>
            </a:r>
            <a:r>
              <a:rPr lang="en-US" altLang="en-US">
                <a:solidFill>
                  <a:srgbClr val="0000FF"/>
                </a:solidFill>
              </a:rPr>
              <a:t>Private</a:t>
            </a:r>
            <a:r>
              <a:rPr lang="en-US" altLang="en-US" sz="2100" baseline="-33000">
                <a:solidFill>
                  <a:srgbClr val="0000FF"/>
                </a:solidFill>
              </a:rPr>
              <a:t>Key</a:t>
            </a:r>
            <a:r>
              <a:rPr lang="en-US" altLang="en-US"/>
              <a:t>) which is kept secret and can be used to decrypt information encrypted with the public </a:t>
            </a:r>
          </a:p>
          <a:p>
            <a:pPr>
              <a:tabLst>
                <a:tab pos="531813" algn="l"/>
                <a:tab pos="1065213" algn="l"/>
                <a:tab pos="1598613" algn="l"/>
                <a:tab pos="2132013" algn="l"/>
                <a:tab pos="2665413" algn="l"/>
                <a:tab pos="3198813" algn="l"/>
                <a:tab pos="3732213" algn="l"/>
                <a:tab pos="4265613" algn="l"/>
                <a:tab pos="4799013" algn="l"/>
                <a:tab pos="5330825" algn="l"/>
                <a:tab pos="5864225" algn="l"/>
                <a:tab pos="6361113" algn="l"/>
              </a:tabLst>
            </a:pPr>
            <a:endParaRPr lang="en-GB" altLang="en-US"/>
          </a:p>
        </p:txBody>
      </p:sp>
    </p:spTree>
    <p:extLst>
      <p:ext uri="{BB962C8B-B14F-4D97-AF65-F5344CB8AC3E}">
        <p14:creationId xmlns:p14="http://schemas.microsoft.com/office/powerpoint/2010/main" val="3103617893"/>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re 1">
            <a:extLst>
              <a:ext uri="{FF2B5EF4-FFF2-40B4-BE49-F238E27FC236}">
                <a16:creationId xmlns:a16="http://schemas.microsoft.com/office/drawing/2014/main" id="{8AA35599-2F18-4AB9-B886-D191B2932783}"/>
              </a:ext>
            </a:extLst>
          </p:cNvPr>
          <p:cNvSpPr>
            <a:spLocks noGrp="1" noChangeArrowheads="1"/>
          </p:cNvSpPr>
          <p:nvPr>
            <p:ph type="title"/>
          </p:nvPr>
        </p:nvSpPr>
        <p:spPr/>
        <p:txBody>
          <a:bodyPr/>
          <a:lstStyle/>
          <a:p>
            <a:r>
              <a:rPr lang="en-GB" altLang="en-US"/>
              <a:t>Public-key crypto</a:t>
            </a:r>
            <a:br>
              <a:rPr lang="en-GB" altLang="en-US"/>
            </a:br>
            <a:r>
              <a:rPr lang="en-GB" altLang="en-US"/>
              <a:t>Encryption</a:t>
            </a:r>
          </a:p>
        </p:txBody>
      </p:sp>
      <p:sp>
        <p:nvSpPr>
          <p:cNvPr id="46082" name="Espace réservé du contenu 2">
            <a:extLst>
              <a:ext uri="{FF2B5EF4-FFF2-40B4-BE49-F238E27FC236}">
                <a16:creationId xmlns:a16="http://schemas.microsoft.com/office/drawing/2014/main" id="{754AE3CF-4182-44FD-B8FF-FA94459D46F4}"/>
              </a:ext>
            </a:extLst>
          </p:cNvPr>
          <p:cNvSpPr>
            <a:spLocks noGrp="1" noChangeArrowheads="1"/>
          </p:cNvSpPr>
          <p:nvPr>
            <p:ph idx="1"/>
          </p:nvPr>
        </p:nvSpPr>
        <p:spPr>
          <a:xfrm>
            <a:off x="966788" y="2417762"/>
            <a:ext cx="7972425" cy="4017963"/>
          </a:xfrm>
        </p:spPr>
        <p:txBody>
          <a:bodyPr/>
          <a:lstStyle/>
          <a:p>
            <a:pPr marL="195262" indent="0">
              <a:buNone/>
            </a:pPr>
            <a:endParaRPr lang="en-GB" altLang="en-US"/>
          </a:p>
          <a:p>
            <a:r>
              <a:rPr lang="en-GB" altLang="en-US"/>
              <a:t>Examples</a:t>
            </a:r>
          </a:p>
          <a:p>
            <a:pPr lvl="1"/>
            <a:r>
              <a:rPr lang="en-GB" altLang="en-US"/>
              <a:t>RSA, ECC</a:t>
            </a:r>
          </a:p>
        </p:txBody>
      </p:sp>
      <p:sp>
        <p:nvSpPr>
          <p:cNvPr id="46083" name="Rectangle 6">
            <a:extLst>
              <a:ext uri="{FF2B5EF4-FFF2-40B4-BE49-F238E27FC236}">
                <a16:creationId xmlns:a16="http://schemas.microsoft.com/office/drawing/2014/main" id="{449E7B06-F35C-4667-B4AF-97E056B99660}"/>
              </a:ext>
            </a:extLst>
          </p:cNvPr>
          <p:cNvSpPr>
            <a:spLocks/>
          </p:cNvSpPr>
          <p:nvPr/>
        </p:nvSpPr>
        <p:spPr bwMode="auto">
          <a:xfrm>
            <a:off x="2714625" y="3700463"/>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Alice</a:t>
            </a:r>
          </a:p>
        </p:txBody>
      </p:sp>
      <p:sp>
        <p:nvSpPr>
          <p:cNvPr id="46084" name="Rectangle 7">
            <a:extLst>
              <a:ext uri="{FF2B5EF4-FFF2-40B4-BE49-F238E27FC236}">
                <a16:creationId xmlns:a16="http://schemas.microsoft.com/office/drawing/2014/main" id="{BC2FE7D8-7D2E-47BD-AAD2-700415BD04C3}"/>
              </a:ext>
            </a:extLst>
          </p:cNvPr>
          <p:cNvSpPr>
            <a:spLocks/>
          </p:cNvSpPr>
          <p:nvPr/>
        </p:nvSpPr>
        <p:spPr bwMode="auto">
          <a:xfrm>
            <a:off x="6143625" y="3663950"/>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Bob</a:t>
            </a:r>
          </a:p>
        </p:txBody>
      </p:sp>
      <p:grpSp>
        <p:nvGrpSpPr>
          <p:cNvPr id="46085" name="Group 8">
            <a:extLst>
              <a:ext uri="{FF2B5EF4-FFF2-40B4-BE49-F238E27FC236}">
                <a16:creationId xmlns:a16="http://schemas.microsoft.com/office/drawing/2014/main" id="{F49D4921-5068-40F3-ACD8-1770FCC1D52C}"/>
              </a:ext>
            </a:extLst>
          </p:cNvPr>
          <p:cNvGrpSpPr>
            <a:grpSpLocks/>
          </p:cNvGrpSpPr>
          <p:nvPr/>
        </p:nvGrpSpPr>
        <p:grpSpPr bwMode="auto">
          <a:xfrm>
            <a:off x="2832100" y="3021013"/>
            <a:ext cx="639763" cy="590550"/>
            <a:chOff x="0" y="0"/>
            <a:chExt cx="529" cy="529"/>
          </a:xfrm>
        </p:grpSpPr>
        <p:sp>
          <p:nvSpPr>
            <p:cNvPr id="46102" name="AutoShape 9">
              <a:extLst>
                <a:ext uri="{FF2B5EF4-FFF2-40B4-BE49-F238E27FC236}">
                  <a16:creationId xmlns:a16="http://schemas.microsoft.com/office/drawing/2014/main" id="{89A404B1-6CD3-4659-8E25-757607194CA4}"/>
                </a:ext>
              </a:extLst>
            </p:cNvPr>
            <p:cNvSpPr>
              <a:spLocks/>
            </p:cNvSpPr>
            <p:nvPr/>
          </p:nvSpPr>
          <p:spPr bwMode="auto">
            <a:xfrm>
              <a:off x="0" y="0"/>
              <a:ext cx="529" cy="529"/>
            </a:xfrm>
            <a:prstGeom prst="roundRect">
              <a:avLst>
                <a:gd name="adj" fmla="val 18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6103" name="Rectangle 10">
              <a:extLst>
                <a:ext uri="{FF2B5EF4-FFF2-40B4-BE49-F238E27FC236}">
                  <a16:creationId xmlns:a16="http://schemas.microsoft.com/office/drawing/2014/main" id="{DE1EC0DB-5DFA-4729-8F62-DF832C15A4E3}"/>
                </a:ext>
              </a:extLst>
            </p:cNvPr>
            <p:cNvSpPr>
              <a:spLocks/>
            </p:cNvSpPr>
            <p:nvPr/>
          </p:nvSpPr>
          <p:spPr bwMode="auto">
            <a:xfrm>
              <a:off x="0" y="148"/>
              <a:ext cx="5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E</a:t>
              </a:r>
            </a:p>
          </p:txBody>
        </p:sp>
      </p:grpSp>
      <p:grpSp>
        <p:nvGrpSpPr>
          <p:cNvPr id="46086" name="Group 11">
            <a:extLst>
              <a:ext uri="{FF2B5EF4-FFF2-40B4-BE49-F238E27FC236}">
                <a16:creationId xmlns:a16="http://schemas.microsoft.com/office/drawing/2014/main" id="{AD517C3F-D972-4A60-8D11-DCF1FDED9721}"/>
              </a:ext>
            </a:extLst>
          </p:cNvPr>
          <p:cNvGrpSpPr>
            <a:grpSpLocks/>
          </p:cNvGrpSpPr>
          <p:nvPr/>
        </p:nvGrpSpPr>
        <p:grpSpPr bwMode="auto">
          <a:xfrm>
            <a:off x="6132513" y="2978150"/>
            <a:ext cx="639762" cy="590550"/>
            <a:chOff x="0" y="0"/>
            <a:chExt cx="529" cy="529"/>
          </a:xfrm>
        </p:grpSpPr>
        <p:sp>
          <p:nvSpPr>
            <p:cNvPr id="46100" name="AutoShape 12">
              <a:extLst>
                <a:ext uri="{FF2B5EF4-FFF2-40B4-BE49-F238E27FC236}">
                  <a16:creationId xmlns:a16="http://schemas.microsoft.com/office/drawing/2014/main" id="{3AE6FEC3-DF95-4EBA-8C5E-659465DEB284}"/>
                </a:ext>
              </a:extLst>
            </p:cNvPr>
            <p:cNvSpPr>
              <a:spLocks/>
            </p:cNvSpPr>
            <p:nvPr/>
          </p:nvSpPr>
          <p:spPr bwMode="auto">
            <a:xfrm>
              <a:off x="0" y="0"/>
              <a:ext cx="529" cy="529"/>
            </a:xfrm>
            <a:prstGeom prst="roundRect">
              <a:avLst>
                <a:gd name="adj" fmla="val 18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6101" name="Rectangle 13">
              <a:extLst>
                <a:ext uri="{FF2B5EF4-FFF2-40B4-BE49-F238E27FC236}">
                  <a16:creationId xmlns:a16="http://schemas.microsoft.com/office/drawing/2014/main" id="{E5E666FB-2B12-4478-9B5A-AC3D5568CDF0}"/>
                </a:ext>
              </a:extLst>
            </p:cNvPr>
            <p:cNvSpPr>
              <a:spLocks/>
            </p:cNvSpPr>
            <p:nvPr/>
          </p:nvSpPr>
          <p:spPr bwMode="auto">
            <a:xfrm>
              <a:off x="0" y="148"/>
              <a:ext cx="5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D</a:t>
              </a:r>
            </a:p>
          </p:txBody>
        </p:sp>
      </p:grpSp>
      <p:grpSp>
        <p:nvGrpSpPr>
          <p:cNvPr id="46087" name="Group 14">
            <a:extLst>
              <a:ext uri="{FF2B5EF4-FFF2-40B4-BE49-F238E27FC236}">
                <a16:creationId xmlns:a16="http://schemas.microsoft.com/office/drawing/2014/main" id="{CD780B8E-3ACC-4127-ACB4-D5FAE496CE18}"/>
              </a:ext>
            </a:extLst>
          </p:cNvPr>
          <p:cNvGrpSpPr>
            <a:grpSpLocks/>
          </p:cNvGrpSpPr>
          <p:nvPr/>
        </p:nvGrpSpPr>
        <p:grpSpPr bwMode="auto">
          <a:xfrm>
            <a:off x="1716088" y="3175000"/>
            <a:ext cx="1092200" cy="260350"/>
            <a:chOff x="45" y="45"/>
            <a:chExt cx="904" cy="232"/>
          </a:xfrm>
        </p:grpSpPr>
        <p:sp>
          <p:nvSpPr>
            <p:cNvPr id="46098" name="Line 15">
              <a:extLst>
                <a:ext uri="{FF2B5EF4-FFF2-40B4-BE49-F238E27FC236}">
                  <a16:creationId xmlns:a16="http://schemas.microsoft.com/office/drawing/2014/main" id="{5C3E2895-C6C2-4097-AB20-1584ABEE71F0}"/>
                </a:ext>
              </a:extLst>
            </p:cNvPr>
            <p:cNvSpPr>
              <a:spLocks noChangeShapeType="1"/>
            </p:cNvSpPr>
            <p:nvPr/>
          </p:nvSpPr>
          <p:spPr bwMode="auto">
            <a:xfrm>
              <a:off x="499" y="181"/>
              <a:ext cx="45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6099" name="Rectangle 16">
              <a:extLst>
                <a:ext uri="{FF2B5EF4-FFF2-40B4-BE49-F238E27FC236}">
                  <a16:creationId xmlns:a16="http://schemas.microsoft.com/office/drawing/2014/main" id="{C0E501A2-886F-43CA-A8BE-22A6E14EAE1C}"/>
                </a:ext>
              </a:extLst>
            </p:cNvPr>
            <p:cNvSpPr>
              <a:spLocks/>
            </p:cNvSpPr>
            <p:nvPr/>
          </p:nvSpPr>
          <p:spPr bwMode="auto">
            <a:xfrm>
              <a:off x="45" y="45"/>
              <a:ext cx="4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m</a:t>
              </a:r>
            </a:p>
          </p:txBody>
        </p:sp>
      </p:grpSp>
      <p:sp>
        <p:nvSpPr>
          <p:cNvPr id="46088" name="Line 17">
            <a:extLst>
              <a:ext uri="{FF2B5EF4-FFF2-40B4-BE49-F238E27FC236}">
                <a16:creationId xmlns:a16="http://schemas.microsoft.com/office/drawing/2014/main" id="{BEBF0CE3-0C2D-407D-A198-83E9040AE44C}"/>
              </a:ext>
            </a:extLst>
          </p:cNvPr>
          <p:cNvSpPr>
            <a:spLocks noChangeShapeType="1"/>
          </p:cNvSpPr>
          <p:nvPr/>
        </p:nvSpPr>
        <p:spPr bwMode="auto">
          <a:xfrm>
            <a:off x="3127375" y="2732088"/>
            <a:ext cx="1588" cy="2460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46089" name="Rectangle 18">
            <a:extLst>
              <a:ext uri="{FF2B5EF4-FFF2-40B4-BE49-F238E27FC236}">
                <a16:creationId xmlns:a16="http://schemas.microsoft.com/office/drawing/2014/main" id="{1D37C974-A4BC-4AEF-A541-E7181B1129C1}"/>
              </a:ext>
            </a:extLst>
          </p:cNvPr>
          <p:cNvSpPr>
            <a:spLocks/>
          </p:cNvSpPr>
          <p:nvPr/>
        </p:nvSpPr>
        <p:spPr bwMode="auto">
          <a:xfrm>
            <a:off x="2700338" y="2212975"/>
            <a:ext cx="12541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Pub</a:t>
            </a:r>
            <a:r>
              <a:rPr lang="en-US" altLang="en-US" i="1" baseline="-33000">
                <a:solidFill>
                  <a:srgbClr val="FF0000"/>
                </a:solidFill>
                <a:latin typeface="Helvetica" panose="020B0604020202020204" pitchFamily="34" charset="0"/>
                <a:sym typeface="Helvetica" panose="020B0604020202020204" pitchFamily="34" charset="0"/>
              </a:rPr>
              <a:t>Bob</a:t>
            </a:r>
          </a:p>
        </p:txBody>
      </p:sp>
      <p:sp>
        <p:nvSpPr>
          <p:cNvPr id="46090" name="Line 19">
            <a:extLst>
              <a:ext uri="{FF2B5EF4-FFF2-40B4-BE49-F238E27FC236}">
                <a16:creationId xmlns:a16="http://schemas.microsoft.com/office/drawing/2014/main" id="{3CDBC7A2-CD80-4373-8FCD-ACB9162F6DC8}"/>
              </a:ext>
            </a:extLst>
          </p:cNvPr>
          <p:cNvSpPr>
            <a:spLocks noChangeShapeType="1"/>
          </p:cNvSpPr>
          <p:nvPr/>
        </p:nvSpPr>
        <p:spPr bwMode="auto">
          <a:xfrm>
            <a:off x="6410325" y="2749550"/>
            <a:ext cx="1588" cy="2460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46091" name="Rectangle 20">
            <a:extLst>
              <a:ext uri="{FF2B5EF4-FFF2-40B4-BE49-F238E27FC236}">
                <a16:creationId xmlns:a16="http://schemas.microsoft.com/office/drawing/2014/main" id="{0BA6A2D5-3DF1-4E16-A127-190B5E898618}"/>
              </a:ext>
            </a:extLst>
          </p:cNvPr>
          <p:cNvSpPr>
            <a:spLocks/>
          </p:cNvSpPr>
          <p:nvPr/>
        </p:nvSpPr>
        <p:spPr bwMode="auto">
          <a:xfrm>
            <a:off x="5997575" y="2212975"/>
            <a:ext cx="12303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0000FF"/>
                </a:solidFill>
                <a:latin typeface="Helvetica" panose="020B0604020202020204" pitchFamily="34" charset="0"/>
                <a:sym typeface="Helvetica" panose="020B0604020202020204" pitchFamily="34" charset="0"/>
              </a:rPr>
              <a:t>Priv</a:t>
            </a:r>
            <a:r>
              <a:rPr lang="en-US" altLang="en-US" i="1" baseline="-33000">
                <a:solidFill>
                  <a:srgbClr val="0000FF"/>
                </a:solidFill>
                <a:latin typeface="Helvetica" panose="020B0604020202020204" pitchFamily="34" charset="0"/>
                <a:sym typeface="Helvetica" panose="020B0604020202020204" pitchFamily="34" charset="0"/>
              </a:rPr>
              <a:t>Bob</a:t>
            </a:r>
          </a:p>
        </p:txBody>
      </p:sp>
      <p:grpSp>
        <p:nvGrpSpPr>
          <p:cNvPr id="46092" name="Group 21">
            <a:extLst>
              <a:ext uri="{FF2B5EF4-FFF2-40B4-BE49-F238E27FC236}">
                <a16:creationId xmlns:a16="http://schemas.microsoft.com/office/drawing/2014/main" id="{A8EAF861-8398-42EF-B7D0-C22F2E649FBD}"/>
              </a:ext>
            </a:extLst>
          </p:cNvPr>
          <p:cNvGrpSpPr>
            <a:grpSpLocks/>
          </p:cNvGrpSpPr>
          <p:nvPr/>
        </p:nvGrpSpPr>
        <p:grpSpPr bwMode="auto">
          <a:xfrm>
            <a:off x="3471863" y="2820988"/>
            <a:ext cx="2652712" cy="955675"/>
            <a:chOff x="0" y="0"/>
            <a:chExt cx="2194" cy="856"/>
          </a:xfrm>
        </p:grpSpPr>
        <p:sp>
          <p:nvSpPr>
            <p:cNvPr id="46096" name="Line 22">
              <a:extLst>
                <a:ext uri="{FF2B5EF4-FFF2-40B4-BE49-F238E27FC236}">
                  <a16:creationId xmlns:a16="http://schemas.microsoft.com/office/drawing/2014/main" id="{72687DBB-5FF9-4084-8053-D95EAAF50A0F}"/>
                </a:ext>
              </a:extLst>
            </p:cNvPr>
            <p:cNvSpPr>
              <a:spLocks noChangeShapeType="1"/>
            </p:cNvSpPr>
            <p:nvPr/>
          </p:nvSpPr>
          <p:spPr bwMode="auto">
            <a:xfrm>
              <a:off x="0" y="424"/>
              <a:ext cx="2194" cy="1"/>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46097" name="Rectangle 23">
              <a:extLst>
                <a:ext uri="{FF2B5EF4-FFF2-40B4-BE49-F238E27FC236}">
                  <a16:creationId xmlns:a16="http://schemas.microsoft.com/office/drawing/2014/main" id="{2E596CE6-9ABB-4727-A5E5-9DF865236751}"/>
                </a:ext>
              </a:extLst>
            </p:cNvPr>
            <p:cNvSpPr>
              <a:spLocks/>
            </p:cNvSpPr>
            <p:nvPr/>
          </p:nvSpPr>
          <p:spPr bwMode="auto">
            <a:xfrm>
              <a:off x="1" y="0"/>
              <a:ext cx="2192"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E(</a:t>
              </a:r>
              <a:r>
                <a:rPr lang="en-US" altLang="en-US" i="1">
                  <a:latin typeface="Helvetica" panose="020B0604020202020204" pitchFamily="34" charset="0"/>
                  <a:sym typeface="Helvetica" panose="020B0604020202020204" pitchFamily="34" charset="0"/>
                </a:rPr>
                <a:t>m,</a:t>
              </a:r>
              <a:r>
                <a:rPr lang="en-US" altLang="en-US" i="1">
                  <a:solidFill>
                    <a:srgbClr val="FF0000"/>
                  </a:solidFill>
                  <a:latin typeface="Helvetica" panose="020B0604020202020204" pitchFamily="34" charset="0"/>
                  <a:sym typeface="Helvetica" panose="020B0604020202020204" pitchFamily="34" charset="0"/>
                </a:rPr>
                <a:t>Pub</a:t>
              </a:r>
              <a:r>
                <a:rPr lang="en-US" altLang="en-US" i="1" baseline="-33000">
                  <a:solidFill>
                    <a:srgbClr val="FF0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unsecure channel</a:t>
              </a:r>
            </a:p>
          </p:txBody>
        </p:sp>
      </p:grpSp>
      <p:grpSp>
        <p:nvGrpSpPr>
          <p:cNvPr id="46093" name="Group 24">
            <a:extLst>
              <a:ext uri="{FF2B5EF4-FFF2-40B4-BE49-F238E27FC236}">
                <a16:creationId xmlns:a16="http://schemas.microsoft.com/office/drawing/2014/main" id="{A91F5C36-79DF-421E-A516-5F3C5476A99A}"/>
              </a:ext>
            </a:extLst>
          </p:cNvPr>
          <p:cNvGrpSpPr>
            <a:grpSpLocks/>
          </p:cNvGrpSpPr>
          <p:nvPr/>
        </p:nvGrpSpPr>
        <p:grpSpPr bwMode="auto">
          <a:xfrm>
            <a:off x="6818313" y="3175000"/>
            <a:ext cx="1090612" cy="260350"/>
            <a:chOff x="0" y="0"/>
            <a:chExt cx="902" cy="232"/>
          </a:xfrm>
        </p:grpSpPr>
        <p:sp>
          <p:nvSpPr>
            <p:cNvPr id="46094" name="Line 25">
              <a:extLst>
                <a:ext uri="{FF2B5EF4-FFF2-40B4-BE49-F238E27FC236}">
                  <a16:creationId xmlns:a16="http://schemas.microsoft.com/office/drawing/2014/main" id="{6FAAC1B8-356E-47AD-AE02-D1CE06B19C60}"/>
                </a:ext>
              </a:extLst>
            </p:cNvPr>
            <p:cNvSpPr>
              <a:spLocks noChangeShapeType="1"/>
            </p:cNvSpPr>
            <p:nvPr/>
          </p:nvSpPr>
          <p:spPr bwMode="auto">
            <a:xfrm>
              <a:off x="0" y="112"/>
              <a:ext cx="45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6095" name="Rectangle 26">
              <a:extLst>
                <a:ext uri="{FF2B5EF4-FFF2-40B4-BE49-F238E27FC236}">
                  <a16:creationId xmlns:a16="http://schemas.microsoft.com/office/drawing/2014/main" id="{88E269C8-C367-4507-96ED-87DB202CA95B}"/>
                </a:ext>
              </a:extLst>
            </p:cNvPr>
            <p:cNvSpPr>
              <a:spLocks/>
            </p:cNvSpPr>
            <p:nvPr/>
          </p:nvSpPr>
          <p:spPr bwMode="auto">
            <a:xfrm>
              <a:off x="454" y="0"/>
              <a:ext cx="4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m</a:t>
              </a:r>
            </a:p>
          </p:txBody>
        </p:sp>
      </p:grpSp>
      <p:sp>
        <p:nvSpPr>
          <p:cNvPr id="25" name="Rectangle 24">
            <a:extLst>
              <a:ext uri="{FF2B5EF4-FFF2-40B4-BE49-F238E27FC236}">
                <a16:creationId xmlns:a16="http://schemas.microsoft.com/office/drawing/2014/main" id="{D9B5F3AB-AE5F-C445-B293-FABFE235EC1C}"/>
              </a:ext>
            </a:extLst>
          </p:cNvPr>
          <p:cNvSpPr/>
          <p:nvPr/>
        </p:nvSpPr>
        <p:spPr bwMode="auto">
          <a:xfrm>
            <a:off x="186178" y="5318891"/>
            <a:ext cx="9567649" cy="1299939"/>
          </a:xfrm>
          <a:prstGeom prst="rect">
            <a:avLst/>
          </a:prstGeom>
          <a:solidFill>
            <a:schemeClr val="bg1"/>
          </a:solidFill>
          <a:ln w="254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BE" sz="2800" b="0" i="0" u="none" strike="noStrike" cap="none" normalizeH="0" baseline="0">
                <a:ln>
                  <a:noFill/>
                </a:ln>
                <a:solidFill>
                  <a:srgbClr val="000000"/>
                </a:solidFill>
                <a:effectLst/>
                <a:latin typeface="Gill Sans" charset="0"/>
                <a:ea typeface="Heiti SC Light" charset="0"/>
                <a:cs typeface="Heiti SC Light" charset="0"/>
                <a:sym typeface="Gill Sans" charset="0"/>
              </a:rPr>
              <a:t>Security of RSA depends on the ability to factor numbers. Best factorisation</a:t>
            </a:r>
            <a:r>
              <a:rPr kumimoji="0" lang="en-BE" sz="2800" b="0" i="0" u="none" strike="noStrike" cap="none" normalizeH="0">
                <a:ln>
                  <a:noFill/>
                </a:ln>
                <a:solidFill>
                  <a:srgbClr val="000000"/>
                </a:solidFill>
                <a:effectLst/>
                <a:latin typeface="Gill Sans" charset="0"/>
                <a:ea typeface="Heiti SC Light" charset="0"/>
                <a:cs typeface="Heiti SC Light" charset="0"/>
                <a:sym typeface="Gill Sans" charset="0"/>
              </a:rPr>
              <a:t> so far is </a:t>
            </a:r>
            <a:r>
              <a:rPr lang="en-BE" sz="2800" baseline="0">
                <a:latin typeface="Gill Sans" charset="0"/>
                <a:ea typeface="Heiti SC Light" charset="0"/>
                <a:cs typeface="Heiti SC Light" charset="0"/>
                <a:sym typeface="Gill Sans" charset="0"/>
              </a:rPr>
              <a:t>829</a:t>
            </a:r>
            <a:r>
              <a:rPr lang="en-BE" sz="2800">
                <a:latin typeface="Gill Sans" charset="0"/>
                <a:ea typeface="Heiti SC Light" charset="0"/>
                <a:cs typeface="Heiti SC Light" charset="0"/>
                <a:sym typeface="Gill Sans" charset="0"/>
              </a:rPr>
              <a:t> bits long RSA key</a:t>
            </a:r>
            <a:endParaRPr kumimoji="0" lang="en-BE" sz="28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3" name="TextBox 2">
            <a:extLst>
              <a:ext uri="{FF2B5EF4-FFF2-40B4-BE49-F238E27FC236}">
                <a16:creationId xmlns:a16="http://schemas.microsoft.com/office/drawing/2014/main" id="{2D99C025-3D9B-F1D8-DC00-6E2D81AD2D38}"/>
              </a:ext>
            </a:extLst>
          </p:cNvPr>
          <p:cNvSpPr txBox="1"/>
          <p:nvPr/>
        </p:nvSpPr>
        <p:spPr>
          <a:xfrm>
            <a:off x="529544" y="6352407"/>
            <a:ext cx="10472283" cy="338554"/>
          </a:xfrm>
          <a:prstGeom prst="rect">
            <a:avLst/>
          </a:prstGeom>
          <a:noFill/>
        </p:spPr>
        <p:txBody>
          <a:bodyPr wrap="square">
            <a:spAutoFit/>
          </a:bodyPr>
          <a:lstStyle/>
          <a:p>
            <a:r>
              <a:rPr lang="en-BE" sz="1600"/>
              <a:t>https://en.wikipedia.org/wiki/RSA_Factoring_Challenge</a:t>
            </a:r>
          </a:p>
        </p:txBody>
      </p:sp>
    </p:spTree>
    <p:extLst>
      <p:ext uri="{BB962C8B-B14F-4D97-AF65-F5344CB8AC3E}">
        <p14:creationId xmlns:p14="http://schemas.microsoft.com/office/powerpoint/2010/main" val="9392121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re 1">
            <a:extLst>
              <a:ext uri="{FF2B5EF4-FFF2-40B4-BE49-F238E27FC236}">
                <a16:creationId xmlns:a16="http://schemas.microsoft.com/office/drawing/2014/main" id="{C761828B-73BE-4E0C-B5E5-422944019557}"/>
              </a:ext>
            </a:extLst>
          </p:cNvPr>
          <p:cNvSpPr>
            <a:spLocks noGrp="1" noChangeArrowheads="1"/>
          </p:cNvSpPr>
          <p:nvPr>
            <p:ph type="title"/>
          </p:nvPr>
        </p:nvSpPr>
        <p:spPr/>
        <p:txBody>
          <a:bodyPr/>
          <a:lstStyle/>
          <a:p>
            <a:r>
              <a:rPr lang="en-GB" altLang="en-US"/>
              <a:t>Public-key crypto</a:t>
            </a:r>
            <a:br>
              <a:rPr lang="en-GB" altLang="en-US"/>
            </a:br>
            <a:r>
              <a:rPr lang="en-GB" altLang="en-US"/>
              <a:t>Signatures</a:t>
            </a:r>
          </a:p>
        </p:txBody>
      </p:sp>
      <p:sp>
        <p:nvSpPr>
          <p:cNvPr id="47106" name="Espace réservé du contenu 2">
            <a:extLst>
              <a:ext uri="{FF2B5EF4-FFF2-40B4-BE49-F238E27FC236}">
                <a16:creationId xmlns:a16="http://schemas.microsoft.com/office/drawing/2014/main" id="{694949CB-9E83-4DA8-BDD0-75955E09EB68}"/>
              </a:ext>
            </a:extLst>
          </p:cNvPr>
          <p:cNvSpPr>
            <a:spLocks noGrp="1" noChangeArrowheads="1"/>
          </p:cNvSpPr>
          <p:nvPr>
            <p:ph idx="1"/>
          </p:nvPr>
        </p:nvSpPr>
        <p:spPr>
          <a:xfrm>
            <a:off x="966788" y="3057525"/>
            <a:ext cx="7970838" cy="4017963"/>
          </a:xfrm>
        </p:spPr>
        <p:txBody>
          <a:bodyPr/>
          <a:lstStyle/>
          <a:p>
            <a:r>
              <a:rPr lang="en-GB" altLang="en-US"/>
              <a:t>Examples</a:t>
            </a:r>
          </a:p>
          <a:p>
            <a:pPr lvl="1"/>
            <a:r>
              <a:rPr lang="en-GB" altLang="en-US"/>
              <a:t>RSA, DSS</a:t>
            </a:r>
          </a:p>
        </p:txBody>
      </p:sp>
      <p:sp>
        <p:nvSpPr>
          <p:cNvPr id="47107" name="Rectangle 6">
            <a:extLst>
              <a:ext uri="{FF2B5EF4-FFF2-40B4-BE49-F238E27FC236}">
                <a16:creationId xmlns:a16="http://schemas.microsoft.com/office/drawing/2014/main" id="{8472AC6E-168E-4BC0-89CC-E5B8434296AE}"/>
              </a:ext>
            </a:extLst>
          </p:cNvPr>
          <p:cNvSpPr>
            <a:spLocks/>
          </p:cNvSpPr>
          <p:nvPr/>
        </p:nvSpPr>
        <p:spPr bwMode="auto">
          <a:xfrm>
            <a:off x="3178175" y="3779838"/>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Alice</a:t>
            </a:r>
          </a:p>
        </p:txBody>
      </p:sp>
      <p:sp>
        <p:nvSpPr>
          <p:cNvPr id="47108" name="Rectangle 7">
            <a:extLst>
              <a:ext uri="{FF2B5EF4-FFF2-40B4-BE49-F238E27FC236}">
                <a16:creationId xmlns:a16="http://schemas.microsoft.com/office/drawing/2014/main" id="{004A6897-55E8-4D56-9517-8BB2ECF39D9F}"/>
              </a:ext>
            </a:extLst>
          </p:cNvPr>
          <p:cNvSpPr>
            <a:spLocks/>
          </p:cNvSpPr>
          <p:nvPr/>
        </p:nvSpPr>
        <p:spPr bwMode="auto">
          <a:xfrm>
            <a:off x="6607175" y="3744913"/>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Bob</a:t>
            </a:r>
          </a:p>
        </p:txBody>
      </p:sp>
      <p:grpSp>
        <p:nvGrpSpPr>
          <p:cNvPr id="47109" name="Group 8">
            <a:extLst>
              <a:ext uri="{FF2B5EF4-FFF2-40B4-BE49-F238E27FC236}">
                <a16:creationId xmlns:a16="http://schemas.microsoft.com/office/drawing/2014/main" id="{B9F2486D-16B4-4514-B37B-6C89B256A315}"/>
              </a:ext>
            </a:extLst>
          </p:cNvPr>
          <p:cNvGrpSpPr>
            <a:grpSpLocks/>
          </p:cNvGrpSpPr>
          <p:nvPr/>
        </p:nvGrpSpPr>
        <p:grpSpPr bwMode="auto">
          <a:xfrm>
            <a:off x="3295650" y="3101975"/>
            <a:ext cx="639763" cy="590550"/>
            <a:chOff x="0" y="0"/>
            <a:chExt cx="529" cy="529"/>
          </a:xfrm>
        </p:grpSpPr>
        <p:sp>
          <p:nvSpPr>
            <p:cNvPr id="47126" name="AutoShape 9">
              <a:extLst>
                <a:ext uri="{FF2B5EF4-FFF2-40B4-BE49-F238E27FC236}">
                  <a16:creationId xmlns:a16="http://schemas.microsoft.com/office/drawing/2014/main" id="{74948BCD-7BFA-4018-872D-67DD6815DEAF}"/>
                </a:ext>
              </a:extLst>
            </p:cNvPr>
            <p:cNvSpPr>
              <a:spLocks/>
            </p:cNvSpPr>
            <p:nvPr/>
          </p:nvSpPr>
          <p:spPr bwMode="auto">
            <a:xfrm>
              <a:off x="0" y="0"/>
              <a:ext cx="529" cy="529"/>
            </a:xfrm>
            <a:prstGeom prst="roundRect">
              <a:avLst>
                <a:gd name="adj" fmla="val 18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7127" name="Rectangle 10">
              <a:extLst>
                <a:ext uri="{FF2B5EF4-FFF2-40B4-BE49-F238E27FC236}">
                  <a16:creationId xmlns:a16="http://schemas.microsoft.com/office/drawing/2014/main" id="{D17F8151-1A1B-433F-BD5C-FB7DD57DA813}"/>
                </a:ext>
              </a:extLst>
            </p:cNvPr>
            <p:cNvSpPr>
              <a:spLocks/>
            </p:cNvSpPr>
            <p:nvPr/>
          </p:nvSpPr>
          <p:spPr bwMode="auto">
            <a:xfrm>
              <a:off x="0" y="148"/>
              <a:ext cx="5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a:t>
              </a:r>
            </a:p>
          </p:txBody>
        </p:sp>
      </p:grpSp>
      <p:grpSp>
        <p:nvGrpSpPr>
          <p:cNvPr id="47110" name="Group 11">
            <a:extLst>
              <a:ext uri="{FF2B5EF4-FFF2-40B4-BE49-F238E27FC236}">
                <a16:creationId xmlns:a16="http://schemas.microsoft.com/office/drawing/2014/main" id="{1A11EDF8-793A-4D6F-9977-0834D7B8CCF5}"/>
              </a:ext>
            </a:extLst>
          </p:cNvPr>
          <p:cNvGrpSpPr>
            <a:grpSpLocks/>
          </p:cNvGrpSpPr>
          <p:nvPr/>
        </p:nvGrpSpPr>
        <p:grpSpPr bwMode="auto">
          <a:xfrm>
            <a:off x="6597650" y="3057525"/>
            <a:ext cx="639763" cy="590550"/>
            <a:chOff x="0" y="0"/>
            <a:chExt cx="529" cy="529"/>
          </a:xfrm>
        </p:grpSpPr>
        <p:sp>
          <p:nvSpPr>
            <p:cNvPr id="47124" name="AutoShape 12">
              <a:extLst>
                <a:ext uri="{FF2B5EF4-FFF2-40B4-BE49-F238E27FC236}">
                  <a16:creationId xmlns:a16="http://schemas.microsoft.com/office/drawing/2014/main" id="{666D0338-ED81-4714-81B8-C8B6F306B0B0}"/>
                </a:ext>
              </a:extLst>
            </p:cNvPr>
            <p:cNvSpPr>
              <a:spLocks/>
            </p:cNvSpPr>
            <p:nvPr/>
          </p:nvSpPr>
          <p:spPr bwMode="auto">
            <a:xfrm>
              <a:off x="0" y="0"/>
              <a:ext cx="529" cy="529"/>
            </a:xfrm>
            <a:prstGeom prst="roundRect">
              <a:avLst>
                <a:gd name="adj" fmla="val 185"/>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7125" name="Rectangle 13">
              <a:extLst>
                <a:ext uri="{FF2B5EF4-FFF2-40B4-BE49-F238E27FC236}">
                  <a16:creationId xmlns:a16="http://schemas.microsoft.com/office/drawing/2014/main" id="{8B6BA4B9-3FBD-4247-A808-9A5A546F93FE}"/>
                </a:ext>
              </a:extLst>
            </p:cNvPr>
            <p:cNvSpPr>
              <a:spLocks/>
            </p:cNvSpPr>
            <p:nvPr/>
          </p:nvSpPr>
          <p:spPr bwMode="auto">
            <a:xfrm>
              <a:off x="0" y="148"/>
              <a:ext cx="52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V</a:t>
              </a:r>
            </a:p>
          </p:txBody>
        </p:sp>
      </p:grpSp>
      <p:grpSp>
        <p:nvGrpSpPr>
          <p:cNvPr id="47111" name="Group 14">
            <a:extLst>
              <a:ext uri="{FF2B5EF4-FFF2-40B4-BE49-F238E27FC236}">
                <a16:creationId xmlns:a16="http://schemas.microsoft.com/office/drawing/2014/main" id="{1AE75C62-1683-40B9-ACF0-08B56404879A}"/>
              </a:ext>
            </a:extLst>
          </p:cNvPr>
          <p:cNvGrpSpPr>
            <a:grpSpLocks/>
          </p:cNvGrpSpPr>
          <p:nvPr/>
        </p:nvGrpSpPr>
        <p:grpSpPr bwMode="auto">
          <a:xfrm>
            <a:off x="2101850" y="3227388"/>
            <a:ext cx="1155700" cy="258762"/>
            <a:chOff x="-506" y="-20"/>
            <a:chExt cx="956" cy="232"/>
          </a:xfrm>
        </p:grpSpPr>
        <p:sp>
          <p:nvSpPr>
            <p:cNvPr id="47122" name="Line 15">
              <a:extLst>
                <a:ext uri="{FF2B5EF4-FFF2-40B4-BE49-F238E27FC236}">
                  <a16:creationId xmlns:a16="http://schemas.microsoft.com/office/drawing/2014/main" id="{DA56EF61-8767-4ECD-93E3-2C5992B667CC}"/>
                </a:ext>
              </a:extLst>
            </p:cNvPr>
            <p:cNvSpPr>
              <a:spLocks noChangeShapeType="1"/>
            </p:cNvSpPr>
            <p:nvPr/>
          </p:nvSpPr>
          <p:spPr bwMode="auto">
            <a:xfrm>
              <a:off x="0" y="112"/>
              <a:ext cx="45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7123" name="Rectangle 16">
              <a:extLst>
                <a:ext uri="{FF2B5EF4-FFF2-40B4-BE49-F238E27FC236}">
                  <a16:creationId xmlns:a16="http://schemas.microsoft.com/office/drawing/2014/main" id="{FDEFA0A7-00C5-402B-8DD0-FE71AFE1E0EC}"/>
                </a:ext>
              </a:extLst>
            </p:cNvPr>
            <p:cNvSpPr>
              <a:spLocks/>
            </p:cNvSpPr>
            <p:nvPr/>
          </p:nvSpPr>
          <p:spPr bwMode="auto">
            <a:xfrm>
              <a:off x="-506" y="-20"/>
              <a:ext cx="4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m</a:t>
              </a:r>
            </a:p>
          </p:txBody>
        </p:sp>
      </p:grpSp>
      <p:sp>
        <p:nvSpPr>
          <p:cNvPr id="47112" name="Line 17">
            <a:extLst>
              <a:ext uri="{FF2B5EF4-FFF2-40B4-BE49-F238E27FC236}">
                <a16:creationId xmlns:a16="http://schemas.microsoft.com/office/drawing/2014/main" id="{4821C6D1-5392-4431-A19C-56E65FEF4BBE}"/>
              </a:ext>
            </a:extLst>
          </p:cNvPr>
          <p:cNvSpPr>
            <a:spLocks noChangeShapeType="1"/>
          </p:cNvSpPr>
          <p:nvPr/>
        </p:nvSpPr>
        <p:spPr bwMode="auto">
          <a:xfrm>
            <a:off x="3590925" y="2809875"/>
            <a:ext cx="1588" cy="2476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47113" name="Rectangle 18">
            <a:extLst>
              <a:ext uri="{FF2B5EF4-FFF2-40B4-BE49-F238E27FC236}">
                <a16:creationId xmlns:a16="http://schemas.microsoft.com/office/drawing/2014/main" id="{A3E113EF-486D-4FFE-8040-16BB461E98C5}"/>
              </a:ext>
            </a:extLst>
          </p:cNvPr>
          <p:cNvSpPr>
            <a:spLocks/>
          </p:cNvSpPr>
          <p:nvPr/>
        </p:nvSpPr>
        <p:spPr bwMode="auto">
          <a:xfrm>
            <a:off x="3122613" y="2314575"/>
            <a:ext cx="133350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0000FF"/>
                </a:solidFill>
                <a:latin typeface="Helvetica" panose="020B0604020202020204" pitchFamily="34" charset="0"/>
                <a:sym typeface="Helvetica" panose="020B0604020202020204" pitchFamily="34" charset="0"/>
              </a:rPr>
              <a:t>Priv</a:t>
            </a:r>
            <a:r>
              <a:rPr lang="en-US" altLang="en-US" i="1" baseline="-33000">
                <a:solidFill>
                  <a:srgbClr val="0000FF"/>
                </a:solidFill>
                <a:latin typeface="Helvetica" panose="020B0604020202020204" pitchFamily="34" charset="0"/>
                <a:sym typeface="Helvetica" panose="020B0604020202020204" pitchFamily="34" charset="0"/>
              </a:rPr>
              <a:t>Alice</a:t>
            </a:r>
          </a:p>
        </p:txBody>
      </p:sp>
      <p:sp>
        <p:nvSpPr>
          <p:cNvPr id="47114" name="Line 19">
            <a:extLst>
              <a:ext uri="{FF2B5EF4-FFF2-40B4-BE49-F238E27FC236}">
                <a16:creationId xmlns:a16="http://schemas.microsoft.com/office/drawing/2014/main" id="{B53E5506-190F-4FED-93EC-2551E1AE4BA6}"/>
              </a:ext>
            </a:extLst>
          </p:cNvPr>
          <p:cNvSpPr>
            <a:spLocks noChangeShapeType="1"/>
          </p:cNvSpPr>
          <p:nvPr/>
        </p:nvSpPr>
        <p:spPr bwMode="auto">
          <a:xfrm>
            <a:off x="6873875" y="2828925"/>
            <a:ext cx="0" cy="2460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47115" name="Rectangle 20">
            <a:extLst>
              <a:ext uri="{FF2B5EF4-FFF2-40B4-BE49-F238E27FC236}">
                <a16:creationId xmlns:a16="http://schemas.microsoft.com/office/drawing/2014/main" id="{71F7426A-BDB7-46B4-91BE-763F40D9DC80}"/>
              </a:ext>
            </a:extLst>
          </p:cNvPr>
          <p:cNvSpPr>
            <a:spLocks/>
          </p:cNvSpPr>
          <p:nvPr/>
        </p:nvSpPr>
        <p:spPr bwMode="auto">
          <a:xfrm>
            <a:off x="6408738" y="2314575"/>
            <a:ext cx="13557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Pub</a:t>
            </a:r>
            <a:r>
              <a:rPr lang="en-US" altLang="en-US" i="1" baseline="-33000">
                <a:solidFill>
                  <a:srgbClr val="FF0000"/>
                </a:solidFill>
                <a:latin typeface="Helvetica" panose="020B0604020202020204" pitchFamily="34" charset="0"/>
                <a:sym typeface="Helvetica" panose="020B0604020202020204" pitchFamily="34" charset="0"/>
              </a:rPr>
              <a:t>Alice</a:t>
            </a:r>
          </a:p>
        </p:txBody>
      </p:sp>
      <p:grpSp>
        <p:nvGrpSpPr>
          <p:cNvPr id="47116" name="Group 21">
            <a:extLst>
              <a:ext uri="{FF2B5EF4-FFF2-40B4-BE49-F238E27FC236}">
                <a16:creationId xmlns:a16="http://schemas.microsoft.com/office/drawing/2014/main" id="{334E0465-220C-441B-B5AE-3884AB7D0775}"/>
              </a:ext>
            </a:extLst>
          </p:cNvPr>
          <p:cNvGrpSpPr>
            <a:grpSpLocks/>
          </p:cNvGrpSpPr>
          <p:nvPr/>
        </p:nvGrpSpPr>
        <p:grpSpPr bwMode="auto">
          <a:xfrm>
            <a:off x="3965575" y="2871788"/>
            <a:ext cx="2654300" cy="955675"/>
            <a:chOff x="0" y="0"/>
            <a:chExt cx="2194" cy="856"/>
          </a:xfrm>
        </p:grpSpPr>
        <p:sp>
          <p:nvSpPr>
            <p:cNvPr id="47120" name="Line 22">
              <a:extLst>
                <a:ext uri="{FF2B5EF4-FFF2-40B4-BE49-F238E27FC236}">
                  <a16:creationId xmlns:a16="http://schemas.microsoft.com/office/drawing/2014/main" id="{EECF53BD-FB37-4159-964B-A8785844C2F7}"/>
                </a:ext>
              </a:extLst>
            </p:cNvPr>
            <p:cNvSpPr>
              <a:spLocks noChangeShapeType="1"/>
            </p:cNvSpPr>
            <p:nvPr/>
          </p:nvSpPr>
          <p:spPr bwMode="auto">
            <a:xfrm>
              <a:off x="0" y="424"/>
              <a:ext cx="2194" cy="1"/>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a:lstStyle/>
            <a:p>
              <a:endParaRPr lang="fr-FR"/>
            </a:p>
          </p:txBody>
        </p:sp>
        <p:sp>
          <p:nvSpPr>
            <p:cNvPr id="47121" name="Rectangle 23">
              <a:extLst>
                <a:ext uri="{FF2B5EF4-FFF2-40B4-BE49-F238E27FC236}">
                  <a16:creationId xmlns:a16="http://schemas.microsoft.com/office/drawing/2014/main" id="{33073EDD-0271-4072-B30F-25AE0B307BFC}"/>
                </a:ext>
              </a:extLst>
            </p:cNvPr>
            <p:cNvSpPr>
              <a:spLocks/>
            </p:cNvSpPr>
            <p:nvPr/>
          </p:nvSpPr>
          <p:spPr bwMode="auto">
            <a:xfrm>
              <a:off x="1" y="0"/>
              <a:ext cx="2192" cy="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65213" algn="l"/>
                  <a:tab pos="1598613" algn="l"/>
                  <a:tab pos="2132013" algn="l"/>
                  <a:tab pos="26463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a:t>
              </a:r>
              <a:r>
                <a:rPr lang="en-US" altLang="en-US" i="1">
                  <a:latin typeface="Helvetica" panose="020B0604020202020204" pitchFamily="34" charset="0"/>
                  <a:sym typeface="Helvetica" panose="020B0604020202020204" pitchFamily="34" charset="0"/>
                </a:rPr>
                <a:t>m,</a:t>
              </a:r>
              <a:r>
                <a:rPr lang="en-US" altLang="en-US" i="1">
                  <a:solidFill>
                    <a:srgbClr val="0000FF"/>
                  </a:solidFill>
                  <a:latin typeface="Helvetica" panose="020B0604020202020204" pitchFamily="34" charset="0"/>
                  <a:sym typeface="Helvetica" panose="020B0604020202020204" pitchFamily="34" charset="0"/>
                </a:rPr>
                <a:t>Priv</a:t>
              </a:r>
              <a:r>
                <a:rPr lang="en-US" altLang="en-US" i="1" baseline="-33000">
                  <a:solidFill>
                    <a:srgbClr val="0000FF"/>
                  </a:solidFill>
                  <a:latin typeface="Helvetica" panose="020B0604020202020204" pitchFamily="34" charset="0"/>
                  <a:sym typeface="Helvetica" panose="020B0604020202020204" pitchFamily="34" charset="0"/>
                </a:rPr>
                <a:t>Alice</a:t>
              </a:r>
              <a:r>
                <a:rPr lang="en-US" altLang="en-US">
                  <a:latin typeface="Helvetica" panose="020B0604020202020204" pitchFamily="34" charset="0"/>
                  <a:sym typeface="Helvetica" panose="020B0604020202020204" pitchFamily="34" charset="0"/>
                </a:rPr>
                <a:t>)</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insecure channel</a:t>
              </a:r>
            </a:p>
          </p:txBody>
        </p:sp>
      </p:grpSp>
      <p:grpSp>
        <p:nvGrpSpPr>
          <p:cNvPr id="47117" name="Group 24">
            <a:extLst>
              <a:ext uri="{FF2B5EF4-FFF2-40B4-BE49-F238E27FC236}">
                <a16:creationId xmlns:a16="http://schemas.microsoft.com/office/drawing/2014/main" id="{CF68C19E-B412-434E-B380-C6C23AB073E8}"/>
              </a:ext>
            </a:extLst>
          </p:cNvPr>
          <p:cNvGrpSpPr>
            <a:grpSpLocks/>
          </p:cNvGrpSpPr>
          <p:nvPr/>
        </p:nvGrpSpPr>
        <p:grpSpPr bwMode="auto">
          <a:xfrm>
            <a:off x="7245350" y="3128963"/>
            <a:ext cx="1108075" cy="482600"/>
            <a:chOff x="0" y="0"/>
            <a:chExt cx="450" cy="432"/>
          </a:xfrm>
        </p:grpSpPr>
        <p:sp>
          <p:nvSpPr>
            <p:cNvPr id="47118" name="Line 25">
              <a:extLst>
                <a:ext uri="{FF2B5EF4-FFF2-40B4-BE49-F238E27FC236}">
                  <a16:creationId xmlns:a16="http://schemas.microsoft.com/office/drawing/2014/main" id="{9A053132-D9FC-4A75-B5B6-94676D49278C}"/>
                </a:ext>
              </a:extLst>
            </p:cNvPr>
            <p:cNvSpPr>
              <a:spLocks noChangeShapeType="1"/>
            </p:cNvSpPr>
            <p:nvPr/>
          </p:nvSpPr>
          <p:spPr bwMode="auto">
            <a:xfrm>
              <a:off x="0" y="212"/>
              <a:ext cx="450" cy="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47119" name="Rectangle 26">
              <a:extLst>
                <a:ext uri="{FF2B5EF4-FFF2-40B4-BE49-F238E27FC236}">
                  <a16:creationId xmlns:a16="http://schemas.microsoft.com/office/drawing/2014/main" id="{9B3FAE5C-F0DE-42AE-9122-76C0E4FB52A7}"/>
                </a:ext>
              </a:extLst>
            </p:cNvPr>
            <p:cNvSpPr>
              <a:spLocks/>
            </p:cNvSpPr>
            <p:nvPr/>
          </p:nvSpPr>
          <p:spPr bwMode="auto">
            <a:xfrm>
              <a:off x="1" y="0"/>
              <a:ext cx="44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yes</a:t>
              </a:r>
            </a:p>
            <a:p>
              <a:pPr algn="ctr" eaLnBrk="1" hangingPunct="1">
                <a:lnSpc>
                  <a:spcPct val="83000"/>
                </a:lnSpc>
                <a:spcBef>
                  <a:spcPct val="0"/>
                </a:spcBef>
                <a:buSzTx/>
                <a:buFontTx/>
                <a:buNone/>
              </a:pPr>
              <a:r>
                <a:rPr lang="en-US" altLang="en-US" i="1">
                  <a:latin typeface="Helvetica" panose="020B0604020202020204" pitchFamily="34" charset="0"/>
                  <a:sym typeface="Helvetica" panose="020B0604020202020204" pitchFamily="34" charset="0"/>
                </a:rPr>
                <a:t> no</a:t>
              </a:r>
            </a:p>
          </p:txBody>
        </p:sp>
      </p:grpSp>
      <p:sp>
        <p:nvSpPr>
          <p:cNvPr id="25" name="Rectangle 24">
            <a:extLst>
              <a:ext uri="{FF2B5EF4-FFF2-40B4-BE49-F238E27FC236}">
                <a16:creationId xmlns:a16="http://schemas.microsoft.com/office/drawing/2014/main" id="{5051A696-CBAE-4049-8777-F2783E0FD449}"/>
              </a:ext>
            </a:extLst>
          </p:cNvPr>
          <p:cNvSpPr/>
          <p:nvPr/>
        </p:nvSpPr>
        <p:spPr bwMode="auto">
          <a:xfrm>
            <a:off x="683856" y="4437063"/>
            <a:ext cx="6099642" cy="1299939"/>
          </a:xfrm>
          <a:prstGeom prst="rect">
            <a:avLst/>
          </a:prstGeom>
          <a:solidFill>
            <a:schemeClr val="bg1"/>
          </a:solidFill>
          <a:ln w="254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Tree>
    <p:extLst>
      <p:ext uri="{BB962C8B-B14F-4D97-AF65-F5344CB8AC3E}">
        <p14:creationId xmlns:p14="http://schemas.microsoft.com/office/powerpoint/2010/main" val="3948850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re 1">
            <a:extLst>
              <a:ext uri="{FF2B5EF4-FFF2-40B4-BE49-F238E27FC236}">
                <a16:creationId xmlns:a16="http://schemas.microsoft.com/office/drawing/2014/main" id="{BC0F3E1F-2B2D-451F-AA3B-BC650460CC7F}"/>
              </a:ext>
            </a:extLst>
          </p:cNvPr>
          <p:cNvSpPr>
            <a:spLocks noGrp="1" noChangeArrowheads="1"/>
          </p:cNvSpPr>
          <p:nvPr>
            <p:ph type="title"/>
          </p:nvPr>
        </p:nvSpPr>
        <p:spPr/>
        <p:txBody>
          <a:bodyPr/>
          <a:lstStyle/>
          <a:p>
            <a:r>
              <a:rPr lang="en-GB" altLang="en-US"/>
              <a:t>RSA</a:t>
            </a:r>
          </a:p>
        </p:txBody>
      </p:sp>
      <p:pic>
        <p:nvPicPr>
          <p:cNvPr id="48130" name="Espace réservé du contenu 4">
            <a:extLst>
              <a:ext uri="{FF2B5EF4-FFF2-40B4-BE49-F238E27FC236}">
                <a16:creationId xmlns:a16="http://schemas.microsoft.com/office/drawing/2014/main" id="{F4BED293-3E4D-4EFF-983D-AECFF25422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5136" r="-5136"/>
          <a:stretch>
            <a:fillRect/>
          </a:stretch>
        </p:blipFill>
        <p:spPr/>
      </p:pic>
    </p:spTree>
    <p:extLst>
      <p:ext uri="{BB962C8B-B14F-4D97-AF65-F5344CB8AC3E}">
        <p14:creationId xmlns:p14="http://schemas.microsoft.com/office/powerpoint/2010/main" val="370484979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1A36BBFD-5F5E-4E6E-81EB-75B08AAB0E72}"/>
              </a:ext>
            </a:extLst>
          </p:cNvPr>
          <p:cNvSpPr>
            <a:spLocks noGrp="1" noChangeArrowheads="1"/>
          </p:cNvSpPr>
          <p:nvPr>
            <p:ph type="title"/>
          </p:nvPr>
        </p:nvSpPr>
        <p:spPr/>
        <p:txBody>
          <a:bodyPr/>
          <a:lstStyle/>
          <a:p>
            <a:pPr eaLnBrk="1" hangingPunct="1"/>
            <a:r>
              <a:rPr lang="en-US" altLang="en-US"/>
              <a:t>Agenda</a:t>
            </a:r>
          </a:p>
        </p:txBody>
      </p:sp>
      <p:sp>
        <p:nvSpPr>
          <p:cNvPr id="49154" name="Rectangle 2">
            <a:extLst>
              <a:ext uri="{FF2B5EF4-FFF2-40B4-BE49-F238E27FC236}">
                <a16:creationId xmlns:a16="http://schemas.microsoft.com/office/drawing/2014/main" id="{BDC31231-F9F4-46CA-9BFB-A1908C6B8C10}"/>
              </a:ext>
            </a:extLst>
          </p:cNvPr>
          <p:cNvSpPr>
            <a:spLocks noGrp="1" noChangeArrowheads="1"/>
          </p:cNvSpPr>
          <p:nvPr>
            <p:ph type="body" idx="1"/>
          </p:nvPr>
        </p:nvSpPr>
        <p:spPr/>
        <p:txBody>
          <a:bodyPr/>
          <a:lstStyle/>
          <a:p>
            <a:pPr marL="654050" eaLnBrk="1" hangingPunct="1"/>
            <a:r>
              <a:rPr lang="en-US" altLang="en-US"/>
              <a:t>Sharing resources</a:t>
            </a:r>
          </a:p>
          <a:p>
            <a:pPr marL="654050" eaLnBrk="1" hangingPunct="1"/>
            <a:r>
              <a:rPr lang="en-US" altLang="en-US">
                <a:solidFill>
                  <a:srgbClr val="FF0000"/>
                </a:solidFill>
              </a:rPr>
              <a:t>Network security principles</a:t>
            </a:r>
          </a:p>
          <a:p>
            <a:pPr marL="981075" lvl="1" eaLnBrk="1" hangingPunct="1"/>
            <a:r>
              <a:rPr lang="en-US" altLang="en-US"/>
              <a:t>Crypto building blocks</a:t>
            </a:r>
          </a:p>
          <a:p>
            <a:pPr marL="981075" lvl="1" eaLnBrk="1" hangingPunct="1"/>
            <a:r>
              <a:rPr lang="en-US" altLang="en-US">
                <a:solidFill>
                  <a:srgbClr val="FF0000"/>
                </a:solidFill>
              </a:rPr>
              <a:t>Client authentication</a:t>
            </a:r>
          </a:p>
          <a:p>
            <a:pPr marL="981075" lvl="1" eaLnBrk="1" hangingPunct="1"/>
            <a:r>
              <a:rPr lang="en-US" altLang="en-US">
                <a:solidFill>
                  <a:srgbClr val="000000"/>
                </a:solidFill>
              </a:rPr>
              <a:t>Server authentication</a:t>
            </a:r>
          </a:p>
          <a:p>
            <a:pPr marL="981075" lvl="1" eaLnBrk="1" hangingPunct="1"/>
            <a:r>
              <a:rPr lang="en-US" altLang="en-US">
                <a:solidFill>
                  <a:srgbClr val="000000"/>
                </a:solidFill>
              </a:rPr>
              <a:t>Key exchange</a:t>
            </a:r>
          </a:p>
          <a:p>
            <a:pPr marL="654050" eaLnBrk="1" hangingPunct="1"/>
            <a:r>
              <a:rPr lang="en-US" altLang="en-US"/>
              <a:t>Security protocols</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4">
            <a:extLst>
              <a:ext uri="{FF2B5EF4-FFF2-40B4-BE49-F238E27FC236}">
                <a16:creationId xmlns:a16="http://schemas.microsoft.com/office/drawing/2014/main" id="{3387327B-7456-471A-A59E-1F166316C7A2}"/>
              </a:ext>
            </a:extLst>
          </p:cNvPr>
          <p:cNvSpPr>
            <a:spLocks noGrp="1" noChangeArrowheads="1"/>
          </p:cNvSpPr>
          <p:nvPr>
            <p:ph type="title"/>
          </p:nvPr>
        </p:nvSpPr>
        <p:spPr>
          <a:xfrm>
            <a:off x="0" y="441325"/>
            <a:ext cx="9223375" cy="1208088"/>
          </a:xfrm>
        </p:spPr>
        <p:txBody>
          <a:bodyPr/>
          <a:lstStyle/>
          <a:p>
            <a:pPr>
              <a:tabLst>
                <a:tab pos="687388" algn="l"/>
                <a:tab pos="1374775" algn="l"/>
                <a:tab pos="2062163" algn="l"/>
                <a:tab pos="2751138" algn="l"/>
                <a:tab pos="3438525" algn="l"/>
                <a:tab pos="4125913" algn="l"/>
                <a:tab pos="4814888" algn="l"/>
                <a:tab pos="5502275" algn="l"/>
                <a:tab pos="6189663" algn="l"/>
                <a:tab pos="6829425" algn="l"/>
              </a:tabLst>
            </a:pPr>
            <a:r>
              <a:rPr lang="en-US" altLang="en-US"/>
              <a:t>Password authentication</a:t>
            </a:r>
          </a:p>
        </p:txBody>
      </p:sp>
      <p:sp>
        <p:nvSpPr>
          <p:cNvPr id="106501" name="Rectangle 5">
            <a:extLst>
              <a:ext uri="{FF2B5EF4-FFF2-40B4-BE49-F238E27FC236}">
                <a16:creationId xmlns:a16="http://schemas.microsoft.com/office/drawing/2014/main" id="{6FD2060E-F697-43FE-843A-0A858A32C0AB}"/>
              </a:ext>
            </a:extLst>
          </p:cNvPr>
          <p:cNvSpPr>
            <a:spLocks noGrp="1" noChangeArrowheads="1"/>
          </p:cNvSpPr>
          <p:nvPr>
            <p:ph type="body" idx="1"/>
          </p:nvPr>
        </p:nvSpPr>
        <p:spPr>
          <a:xfrm>
            <a:off x="784225" y="1454150"/>
            <a:ext cx="8458200" cy="5578475"/>
          </a:xfrm>
        </p:spPr>
        <p:txBody>
          <a:bodyPr/>
          <a:lstStyle/>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a:p>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a:p>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a:p>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a:p>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a:p>
        </p:txBody>
      </p:sp>
      <p:sp>
        <p:nvSpPr>
          <p:cNvPr id="50180" name="Rectangle 7">
            <a:extLst>
              <a:ext uri="{FF2B5EF4-FFF2-40B4-BE49-F238E27FC236}">
                <a16:creationId xmlns:a16="http://schemas.microsoft.com/office/drawing/2014/main" id="{7928B723-F08A-42BF-8A18-002CFC2AB355}"/>
              </a:ext>
            </a:extLst>
          </p:cNvPr>
          <p:cNvSpPr>
            <a:spLocks/>
          </p:cNvSpPr>
          <p:nvPr/>
        </p:nvSpPr>
        <p:spPr bwMode="auto">
          <a:xfrm>
            <a:off x="869950" y="3036888"/>
            <a:ext cx="862013"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50182" name="Rectangle 9">
            <a:extLst>
              <a:ext uri="{FF2B5EF4-FFF2-40B4-BE49-F238E27FC236}">
                <a16:creationId xmlns:a16="http://schemas.microsoft.com/office/drawing/2014/main" id="{1356E278-2A6F-41F3-925F-BA2BFCE4F5E5}"/>
              </a:ext>
            </a:extLst>
          </p:cNvPr>
          <p:cNvSpPr>
            <a:spLocks/>
          </p:cNvSpPr>
          <p:nvPr/>
        </p:nvSpPr>
        <p:spPr bwMode="auto">
          <a:xfrm>
            <a:off x="7121525" y="2935288"/>
            <a:ext cx="708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106506" name="Line 10">
            <a:extLst>
              <a:ext uri="{FF2B5EF4-FFF2-40B4-BE49-F238E27FC236}">
                <a16:creationId xmlns:a16="http://schemas.microsoft.com/office/drawing/2014/main" id="{1E3CB972-4F1C-47FF-93CB-0F339D5527D9}"/>
              </a:ext>
            </a:extLst>
          </p:cNvPr>
          <p:cNvSpPr>
            <a:spLocks noChangeShapeType="1"/>
          </p:cNvSpPr>
          <p:nvPr/>
        </p:nvSpPr>
        <p:spPr bwMode="auto">
          <a:xfrm>
            <a:off x="1206500" y="3765550"/>
            <a:ext cx="6186488" cy="3175"/>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0184" name="Line 11">
            <a:extLst>
              <a:ext uri="{FF2B5EF4-FFF2-40B4-BE49-F238E27FC236}">
                <a16:creationId xmlns:a16="http://schemas.microsoft.com/office/drawing/2014/main" id="{7D2B137C-4528-47CC-923D-11F2DBDCF9EB}"/>
              </a:ext>
            </a:extLst>
          </p:cNvPr>
          <p:cNvSpPr>
            <a:spLocks noChangeShapeType="1"/>
          </p:cNvSpPr>
          <p:nvPr/>
        </p:nvSpPr>
        <p:spPr bwMode="auto">
          <a:xfrm flipH="1">
            <a:off x="1216025" y="3400425"/>
            <a:ext cx="7938" cy="158115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0185" name="Line 12">
            <a:extLst>
              <a:ext uri="{FF2B5EF4-FFF2-40B4-BE49-F238E27FC236}">
                <a16:creationId xmlns:a16="http://schemas.microsoft.com/office/drawing/2014/main" id="{6D7A3C33-3BF4-4CEF-A479-EC413145380E}"/>
              </a:ext>
            </a:extLst>
          </p:cNvPr>
          <p:cNvSpPr>
            <a:spLocks noChangeShapeType="1"/>
          </p:cNvSpPr>
          <p:nvPr/>
        </p:nvSpPr>
        <p:spPr bwMode="auto">
          <a:xfrm flipH="1">
            <a:off x="7531100" y="3227388"/>
            <a:ext cx="7938" cy="175418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06509" name="Group 13">
            <a:extLst>
              <a:ext uri="{FF2B5EF4-FFF2-40B4-BE49-F238E27FC236}">
                <a16:creationId xmlns:a16="http://schemas.microsoft.com/office/drawing/2014/main" id="{C7B4154E-14ED-4F19-BB29-A4FF87D26C8C}"/>
              </a:ext>
            </a:extLst>
          </p:cNvPr>
          <p:cNvGrpSpPr>
            <a:grpSpLocks/>
          </p:cNvGrpSpPr>
          <p:nvPr/>
        </p:nvGrpSpPr>
        <p:grpSpPr bwMode="auto">
          <a:xfrm>
            <a:off x="1585913" y="3397250"/>
            <a:ext cx="5697537" cy="334963"/>
            <a:chOff x="0" y="0"/>
            <a:chExt cx="3248" cy="232"/>
          </a:xfrm>
        </p:grpSpPr>
        <p:sp>
          <p:nvSpPr>
            <p:cNvPr id="50191" name="Rectangle 14">
              <a:extLst>
                <a:ext uri="{FF2B5EF4-FFF2-40B4-BE49-F238E27FC236}">
                  <a16:creationId xmlns:a16="http://schemas.microsoft.com/office/drawing/2014/main" id="{C8AB08CB-00DC-4B82-B843-7209A63CCF8C}"/>
                </a:ext>
              </a:extLst>
            </p:cNvPr>
            <p:cNvSpPr>
              <a:spLocks/>
            </p:cNvSpPr>
            <p:nvPr/>
          </p:nvSpPr>
          <p:spPr bwMode="auto">
            <a:xfrm>
              <a:off x="0" y="0"/>
              <a:ext cx="3245"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0192" name="Rectangle 15">
              <a:extLst>
                <a:ext uri="{FF2B5EF4-FFF2-40B4-BE49-F238E27FC236}">
                  <a16:creationId xmlns:a16="http://schemas.microsoft.com/office/drawing/2014/main" id="{5C72FE87-F704-4B1E-92DA-9EA5033C8BB2}"/>
                </a:ext>
              </a:extLst>
            </p:cNvPr>
            <p:cNvSpPr>
              <a:spLocks/>
            </p:cNvSpPr>
            <p:nvPr/>
          </p:nvSpPr>
          <p:spPr bwMode="auto">
            <a:xfrm>
              <a:off x="0" y="0"/>
              <a:ext cx="32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800">
                  <a:latin typeface="Helvetica" panose="020B0604020202020204" pitchFamily="34" charset="0"/>
                  <a:sym typeface="Helvetica" panose="020B0604020202020204" pitchFamily="34" charset="0"/>
                </a:rPr>
                <a:t>Hello from </a:t>
              </a:r>
              <a:r>
                <a:rPr lang="en-US" altLang="en-US" sz="2800">
                  <a:solidFill>
                    <a:srgbClr val="0000FF"/>
                  </a:solidFill>
                  <a:latin typeface="Helvetica" panose="020B0604020202020204" pitchFamily="34" charset="0"/>
                  <a:sym typeface="Helvetica" panose="020B0604020202020204" pitchFamily="34" charset="0"/>
                </a:rPr>
                <a:t>Alice, password = blabla</a:t>
              </a:r>
            </a:p>
          </p:txBody>
        </p:sp>
      </p:grpSp>
      <p:grpSp>
        <p:nvGrpSpPr>
          <p:cNvPr id="50187" name="Group 19">
            <a:extLst>
              <a:ext uri="{FF2B5EF4-FFF2-40B4-BE49-F238E27FC236}">
                <a16:creationId xmlns:a16="http://schemas.microsoft.com/office/drawing/2014/main" id="{832FF4AC-F6CC-45D2-9DB3-C9FCF6E71712}"/>
              </a:ext>
            </a:extLst>
          </p:cNvPr>
          <p:cNvGrpSpPr>
            <a:grpSpLocks/>
          </p:cNvGrpSpPr>
          <p:nvPr/>
        </p:nvGrpSpPr>
        <p:grpSpPr bwMode="auto">
          <a:xfrm>
            <a:off x="7366000" y="3268663"/>
            <a:ext cx="2962275" cy="617537"/>
            <a:chOff x="-164" y="0"/>
            <a:chExt cx="1898" cy="429"/>
          </a:xfrm>
        </p:grpSpPr>
        <p:sp>
          <p:nvSpPr>
            <p:cNvPr id="50189" name="Rectangle 20">
              <a:extLst>
                <a:ext uri="{FF2B5EF4-FFF2-40B4-BE49-F238E27FC236}">
                  <a16:creationId xmlns:a16="http://schemas.microsoft.com/office/drawing/2014/main" id="{0B86C785-3841-4FFA-BE96-0B317041B572}"/>
                </a:ext>
              </a:extLst>
            </p:cNvPr>
            <p:cNvSpPr>
              <a:spLocks/>
            </p:cNvSpPr>
            <p:nvPr/>
          </p:nvSpPr>
          <p:spPr bwMode="auto">
            <a:xfrm>
              <a:off x="0" y="0"/>
              <a:ext cx="1734" cy="429"/>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0190" name="Rectangle 21">
              <a:extLst>
                <a:ext uri="{FF2B5EF4-FFF2-40B4-BE49-F238E27FC236}">
                  <a16:creationId xmlns:a16="http://schemas.microsoft.com/office/drawing/2014/main" id="{FDF46EAD-94B0-4B2A-A9E1-04C313E8E597}"/>
                </a:ext>
              </a:extLst>
            </p:cNvPr>
            <p:cNvSpPr>
              <a:spLocks/>
            </p:cNvSpPr>
            <p:nvPr/>
          </p:nvSpPr>
          <p:spPr bwMode="auto">
            <a:xfrm>
              <a:off x="-164" y="41"/>
              <a:ext cx="17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Info about </a:t>
              </a:r>
              <a:r>
                <a:rPr lang="en-US" altLang="en-US" sz="2100">
                  <a:solidFill>
                    <a:srgbClr val="0000FF"/>
                  </a:solidFill>
                  <a:latin typeface="Helvetica" panose="020B0604020202020204" pitchFamily="34" charset="0"/>
                  <a:sym typeface="Helvetica" panose="020B0604020202020204" pitchFamily="34" charset="0"/>
                </a:rPr>
                <a:t>Alice</a:t>
              </a:r>
            </a:p>
            <a:p>
              <a:pPr algn="ct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pass=</a:t>
              </a:r>
              <a:r>
                <a:rPr lang="en-US" altLang="en-US" sz="2100">
                  <a:solidFill>
                    <a:srgbClr val="0000FF"/>
                  </a:solidFill>
                  <a:latin typeface="Helvetica" panose="020B0604020202020204" pitchFamily="34" charset="0"/>
                  <a:sym typeface="Helvetica" panose="020B0604020202020204" pitchFamily="34" charset="0"/>
                </a:rPr>
                <a:t>blabla</a:t>
              </a:r>
            </a:p>
          </p:txBody>
        </p:sp>
      </p:grpSp>
      <p:sp>
        <p:nvSpPr>
          <p:cNvPr id="2" name="Bulle ronde 1">
            <a:extLst>
              <a:ext uri="{FF2B5EF4-FFF2-40B4-BE49-F238E27FC236}">
                <a16:creationId xmlns:a16="http://schemas.microsoft.com/office/drawing/2014/main" id="{20F4C0DA-02A3-47DF-99B5-D1ADC0E4397A}"/>
              </a:ext>
            </a:extLst>
          </p:cNvPr>
          <p:cNvSpPr>
            <a:spLocks noChangeArrowheads="1"/>
          </p:cNvSpPr>
          <p:nvPr/>
        </p:nvSpPr>
        <p:spPr bwMode="auto">
          <a:xfrm>
            <a:off x="2216150" y="1412875"/>
            <a:ext cx="4233863" cy="1655763"/>
          </a:xfrm>
          <a:prstGeom prst="wedgeEllipseCallout">
            <a:avLst>
              <a:gd name="adj1" fmla="val 68704"/>
              <a:gd name="adj2" fmla="val 48505"/>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2800" b="1">
                <a:solidFill>
                  <a:srgbClr val="FF0000"/>
                </a:solidFill>
              </a:rPr>
              <a:t>Never</a:t>
            </a:r>
            <a:r>
              <a:rPr lang="en-GB" altLang="en-US" sz="2800">
                <a:solidFill>
                  <a:srgbClr val="FF0000"/>
                </a:solidFill>
              </a:rPr>
              <a:t> ever store a password in clear in a file</a:t>
            </a:r>
          </a:p>
        </p:txBody>
      </p:sp>
      <p:sp>
        <p:nvSpPr>
          <p:cNvPr id="3" name="Rectangle 2">
            <a:extLst>
              <a:ext uri="{FF2B5EF4-FFF2-40B4-BE49-F238E27FC236}">
                <a16:creationId xmlns:a16="http://schemas.microsoft.com/office/drawing/2014/main" id="{DEC9A729-5756-6C4F-BE19-39E75357686B}"/>
              </a:ext>
            </a:extLst>
          </p:cNvPr>
          <p:cNvSpPr/>
          <p:nvPr/>
        </p:nvSpPr>
        <p:spPr>
          <a:xfrm>
            <a:off x="1450433" y="5475877"/>
            <a:ext cx="7681366" cy="1046440"/>
          </a:xfrm>
          <a:prstGeom prst="rect">
            <a:avLst/>
          </a:prstGeom>
        </p:spPr>
        <p:txBody>
          <a:bodyPr wrap="square">
            <a:spAutoFit/>
          </a:bodyPr>
          <a:lstStyle/>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What are the security risks with password based authentication ?</a:t>
            </a:r>
          </a:p>
        </p:txBody>
      </p:sp>
      <p:pic>
        <p:nvPicPr>
          <p:cNvPr id="19" name="Picture 2">
            <a:extLst>
              <a:ext uri="{FF2B5EF4-FFF2-40B4-BE49-F238E27FC236}">
                <a16:creationId xmlns:a16="http://schemas.microsoft.com/office/drawing/2014/main" id="{7BF85D9B-85FB-B441-96C5-2B7DDF83E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380942" y="5322843"/>
            <a:ext cx="2409942" cy="53893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6">
            <a:extLst>
              <a:ext uri="{FF2B5EF4-FFF2-40B4-BE49-F238E27FC236}">
                <a16:creationId xmlns:a16="http://schemas.microsoft.com/office/drawing/2014/main" id="{46F5EBB1-55D6-734F-561A-F9DFFCC8C4D6}"/>
              </a:ext>
            </a:extLst>
          </p:cNvPr>
          <p:cNvGrpSpPr>
            <a:grpSpLocks/>
          </p:cNvGrpSpPr>
          <p:nvPr/>
        </p:nvGrpSpPr>
        <p:grpSpPr bwMode="auto">
          <a:xfrm>
            <a:off x="7380289" y="1732247"/>
            <a:ext cx="501650" cy="1085566"/>
            <a:chOff x="0" y="0"/>
            <a:chExt cx="506" cy="1003"/>
          </a:xfrm>
        </p:grpSpPr>
        <p:sp>
          <p:nvSpPr>
            <p:cNvPr id="5" name="Rectangle 7">
              <a:extLst>
                <a:ext uri="{FF2B5EF4-FFF2-40B4-BE49-F238E27FC236}">
                  <a16:creationId xmlns:a16="http://schemas.microsoft.com/office/drawing/2014/main" id="{E866C6D2-FE83-BF1F-33FA-BE02D5396B80}"/>
                </a:ext>
              </a:extLst>
            </p:cNvPr>
            <p:cNvSpPr>
              <a:spLocks/>
            </p:cNvSpPr>
            <p:nvPr/>
          </p:nvSpPr>
          <p:spPr bwMode="auto">
            <a:xfrm>
              <a:off x="0" y="0"/>
              <a:ext cx="506" cy="1003"/>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 name="Rectangle 8">
              <a:extLst>
                <a:ext uri="{FF2B5EF4-FFF2-40B4-BE49-F238E27FC236}">
                  <a16:creationId xmlns:a16="http://schemas.microsoft.com/office/drawing/2014/main" id="{46A5500D-6AD8-F965-BA78-A5DACE35FF13}"/>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5" name="Group 12">
            <a:extLst>
              <a:ext uri="{FF2B5EF4-FFF2-40B4-BE49-F238E27FC236}">
                <a16:creationId xmlns:a16="http://schemas.microsoft.com/office/drawing/2014/main" id="{0AA5A3AF-70C0-C7A1-5432-9F6D1D83F408}"/>
              </a:ext>
            </a:extLst>
          </p:cNvPr>
          <p:cNvGrpSpPr>
            <a:grpSpLocks/>
          </p:cNvGrpSpPr>
          <p:nvPr/>
        </p:nvGrpSpPr>
        <p:grpSpPr bwMode="auto">
          <a:xfrm>
            <a:off x="869950" y="1732246"/>
            <a:ext cx="715964" cy="1140335"/>
            <a:chOff x="0" y="0"/>
            <a:chExt cx="656" cy="1194"/>
          </a:xfrm>
        </p:grpSpPr>
        <p:sp>
          <p:nvSpPr>
            <p:cNvPr id="16" name="Rectangle 13">
              <a:extLst>
                <a:ext uri="{FF2B5EF4-FFF2-40B4-BE49-F238E27FC236}">
                  <a16:creationId xmlns:a16="http://schemas.microsoft.com/office/drawing/2014/main" id="{D545A7AF-01A9-4D08-ACEC-E2C3884D2364}"/>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7" name="Rectangle 14">
              <a:extLst>
                <a:ext uri="{FF2B5EF4-FFF2-40B4-BE49-F238E27FC236}">
                  <a16:creationId xmlns:a16="http://schemas.microsoft.com/office/drawing/2014/main" id="{A10491BB-184A-9630-A8C9-969B43E678FA}"/>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5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5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4">
            <a:extLst>
              <a:ext uri="{FF2B5EF4-FFF2-40B4-BE49-F238E27FC236}">
                <a16:creationId xmlns:a16="http://schemas.microsoft.com/office/drawing/2014/main" id="{7514748A-2541-4F4D-B767-3E8CD44D956B}"/>
              </a:ext>
            </a:extLst>
          </p:cNvPr>
          <p:cNvSpPr>
            <a:spLocks noGrp="1" noChangeArrowheads="1"/>
          </p:cNvSpPr>
          <p:nvPr>
            <p:ph type="title"/>
          </p:nvPr>
        </p:nvSpPr>
        <p:spPr>
          <a:xfrm>
            <a:off x="2205038" y="0"/>
            <a:ext cx="7067550" cy="1208088"/>
          </a:xfrm>
        </p:spPr>
        <p:txBody>
          <a:bodyPr/>
          <a:lstStyle/>
          <a:p>
            <a:pPr>
              <a:tabLst>
                <a:tab pos="687388" algn="l"/>
                <a:tab pos="1374775" algn="l"/>
                <a:tab pos="2062163" algn="l"/>
                <a:tab pos="2751138" algn="l"/>
                <a:tab pos="3438525" algn="l"/>
                <a:tab pos="4125913" algn="l"/>
                <a:tab pos="4814888" algn="l"/>
                <a:tab pos="5502275" algn="l"/>
                <a:tab pos="6189663" algn="l"/>
                <a:tab pos="6829425" algn="l"/>
              </a:tabLst>
            </a:pPr>
            <a:r>
              <a:rPr lang="en-US" altLang="en-US"/>
              <a:t>Attacks</a:t>
            </a:r>
          </a:p>
        </p:txBody>
      </p:sp>
      <p:sp>
        <p:nvSpPr>
          <p:cNvPr id="51202" name="Rectangle 5">
            <a:extLst>
              <a:ext uri="{FF2B5EF4-FFF2-40B4-BE49-F238E27FC236}">
                <a16:creationId xmlns:a16="http://schemas.microsoft.com/office/drawing/2014/main" id="{1FE5B89C-1628-499B-8A4D-5B689B7C617D}"/>
              </a:ext>
            </a:extLst>
          </p:cNvPr>
          <p:cNvSpPr>
            <a:spLocks noGrp="1" noChangeArrowheads="1"/>
          </p:cNvSpPr>
          <p:nvPr>
            <p:ph type="body" idx="1"/>
          </p:nvPr>
        </p:nvSpPr>
        <p:spPr>
          <a:xfrm>
            <a:off x="674688" y="746125"/>
            <a:ext cx="8916987" cy="55768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Man in the middle attack</a:t>
            </a:r>
            <a:br>
              <a:rPr lang="en-US" altLang="en-US"/>
            </a:br>
            <a:br>
              <a:rPr lang="en-US" altLang="en-US"/>
            </a:br>
            <a:br>
              <a:rPr lang="en-US" altLang="en-US"/>
            </a:br>
            <a:br>
              <a:rPr lang="en-US" altLang="en-US"/>
            </a:br>
            <a:br>
              <a:rPr lang="en-US" altLang="en-US"/>
            </a:br>
            <a:br>
              <a:rPr lang="en-US" altLang="en-US"/>
            </a:br>
            <a:br>
              <a:rPr lang="en-US" altLang="en-US"/>
            </a:br>
            <a:br>
              <a:rPr lang="en-US" altLang="en-US"/>
            </a:br>
            <a:endParaRPr lang="en-US" altLang="en-US"/>
          </a:p>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a:p>
        </p:txBody>
      </p:sp>
      <p:sp>
        <p:nvSpPr>
          <p:cNvPr id="51205" name="Rectangle 8">
            <a:extLst>
              <a:ext uri="{FF2B5EF4-FFF2-40B4-BE49-F238E27FC236}">
                <a16:creationId xmlns:a16="http://schemas.microsoft.com/office/drawing/2014/main" id="{6309F247-D3ED-4B88-8AB6-1FDCAA6F1B1D}"/>
              </a:ext>
            </a:extLst>
          </p:cNvPr>
          <p:cNvSpPr>
            <a:spLocks/>
          </p:cNvSpPr>
          <p:nvPr/>
        </p:nvSpPr>
        <p:spPr bwMode="auto">
          <a:xfrm>
            <a:off x="3602038" y="2395538"/>
            <a:ext cx="1546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Terrence</a:t>
            </a:r>
          </a:p>
        </p:txBody>
      </p:sp>
      <p:sp>
        <p:nvSpPr>
          <p:cNvPr id="51206" name="Rectangle 9">
            <a:extLst>
              <a:ext uri="{FF2B5EF4-FFF2-40B4-BE49-F238E27FC236}">
                <a16:creationId xmlns:a16="http://schemas.microsoft.com/office/drawing/2014/main" id="{98428356-284B-4A6B-862A-DAEEA676E902}"/>
              </a:ext>
            </a:extLst>
          </p:cNvPr>
          <p:cNvSpPr>
            <a:spLocks/>
          </p:cNvSpPr>
          <p:nvPr/>
        </p:nvSpPr>
        <p:spPr bwMode="auto">
          <a:xfrm>
            <a:off x="1131888" y="2438400"/>
            <a:ext cx="862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51208" name="Rectangle 11">
            <a:extLst>
              <a:ext uri="{FF2B5EF4-FFF2-40B4-BE49-F238E27FC236}">
                <a16:creationId xmlns:a16="http://schemas.microsoft.com/office/drawing/2014/main" id="{4F85DD99-F20B-47CF-B8ED-C1F1A21F517E}"/>
              </a:ext>
            </a:extLst>
          </p:cNvPr>
          <p:cNvSpPr>
            <a:spLocks/>
          </p:cNvSpPr>
          <p:nvPr/>
        </p:nvSpPr>
        <p:spPr bwMode="auto">
          <a:xfrm>
            <a:off x="7385050" y="2336800"/>
            <a:ext cx="7064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107532" name="Line 12">
            <a:extLst>
              <a:ext uri="{FF2B5EF4-FFF2-40B4-BE49-F238E27FC236}">
                <a16:creationId xmlns:a16="http://schemas.microsoft.com/office/drawing/2014/main" id="{FB872140-3941-4AF3-AB04-327DAD40BC92}"/>
              </a:ext>
            </a:extLst>
          </p:cNvPr>
          <p:cNvSpPr>
            <a:spLocks noChangeShapeType="1"/>
          </p:cNvSpPr>
          <p:nvPr/>
        </p:nvSpPr>
        <p:spPr bwMode="auto">
          <a:xfrm>
            <a:off x="1468438" y="3170238"/>
            <a:ext cx="6188075" cy="1587"/>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1210" name="Line 13">
            <a:extLst>
              <a:ext uri="{FF2B5EF4-FFF2-40B4-BE49-F238E27FC236}">
                <a16:creationId xmlns:a16="http://schemas.microsoft.com/office/drawing/2014/main" id="{3B859B8C-C0F9-4B0B-BC0C-815ABE4F4CA4}"/>
              </a:ext>
            </a:extLst>
          </p:cNvPr>
          <p:cNvSpPr>
            <a:spLocks noChangeShapeType="1"/>
          </p:cNvSpPr>
          <p:nvPr/>
        </p:nvSpPr>
        <p:spPr bwMode="auto">
          <a:xfrm>
            <a:off x="1484313" y="2803525"/>
            <a:ext cx="1587" cy="276383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1211" name="Line 14">
            <a:extLst>
              <a:ext uri="{FF2B5EF4-FFF2-40B4-BE49-F238E27FC236}">
                <a16:creationId xmlns:a16="http://schemas.microsoft.com/office/drawing/2014/main" id="{3D93BF28-5612-47DA-84C2-E77BA4D4B6E5}"/>
              </a:ext>
            </a:extLst>
          </p:cNvPr>
          <p:cNvSpPr>
            <a:spLocks noChangeShapeType="1"/>
          </p:cNvSpPr>
          <p:nvPr/>
        </p:nvSpPr>
        <p:spPr bwMode="auto">
          <a:xfrm>
            <a:off x="4341813" y="2687638"/>
            <a:ext cx="1587" cy="283686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1212" name="Line 15">
            <a:extLst>
              <a:ext uri="{FF2B5EF4-FFF2-40B4-BE49-F238E27FC236}">
                <a16:creationId xmlns:a16="http://schemas.microsoft.com/office/drawing/2014/main" id="{9FD72366-8C4C-4384-8EA4-A3DAF0BB4B32}"/>
              </a:ext>
            </a:extLst>
          </p:cNvPr>
          <p:cNvSpPr>
            <a:spLocks noChangeShapeType="1"/>
          </p:cNvSpPr>
          <p:nvPr/>
        </p:nvSpPr>
        <p:spPr bwMode="auto">
          <a:xfrm flipH="1">
            <a:off x="7797800" y="2630488"/>
            <a:ext cx="4763" cy="281940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07536" name="Group 16">
            <a:extLst>
              <a:ext uri="{FF2B5EF4-FFF2-40B4-BE49-F238E27FC236}">
                <a16:creationId xmlns:a16="http://schemas.microsoft.com/office/drawing/2014/main" id="{F09F9C21-6611-4C86-ACA4-37CC5BFF039E}"/>
              </a:ext>
            </a:extLst>
          </p:cNvPr>
          <p:cNvGrpSpPr>
            <a:grpSpLocks/>
          </p:cNvGrpSpPr>
          <p:nvPr/>
        </p:nvGrpSpPr>
        <p:grpSpPr bwMode="auto">
          <a:xfrm>
            <a:off x="1849438" y="2800350"/>
            <a:ext cx="5065712" cy="334963"/>
            <a:chOff x="0" y="0"/>
            <a:chExt cx="3248" cy="232"/>
          </a:xfrm>
        </p:grpSpPr>
        <p:sp>
          <p:nvSpPr>
            <p:cNvPr id="51223" name="Rectangle 17">
              <a:extLst>
                <a:ext uri="{FF2B5EF4-FFF2-40B4-BE49-F238E27FC236}">
                  <a16:creationId xmlns:a16="http://schemas.microsoft.com/office/drawing/2014/main" id="{D5F4E704-CAD5-43A2-903F-BAF692196F68}"/>
                </a:ext>
              </a:extLst>
            </p:cNvPr>
            <p:cNvSpPr>
              <a:spLocks/>
            </p:cNvSpPr>
            <p:nvPr/>
          </p:nvSpPr>
          <p:spPr bwMode="auto">
            <a:xfrm>
              <a:off x="0" y="0"/>
              <a:ext cx="3245"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1224" name="Rectangle 18">
              <a:extLst>
                <a:ext uri="{FF2B5EF4-FFF2-40B4-BE49-F238E27FC236}">
                  <a16:creationId xmlns:a16="http://schemas.microsoft.com/office/drawing/2014/main" id="{4CC85B5B-08DC-468A-8D9D-C5A07BA90B2D}"/>
                </a:ext>
              </a:extLst>
            </p:cNvPr>
            <p:cNvSpPr>
              <a:spLocks/>
            </p:cNvSpPr>
            <p:nvPr/>
          </p:nvSpPr>
          <p:spPr bwMode="auto">
            <a:xfrm>
              <a:off x="0" y="0"/>
              <a:ext cx="32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Hello from </a:t>
              </a:r>
              <a:r>
                <a:rPr lang="en-US" altLang="en-US">
                  <a:solidFill>
                    <a:srgbClr val="0000FF"/>
                  </a:solidFill>
                  <a:latin typeface="Helvetica" panose="020B0604020202020204" pitchFamily="34" charset="0"/>
                  <a:sym typeface="Helvetica" panose="020B0604020202020204" pitchFamily="34" charset="0"/>
                </a:rPr>
                <a:t>Alice, password = blabla</a:t>
              </a:r>
            </a:p>
          </p:txBody>
        </p:sp>
      </p:grpSp>
      <p:grpSp>
        <p:nvGrpSpPr>
          <p:cNvPr id="107539" name="Group 19">
            <a:extLst>
              <a:ext uri="{FF2B5EF4-FFF2-40B4-BE49-F238E27FC236}">
                <a16:creationId xmlns:a16="http://schemas.microsoft.com/office/drawing/2014/main" id="{2DF36A23-339A-4E1D-AF58-828162C077AE}"/>
              </a:ext>
            </a:extLst>
          </p:cNvPr>
          <p:cNvGrpSpPr>
            <a:grpSpLocks/>
          </p:cNvGrpSpPr>
          <p:nvPr/>
        </p:nvGrpSpPr>
        <p:grpSpPr bwMode="auto">
          <a:xfrm>
            <a:off x="2209800" y="3683000"/>
            <a:ext cx="5716588" cy="1079500"/>
            <a:chOff x="-103" y="-304"/>
            <a:chExt cx="3663" cy="750"/>
          </a:xfrm>
        </p:grpSpPr>
        <p:sp>
          <p:nvSpPr>
            <p:cNvPr id="51221" name="Rectangle 20">
              <a:extLst>
                <a:ext uri="{FF2B5EF4-FFF2-40B4-BE49-F238E27FC236}">
                  <a16:creationId xmlns:a16="http://schemas.microsoft.com/office/drawing/2014/main" id="{E2713376-5FD7-4BAF-8349-FDD39725E7E3}"/>
                </a:ext>
              </a:extLst>
            </p:cNvPr>
            <p:cNvSpPr>
              <a:spLocks/>
            </p:cNvSpPr>
            <p:nvPr/>
          </p:nvSpPr>
          <p:spPr bwMode="auto">
            <a:xfrm>
              <a:off x="0" y="0"/>
              <a:ext cx="3560" cy="446"/>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1222" name="Rectangle 21">
              <a:extLst>
                <a:ext uri="{FF2B5EF4-FFF2-40B4-BE49-F238E27FC236}">
                  <a16:creationId xmlns:a16="http://schemas.microsoft.com/office/drawing/2014/main" id="{F78DB0AB-11E8-492E-9E9F-E37E1EDD2A85}"/>
                </a:ext>
              </a:extLst>
            </p:cNvPr>
            <p:cNvSpPr>
              <a:spLocks/>
            </p:cNvSpPr>
            <p:nvPr/>
          </p:nvSpPr>
          <p:spPr bwMode="auto">
            <a:xfrm>
              <a:off x="-103" y="-304"/>
              <a:ext cx="356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If Terrence can capture the message, then he will know the  password and ...</a:t>
              </a:r>
            </a:p>
          </p:txBody>
        </p:sp>
      </p:grpSp>
      <p:grpSp>
        <p:nvGrpSpPr>
          <p:cNvPr id="2" name="Grouper 1">
            <a:extLst>
              <a:ext uri="{FF2B5EF4-FFF2-40B4-BE49-F238E27FC236}">
                <a16:creationId xmlns:a16="http://schemas.microsoft.com/office/drawing/2014/main" id="{331D11D0-C80E-468E-B161-DA0AA3BA4FFC}"/>
              </a:ext>
            </a:extLst>
          </p:cNvPr>
          <p:cNvGrpSpPr>
            <a:grpSpLocks/>
          </p:cNvGrpSpPr>
          <p:nvPr/>
        </p:nvGrpSpPr>
        <p:grpSpPr bwMode="auto">
          <a:xfrm>
            <a:off x="3833813" y="4983163"/>
            <a:ext cx="5065712" cy="371475"/>
            <a:chOff x="5031937" y="7088873"/>
            <a:chExt cx="6651904" cy="526391"/>
          </a:xfrm>
        </p:grpSpPr>
        <p:sp>
          <p:nvSpPr>
            <p:cNvPr id="51217" name="Line 22">
              <a:extLst>
                <a:ext uri="{FF2B5EF4-FFF2-40B4-BE49-F238E27FC236}">
                  <a16:creationId xmlns:a16="http://schemas.microsoft.com/office/drawing/2014/main" id="{2A5E8831-8F12-4A99-BB6E-C74D82023471}"/>
                </a:ext>
              </a:extLst>
            </p:cNvPr>
            <p:cNvSpPr>
              <a:spLocks noChangeShapeType="1"/>
            </p:cNvSpPr>
            <p:nvPr/>
          </p:nvSpPr>
          <p:spPr bwMode="auto">
            <a:xfrm rot="10800000" flipH="1">
              <a:off x="5740545" y="7605024"/>
              <a:ext cx="4497408" cy="1024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1218" name="Group 23">
              <a:extLst>
                <a:ext uri="{FF2B5EF4-FFF2-40B4-BE49-F238E27FC236}">
                  <a16:creationId xmlns:a16="http://schemas.microsoft.com/office/drawing/2014/main" id="{1B385AE1-7C52-4DE6-8F28-390E2FF3D323}"/>
                </a:ext>
              </a:extLst>
            </p:cNvPr>
            <p:cNvGrpSpPr>
              <a:grpSpLocks/>
            </p:cNvGrpSpPr>
            <p:nvPr/>
          </p:nvGrpSpPr>
          <p:grpSpPr bwMode="auto">
            <a:xfrm>
              <a:off x="5031937" y="7088873"/>
              <a:ext cx="6651904" cy="475186"/>
              <a:chOff x="0" y="0"/>
              <a:chExt cx="3248" cy="232"/>
            </a:xfrm>
          </p:grpSpPr>
          <p:sp>
            <p:nvSpPr>
              <p:cNvPr id="51219" name="Rectangle 24">
                <a:extLst>
                  <a:ext uri="{FF2B5EF4-FFF2-40B4-BE49-F238E27FC236}">
                    <a16:creationId xmlns:a16="http://schemas.microsoft.com/office/drawing/2014/main" id="{5BBC6152-73F9-4659-A1FD-870CD3CC8247}"/>
                  </a:ext>
                </a:extLst>
              </p:cNvPr>
              <p:cNvSpPr>
                <a:spLocks/>
              </p:cNvSpPr>
              <p:nvPr/>
            </p:nvSpPr>
            <p:spPr bwMode="auto">
              <a:xfrm>
                <a:off x="0" y="0"/>
                <a:ext cx="3245"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1220" name="Rectangle 25">
                <a:extLst>
                  <a:ext uri="{FF2B5EF4-FFF2-40B4-BE49-F238E27FC236}">
                    <a16:creationId xmlns:a16="http://schemas.microsoft.com/office/drawing/2014/main" id="{69944F45-6B33-4348-8AD2-C2985B12DE15}"/>
                  </a:ext>
                </a:extLst>
              </p:cNvPr>
              <p:cNvSpPr>
                <a:spLocks/>
              </p:cNvSpPr>
              <p:nvPr/>
            </p:nvSpPr>
            <p:spPr bwMode="auto">
              <a:xfrm>
                <a:off x="0" y="0"/>
                <a:ext cx="32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Info from </a:t>
                </a:r>
                <a:r>
                  <a:rPr lang="en-US" altLang="en-US">
                    <a:solidFill>
                      <a:srgbClr val="0000FF"/>
                    </a:solidFill>
                    <a:latin typeface="Helvetica" panose="020B0604020202020204" pitchFamily="34" charset="0"/>
                    <a:sym typeface="Helvetica" panose="020B0604020202020204" pitchFamily="34" charset="0"/>
                  </a:rPr>
                  <a:t>Alice, password = blabla</a:t>
                </a:r>
              </a:p>
            </p:txBody>
          </p:sp>
        </p:grpSp>
      </p:grpSp>
      <p:sp>
        <p:nvSpPr>
          <p:cNvPr id="3" name="Rectangle 2">
            <a:extLst>
              <a:ext uri="{FF2B5EF4-FFF2-40B4-BE49-F238E27FC236}">
                <a16:creationId xmlns:a16="http://schemas.microsoft.com/office/drawing/2014/main" id="{D66164E6-423E-4DDB-87EB-7B9C63292264}"/>
              </a:ext>
            </a:extLst>
          </p:cNvPr>
          <p:cNvSpPr>
            <a:spLocks noChangeArrowheads="1"/>
          </p:cNvSpPr>
          <p:nvPr/>
        </p:nvSpPr>
        <p:spPr bwMode="auto">
          <a:xfrm>
            <a:off x="815975" y="5884863"/>
            <a:ext cx="7866063"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55" tIns="33677" rIns="67355" bIns="33677">
            <a:spAutoFit/>
          </a:bodyPr>
          <a:lstStyle>
            <a:lvl1pPr marL="342900" indent="-3429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1pPr>
            <a:lvl2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9pPr>
          </a:lstStyle>
          <a:p>
            <a:pPr lvl="1" indent="0" algn="ctr" eaLnBrk="1" hangingPunct="1">
              <a:spcBef>
                <a:spcPct val="0"/>
              </a:spcBef>
              <a:buSzTx/>
              <a:buFontTx/>
              <a:buNone/>
            </a:pPr>
            <a:r>
              <a:rPr lang="en-US" altLang="en-US">
                <a:solidFill>
                  <a:srgbClr val="000000"/>
                </a:solidFill>
              </a:rPr>
              <a:t>Can we improve this by using hash functions ?</a:t>
            </a:r>
          </a:p>
        </p:txBody>
      </p:sp>
      <p:grpSp>
        <p:nvGrpSpPr>
          <p:cNvPr id="4" name="Group 6">
            <a:extLst>
              <a:ext uri="{FF2B5EF4-FFF2-40B4-BE49-F238E27FC236}">
                <a16:creationId xmlns:a16="http://schemas.microsoft.com/office/drawing/2014/main" id="{673731E0-C26C-C5F3-D640-A1398FD31C74}"/>
              </a:ext>
            </a:extLst>
          </p:cNvPr>
          <p:cNvGrpSpPr>
            <a:grpSpLocks/>
          </p:cNvGrpSpPr>
          <p:nvPr/>
        </p:nvGrpSpPr>
        <p:grpSpPr bwMode="auto">
          <a:xfrm>
            <a:off x="7462044" y="1384301"/>
            <a:ext cx="514350" cy="857250"/>
            <a:chOff x="0" y="0"/>
            <a:chExt cx="506" cy="1003"/>
          </a:xfrm>
        </p:grpSpPr>
        <p:sp>
          <p:nvSpPr>
            <p:cNvPr id="5" name="Rectangle 7">
              <a:extLst>
                <a:ext uri="{FF2B5EF4-FFF2-40B4-BE49-F238E27FC236}">
                  <a16:creationId xmlns:a16="http://schemas.microsoft.com/office/drawing/2014/main" id="{22E21FD0-031D-B1FD-7F8A-457354D8E5A0}"/>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 name="Rectangle 8">
              <a:extLst>
                <a:ext uri="{FF2B5EF4-FFF2-40B4-BE49-F238E27FC236}">
                  <a16:creationId xmlns:a16="http://schemas.microsoft.com/office/drawing/2014/main" id="{8B2DF406-BCE5-3F20-1D53-D5CF7D3C6FE5}"/>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7" name="Group 16">
            <a:extLst>
              <a:ext uri="{FF2B5EF4-FFF2-40B4-BE49-F238E27FC236}">
                <a16:creationId xmlns:a16="http://schemas.microsoft.com/office/drawing/2014/main" id="{63AFE737-42B1-BCD9-7BFA-99B58F1B2EC6}"/>
              </a:ext>
            </a:extLst>
          </p:cNvPr>
          <p:cNvGrpSpPr>
            <a:grpSpLocks/>
          </p:cNvGrpSpPr>
          <p:nvPr/>
        </p:nvGrpSpPr>
        <p:grpSpPr bwMode="auto">
          <a:xfrm>
            <a:off x="4305300" y="1560093"/>
            <a:ext cx="514350" cy="817895"/>
            <a:chOff x="6440791" y="4293096"/>
            <a:chExt cx="787450" cy="1512168"/>
          </a:xfrm>
        </p:grpSpPr>
        <p:sp>
          <p:nvSpPr>
            <p:cNvPr id="8" name="Rectangle 7">
              <a:extLst>
                <a:ext uri="{FF2B5EF4-FFF2-40B4-BE49-F238E27FC236}">
                  <a16:creationId xmlns:a16="http://schemas.microsoft.com/office/drawing/2014/main" id="{AF614BE7-2FDC-7817-BE8C-79AB99FA144F}"/>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9" name="Rectangle 8">
              <a:extLst>
                <a:ext uri="{FF2B5EF4-FFF2-40B4-BE49-F238E27FC236}">
                  <a16:creationId xmlns:a16="http://schemas.microsoft.com/office/drawing/2014/main" id="{4F7321B3-C406-E0C2-C1AC-10EEEA395588}"/>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10" name="Straight Connector 19">
              <a:extLst>
                <a:ext uri="{FF2B5EF4-FFF2-40B4-BE49-F238E27FC236}">
                  <a16:creationId xmlns:a16="http://schemas.microsoft.com/office/drawing/2014/main" id="{EDB6DFD9-B937-DB99-9D83-37F2AEEA68A7}"/>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1" name="Snip Same-side Corner of Rectangle 10">
              <a:extLst>
                <a:ext uri="{FF2B5EF4-FFF2-40B4-BE49-F238E27FC236}">
                  <a16:creationId xmlns:a16="http://schemas.microsoft.com/office/drawing/2014/main" id="{8777A36C-56E8-C013-B490-7B6D47FB9FD0}"/>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12" name="Rounded Rectangle 21">
              <a:extLst>
                <a:ext uri="{FF2B5EF4-FFF2-40B4-BE49-F238E27FC236}">
                  <a16:creationId xmlns:a16="http://schemas.microsoft.com/office/drawing/2014/main" id="{1FEF7497-808C-D0C4-254A-14EF92110C25}"/>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3" name="Oval 22">
              <a:extLst>
                <a:ext uri="{FF2B5EF4-FFF2-40B4-BE49-F238E27FC236}">
                  <a16:creationId xmlns:a16="http://schemas.microsoft.com/office/drawing/2014/main" id="{F645564C-DF3D-BBA1-2E18-E517D0314984}"/>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4" name="Oval 23">
              <a:extLst>
                <a:ext uri="{FF2B5EF4-FFF2-40B4-BE49-F238E27FC236}">
                  <a16:creationId xmlns:a16="http://schemas.microsoft.com/office/drawing/2014/main" id="{5E084160-D443-38CF-28B9-E497147C2F4C}"/>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5" name="Group 12">
            <a:extLst>
              <a:ext uri="{FF2B5EF4-FFF2-40B4-BE49-F238E27FC236}">
                <a16:creationId xmlns:a16="http://schemas.microsoft.com/office/drawing/2014/main" id="{CBF9A9C4-82C9-5E4C-3BF5-841E486B2F51}"/>
              </a:ext>
            </a:extLst>
          </p:cNvPr>
          <p:cNvGrpSpPr>
            <a:grpSpLocks/>
          </p:cNvGrpSpPr>
          <p:nvPr/>
        </p:nvGrpSpPr>
        <p:grpSpPr bwMode="auto">
          <a:xfrm>
            <a:off x="1248005" y="1557879"/>
            <a:ext cx="629778" cy="822324"/>
            <a:chOff x="0" y="0"/>
            <a:chExt cx="656" cy="1194"/>
          </a:xfrm>
        </p:grpSpPr>
        <p:sp>
          <p:nvSpPr>
            <p:cNvPr id="16" name="Rectangle 13">
              <a:extLst>
                <a:ext uri="{FF2B5EF4-FFF2-40B4-BE49-F238E27FC236}">
                  <a16:creationId xmlns:a16="http://schemas.microsoft.com/office/drawing/2014/main" id="{CBD17CDE-9967-4647-A0C4-42F8EAD71482}"/>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7" name="Rectangle 14">
              <a:extLst>
                <a:ext uri="{FF2B5EF4-FFF2-40B4-BE49-F238E27FC236}">
                  <a16:creationId xmlns:a16="http://schemas.microsoft.com/office/drawing/2014/main" id="{58E9F43E-41D9-0E43-A5B9-4E2F3194DF5D}"/>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7532"/>
                                        </p:tgtEl>
                                        <p:attrNameLst>
                                          <p:attrName>style.visibility</p:attrName>
                                        </p:attrNameLst>
                                      </p:cBhvr>
                                      <p:to>
                                        <p:strVal val="visible"/>
                                      </p:to>
                                    </p:set>
                                    <p:animEffect transition="in" filter="wipe(left)">
                                      <p:cBhvr>
                                        <p:cTn id="7" dur="500"/>
                                        <p:tgtEl>
                                          <p:spTgt spid="107532"/>
                                        </p:tgtEl>
                                      </p:cBhvr>
                                    </p:animEffect>
                                  </p:childTnLst>
                                </p:cTn>
                              </p:par>
                              <p:par>
                                <p:cTn id="8" presetID="22" presetClass="entr" presetSubtype="8" fill="hold" nodeType="withEffect">
                                  <p:stCondLst>
                                    <p:cond delay="0"/>
                                  </p:stCondLst>
                                  <p:childTnLst>
                                    <p:set>
                                      <p:cBhvr>
                                        <p:cTn id="9" dur="1" fill="hold">
                                          <p:stCondLst>
                                            <p:cond delay="0"/>
                                          </p:stCondLst>
                                        </p:cTn>
                                        <p:tgtEl>
                                          <p:spTgt spid="107536"/>
                                        </p:tgtEl>
                                        <p:attrNameLst>
                                          <p:attrName>style.visibility</p:attrName>
                                        </p:attrNameLst>
                                      </p:cBhvr>
                                      <p:to>
                                        <p:strVal val="visible"/>
                                      </p:to>
                                    </p:set>
                                    <p:animEffect transition="in" filter="wipe(left)">
                                      <p:cBhvr>
                                        <p:cTn id="10" dur="500"/>
                                        <p:tgtEl>
                                          <p:spTgt spid="10753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5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re 1">
            <a:extLst>
              <a:ext uri="{FF2B5EF4-FFF2-40B4-BE49-F238E27FC236}">
                <a16:creationId xmlns:a16="http://schemas.microsoft.com/office/drawing/2014/main" id="{9F9A2BD3-ABA2-436E-9DB2-84D122C3FA93}"/>
              </a:ext>
            </a:extLst>
          </p:cNvPr>
          <p:cNvSpPr>
            <a:spLocks noGrp="1" noChangeArrowheads="1"/>
          </p:cNvSpPr>
          <p:nvPr>
            <p:ph type="title"/>
          </p:nvPr>
        </p:nvSpPr>
        <p:spPr/>
        <p:txBody>
          <a:bodyPr/>
          <a:lstStyle/>
          <a:p>
            <a:pPr eaLnBrk="1" hangingPunct="1"/>
            <a:r>
              <a:rPr lang="en-GB" altLang="en-US"/>
              <a:t>Content encoding</a:t>
            </a:r>
          </a:p>
        </p:txBody>
      </p:sp>
      <p:sp>
        <p:nvSpPr>
          <p:cNvPr id="112642" name="Espace réservé du contenu 2">
            <a:extLst>
              <a:ext uri="{FF2B5EF4-FFF2-40B4-BE49-F238E27FC236}">
                <a16:creationId xmlns:a16="http://schemas.microsoft.com/office/drawing/2014/main" id="{02DBF89B-6DA5-4E0F-9662-82E7046C6E4A}"/>
              </a:ext>
            </a:extLst>
          </p:cNvPr>
          <p:cNvSpPr>
            <a:spLocks noGrp="1" noChangeArrowheads="1"/>
          </p:cNvSpPr>
          <p:nvPr>
            <p:ph idx="1"/>
          </p:nvPr>
        </p:nvSpPr>
        <p:spPr>
          <a:xfrm>
            <a:off x="346075" y="1946275"/>
            <a:ext cx="10145713" cy="4911725"/>
          </a:xfrm>
        </p:spPr>
        <p:txBody>
          <a:bodyPr/>
          <a:lstStyle/>
          <a:p>
            <a:pPr marL="981075" lvl="1" eaLnBrk="1" hangingPunct="1">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How to encode non-text data ?</a:t>
            </a:r>
          </a:p>
          <a:p>
            <a:pPr marL="1308100" lvl="2" eaLnBrk="1" hangingPunct="1">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Base64</a:t>
            </a:r>
          </a:p>
          <a:p>
            <a:pPr marL="981075" lvl="1" eaLnBrk="1" hangingPunct="1">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Base64</a:t>
            </a:r>
          </a:p>
          <a:p>
            <a:pPr marL="981075" lvl="1" eaLnBrk="1" hangingPunct="1">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uses ASCII characters A...Z,a...z,0...9, "+" et "/"</a:t>
            </a:r>
          </a:p>
          <a:p>
            <a:pPr marL="1308100" lvl="2" eaLnBrk="1" hangingPunct="1">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A=0, B=1, C=2, ... +=62 et /=63</a:t>
            </a:r>
          </a:p>
          <a:p>
            <a:pPr marL="981075" lvl="1" eaLnBrk="1" hangingPunct="1">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Each character is used to encode 6 bits</a:t>
            </a:r>
          </a:p>
          <a:p>
            <a:pPr marL="1308100" lvl="2" eaLnBrk="1" hangingPunct="1">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24 bits from initial message -&gt; 4 ASCII characters</a:t>
            </a:r>
          </a:p>
          <a:p>
            <a:pPr marL="981075" lvl="1" eaLnBrk="1" hangingPunct="1">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r>
              <a:rPr lang="en-US" altLang="en-US"/>
              <a:t>Special character </a:t>
            </a:r>
            <a:r>
              <a:rPr lang="ja-JP" altLang="en-US">
                <a:latin typeface="Arial" panose="020B0604020202020204" pitchFamily="34" charset="0"/>
              </a:rPr>
              <a:t>“</a:t>
            </a:r>
            <a:r>
              <a:rPr lang="en-US" altLang="ja-JP"/>
              <a:t>=</a:t>
            </a:r>
            <a:r>
              <a:rPr lang="ja-JP" altLang="en-US">
                <a:latin typeface="Arial" panose="020B0604020202020204" pitchFamily="34" charset="0"/>
              </a:rPr>
              <a:t>”</a:t>
            </a:r>
            <a:r>
              <a:rPr lang="en-US" altLang="ja-JP"/>
              <a:t> used for padding</a:t>
            </a:r>
          </a:p>
          <a:p>
            <a:pPr eaLnBrk="1" hangingPunct="1">
              <a:tabLst>
                <a:tab pos="692150" algn="l"/>
                <a:tab pos="1374775" algn="l"/>
                <a:tab pos="2066925" algn="l"/>
                <a:tab pos="2749550" algn="l"/>
                <a:tab pos="3441700" algn="l"/>
                <a:tab pos="4124325" algn="l"/>
                <a:tab pos="4816475" algn="l"/>
                <a:tab pos="5499100" algn="l"/>
                <a:tab pos="6192838" algn="l"/>
                <a:tab pos="6875463" algn="l"/>
                <a:tab pos="7567613" algn="l"/>
                <a:tab pos="8259763" algn="l"/>
                <a:tab pos="8886825" algn="l"/>
              </a:tabLst>
            </a:pPr>
            <a:endParaRPr lang="en-GB" alt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4">
            <a:extLst>
              <a:ext uri="{FF2B5EF4-FFF2-40B4-BE49-F238E27FC236}">
                <a16:creationId xmlns:a16="http://schemas.microsoft.com/office/drawing/2014/main" id="{3387327B-7456-471A-A59E-1F166316C7A2}"/>
              </a:ext>
            </a:extLst>
          </p:cNvPr>
          <p:cNvSpPr>
            <a:spLocks noGrp="1" noChangeArrowheads="1"/>
          </p:cNvSpPr>
          <p:nvPr>
            <p:ph type="title"/>
          </p:nvPr>
        </p:nvSpPr>
        <p:spPr>
          <a:xfrm>
            <a:off x="0" y="441325"/>
            <a:ext cx="9223375" cy="1208088"/>
          </a:xfrm>
        </p:spPr>
        <p:txBody>
          <a:bodyPr/>
          <a:lstStyle/>
          <a:p>
            <a:pPr>
              <a:tabLst>
                <a:tab pos="687388" algn="l"/>
                <a:tab pos="1374775" algn="l"/>
                <a:tab pos="2062163" algn="l"/>
                <a:tab pos="2751138" algn="l"/>
                <a:tab pos="3438525" algn="l"/>
                <a:tab pos="4125913" algn="l"/>
                <a:tab pos="4814888" algn="l"/>
                <a:tab pos="5502275" algn="l"/>
                <a:tab pos="6189663" algn="l"/>
                <a:tab pos="6829425" algn="l"/>
              </a:tabLst>
            </a:pPr>
            <a:r>
              <a:rPr lang="en-US" altLang="en-US"/>
              <a:t>Hashed Password</a:t>
            </a:r>
          </a:p>
        </p:txBody>
      </p:sp>
      <p:sp>
        <p:nvSpPr>
          <p:cNvPr id="106501" name="Rectangle 5">
            <a:extLst>
              <a:ext uri="{FF2B5EF4-FFF2-40B4-BE49-F238E27FC236}">
                <a16:creationId xmlns:a16="http://schemas.microsoft.com/office/drawing/2014/main" id="{6FD2060E-F697-43FE-843A-0A858A32C0AB}"/>
              </a:ext>
            </a:extLst>
          </p:cNvPr>
          <p:cNvSpPr>
            <a:spLocks noGrp="1" noChangeArrowheads="1"/>
          </p:cNvSpPr>
          <p:nvPr>
            <p:ph type="body" idx="1"/>
          </p:nvPr>
        </p:nvSpPr>
        <p:spPr>
          <a:xfrm>
            <a:off x="784225" y="1454150"/>
            <a:ext cx="8458200" cy="5578475"/>
          </a:xfrm>
        </p:spPr>
        <p:txBody>
          <a:bodyPr/>
          <a:lstStyle/>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a:p>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a:p>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a:p>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a:p>
          <a:p>
            <a:pPr marL="195263" indent="0">
              <a:buFont typeface="Gill Sans" pitchFamily="6" charset="0"/>
              <a:buNone/>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endParaRPr lang="en-US" altLang="en-US"/>
          </a:p>
        </p:txBody>
      </p:sp>
      <p:sp>
        <p:nvSpPr>
          <p:cNvPr id="50180" name="Rectangle 7">
            <a:extLst>
              <a:ext uri="{FF2B5EF4-FFF2-40B4-BE49-F238E27FC236}">
                <a16:creationId xmlns:a16="http://schemas.microsoft.com/office/drawing/2014/main" id="{7928B723-F08A-42BF-8A18-002CFC2AB355}"/>
              </a:ext>
            </a:extLst>
          </p:cNvPr>
          <p:cNvSpPr>
            <a:spLocks/>
          </p:cNvSpPr>
          <p:nvPr/>
        </p:nvSpPr>
        <p:spPr bwMode="auto">
          <a:xfrm>
            <a:off x="869950" y="3036888"/>
            <a:ext cx="862013"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50182" name="Rectangle 9">
            <a:extLst>
              <a:ext uri="{FF2B5EF4-FFF2-40B4-BE49-F238E27FC236}">
                <a16:creationId xmlns:a16="http://schemas.microsoft.com/office/drawing/2014/main" id="{1356E278-2A6F-41F3-925F-BA2BFCE4F5E5}"/>
              </a:ext>
            </a:extLst>
          </p:cNvPr>
          <p:cNvSpPr>
            <a:spLocks/>
          </p:cNvSpPr>
          <p:nvPr/>
        </p:nvSpPr>
        <p:spPr bwMode="auto">
          <a:xfrm>
            <a:off x="7121525" y="2935288"/>
            <a:ext cx="708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106506" name="Line 10">
            <a:extLst>
              <a:ext uri="{FF2B5EF4-FFF2-40B4-BE49-F238E27FC236}">
                <a16:creationId xmlns:a16="http://schemas.microsoft.com/office/drawing/2014/main" id="{1E3CB972-4F1C-47FF-93CB-0F339D5527D9}"/>
              </a:ext>
            </a:extLst>
          </p:cNvPr>
          <p:cNvSpPr>
            <a:spLocks noChangeShapeType="1"/>
          </p:cNvSpPr>
          <p:nvPr/>
        </p:nvSpPr>
        <p:spPr bwMode="auto">
          <a:xfrm>
            <a:off x="1206500" y="3765550"/>
            <a:ext cx="6186488" cy="3175"/>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0184" name="Line 11">
            <a:extLst>
              <a:ext uri="{FF2B5EF4-FFF2-40B4-BE49-F238E27FC236}">
                <a16:creationId xmlns:a16="http://schemas.microsoft.com/office/drawing/2014/main" id="{7D2B137C-4528-47CC-923D-11F2DBDCF9EB}"/>
              </a:ext>
            </a:extLst>
          </p:cNvPr>
          <p:cNvSpPr>
            <a:spLocks noChangeShapeType="1"/>
          </p:cNvSpPr>
          <p:nvPr/>
        </p:nvSpPr>
        <p:spPr bwMode="auto">
          <a:xfrm flipH="1">
            <a:off x="1216025" y="3400425"/>
            <a:ext cx="7938" cy="158115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0185" name="Line 12">
            <a:extLst>
              <a:ext uri="{FF2B5EF4-FFF2-40B4-BE49-F238E27FC236}">
                <a16:creationId xmlns:a16="http://schemas.microsoft.com/office/drawing/2014/main" id="{6D7A3C33-3BF4-4CEF-A479-EC413145380E}"/>
              </a:ext>
            </a:extLst>
          </p:cNvPr>
          <p:cNvSpPr>
            <a:spLocks noChangeShapeType="1"/>
          </p:cNvSpPr>
          <p:nvPr/>
        </p:nvSpPr>
        <p:spPr bwMode="auto">
          <a:xfrm flipH="1">
            <a:off x="7531100" y="3227388"/>
            <a:ext cx="7938" cy="175418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06509" name="Group 13">
            <a:extLst>
              <a:ext uri="{FF2B5EF4-FFF2-40B4-BE49-F238E27FC236}">
                <a16:creationId xmlns:a16="http://schemas.microsoft.com/office/drawing/2014/main" id="{C7B4154E-14ED-4F19-BB29-A4FF87D26C8C}"/>
              </a:ext>
            </a:extLst>
          </p:cNvPr>
          <p:cNvGrpSpPr>
            <a:grpSpLocks/>
          </p:cNvGrpSpPr>
          <p:nvPr/>
        </p:nvGrpSpPr>
        <p:grpSpPr bwMode="auto">
          <a:xfrm>
            <a:off x="1585913" y="3397250"/>
            <a:ext cx="5697537" cy="334963"/>
            <a:chOff x="0" y="0"/>
            <a:chExt cx="3248" cy="232"/>
          </a:xfrm>
        </p:grpSpPr>
        <p:sp>
          <p:nvSpPr>
            <p:cNvPr id="50191" name="Rectangle 14">
              <a:extLst>
                <a:ext uri="{FF2B5EF4-FFF2-40B4-BE49-F238E27FC236}">
                  <a16:creationId xmlns:a16="http://schemas.microsoft.com/office/drawing/2014/main" id="{C8AB08CB-00DC-4B82-B843-7209A63CCF8C}"/>
                </a:ext>
              </a:extLst>
            </p:cNvPr>
            <p:cNvSpPr>
              <a:spLocks/>
            </p:cNvSpPr>
            <p:nvPr/>
          </p:nvSpPr>
          <p:spPr bwMode="auto">
            <a:xfrm>
              <a:off x="0" y="0"/>
              <a:ext cx="3245"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0192" name="Rectangle 15">
              <a:extLst>
                <a:ext uri="{FF2B5EF4-FFF2-40B4-BE49-F238E27FC236}">
                  <a16:creationId xmlns:a16="http://schemas.microsoft.com/office/drawing/2014/main" id="{5C72FE87-F704-4B1E-92DA-9EA5033C8BB2}"/>
                </a:ext>
              </a:extLst>
            </p:cNvPr>
            <p:cNvSpPr>
              <a:spLocks/>
            </p:cNvSpPr>
            <p:nvPr/>
          </p:nvSpPr>
          <p:spPr bwMode="auto">
            <a:xfrm>
              <a:off x="0" y="0"/>
              <a:ext cx="324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800">
                  <a:latin typeface="Helvetica" panose="020B0604020202020204" pitchFamily="34" charset="0"/>
                  <a:sym typeface="Helvetica" panose="020B0604020202020204" pitchFamily="34" charset="0"/>
                </a:rPr>
                <a:t>Hello from </a:t>
              </a:r>
              <a:r>
                <a:rPr lang="en-US" altLang="en-US" sz="2800">
                  <a:solidFill>
                    <a:srgbClr val="0000FF"/>
                  </a:solidFill>
                  <a:latin typeface="Helvetica" panose="020B0604020202020204" pitchFamily="34" charset="0"/>
                  <a:sym typeface="Helvetica" panose="020B0604020202020204" pitchFamily="34" charset="0"/>
                </a:rPr>
                <a:t>Alice, password = Hash(</a:t>
              </a:r>
              <a:r>
                <a:rPr lang="en-US" altLang="en-US" sz="2800" err="1">
                  <a:solidFill>
                    <a:srgbClr val="0000FF"/>
                  </a:solidFill>
                  <a:latin typeface="Helvetica" panose="020B0604020202020204" pitchFamily="34" charset="0"/>
                  <a:sym typeface="Helvetica" panose="020B0604020202020204" pitchFamily="34" charset="0"/>
                </a:rPr>
                <a:t>blabla</a:t>
              </a:r>
              <a:r>
                <a:rPr lang="en-US" altLang="en-US" sz="2800">
                  <a:solidFill>
                    <a:srgbClr val="0000FF"/>
                  </a:solidFill>
                  <a:latin typeface="Helvetica" panose="020B0604020202020204" pitchFamily="34" charset="0"/>
                  <a:sym typeface="Helvetica" panose="020B0604020202020204" pitchFamily="34" charset="0"/>
                </a:rPr>
                <a:t>)</a:t>
              </a:r>
            </a:p>
          </p:txBody>
        </p:sp>
      </p:grpSp>
      <p:grpSp>
        <p:nvGrpSpPr>
          <p:cNvPr id="50187" name="Group 19">
            <a:extLst>
              <a:ext uri="{FF2B5EF4-FFF2-40B4-BE49-F238E27FC236}">
                <a16:creationId xmlns:a16="http://schemas.microsoft.com/office/drawing/2014/main" id="{832FF4AC-F6CC-45D2-9DB3-C9FCF6E71712}"/>
              </a:ext>
            </a:extLst>
          </p:cNvPr>
          <p:cNvGrpSpPr>
            <a:grpSpLocks/>
          </p:cNvGrpSpPr>
          <p:nvPr/>
        </p:nvGrpSpPr>
        <p:grpSpPr bwMode="auto">
          <a:xfrm>
            <a:off x="7366000" y="3268663"/>
            <a:ext cx="2962275" cy="617537"/>
            <a:chOff x="-164" y="0"/>
            <a:chExt cx="1898" cy="429"/>
          </a:xfrm>
        </p:grpSpPr>
        <p:sp>
          <p:nvSpPr>
            <p:cNvPr id="50189" name="Rectangle 20">
              <a:extLst>
                <a:ext uri="{FF2B5EF4-FFF2-40B4-BE49-F238E27FC236}">
                  <a16:creationId xmlns:a16="http://schemas.microsoft.com/office/drawing/2014/main" id="{0B86C785-3841-4FFA-BE96-0B317041B572}"/>
                </a:ext>
              </a:extLst>
            </p:cNvPr>
            <p:cNvSpPr>
              <a:spLocks/>
            </p:cNvSpPr>
            <p:nvPr/>
          </p:nvSpPr>
          <p:spPr bwMode="auto">
            <a:xfrm>
              <a:off x="0" y="0"/>
              <a:ext cx="1734" cy="429"/>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0190" name="Rectangle 21">
              <a:extLst>
                <a:ext uri="{FF2B5EF4-FFF2-40B4-BE49-F238E27FC236}">
                  <a16:creationId xmlns:a16="http://schemas.microsoft.com/office/drawing/2014/main" id="{FDF46EAD-94B0-4B2A-A9E1-04C313E8E597}"/>
                </a:ext>
              </a:extLst>
            </p:cNvPr>
            <p:cNvSpPr>
              <a:spLocks/>
            </p:cNvSpPr>
            <p:nvPr/>
          </p:nvSpPr>
          <p:spPr bwMode="auto">
            <a:xfrm>
              <a:off x="-164" y="41"/>
              <a:ext cx="17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Info about </a:t>
              </a:r>
              <a:r>
                <a:rPr lang="en-US" altLang="en-US" sz="2100">
                  <a:solidFill>
                    <a:srgbClr val="0000FF"/>
                  </a:solidFill>
                  <a:latin typeface="Helvetica" panose="020B0604020202020204" pitchFamily="34" charset="0"/>
                  <a:sym typeface="Helvetica" panose="020B0604020202020204" pitchFamily="34" charset="0"/>
                </a:rPr>
                <a:t>Alice</a:t>
              </a:r>
            </a:p>
            <a:p>
              <a:pPr algn="ct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pass=Hash(</a:t>
              </a:r>
              <a:r>
                <a:rPr lang="en-US" altLang="en-US" sz="2100" err="1">
                  <a:solidFill>
                    <a:srgbClr val="0000FF"/>
                  </a:solidFill>
                  <a:latin typeface="Helvetica" panose="020B0604020202020204" pitchFamily="34" charset="0"/>
                  <a:sym typeface="Helvetica" panose="020B0604020202020204" pitchFamily="34" charset="0"/>
                </a:rPr>
                <a:t>blabla</a:t>
              </a:r>
              <a:r>
                <a:rPr lang="en-US" altLang="en-US" sz="2100">
                  <a:solidFill>
                    <a:srgbClr val="0000FF"/>
                  </a:solidFill>
                  <a:latin typeface="Helvetica" panose="020B0604020202020204" pitchFamily="34" charset="0"/>
                  <a:sym typeface="Helvetica" panose="020B0604020202020204" pitchFamily="34" charset="0"/>
                </a:rPr>
                <a:t>)</a:t>
              </a:r>
            </a:p>
          </p:txBody>
        </p:sp>
      </p:grpSp>
      <p:sp>
        <p:nvSpPr>
          <p:cNvPr id="3" name="Rectangle 2">
            <a:extLst>
              <a:ext uri="{FF2B5EF4-FFF2-40B4-BE49-F238E27FC236}">
                <a16:creationId xmlns:a16="http://schemas.microsoft.com/office/drawing/2014/main" id="{DEC9A729-5756-6C4F-BE19-39E75357686B}"/>
              </a:ext>
            </a:extLst>
          </p:cNvPr>
          <p:cNvSpPr/>
          <p:nvPr/>
        </p:nvSpPr>
        <p:spPr>
          <a:xfrm>
            <a:off x="1450433" y="5475877"/>
            <a:ext cx="7681366" cy="1046440"/>
          </a:xfrm>
          <a:prstGeom prst="rect">
            <a:avLst/>
          </a:prstGeom>
        </p:spPr>
        <p:txBody>
          <a:bodyPr wrap="square">
            <a:spAutoFit/>
          </a:bodyPr>
          <a:lstStyle/>
          <a:p>
            <a:pPr lvl="1">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Is this solution secure against a MITM attack ?</a:t>
            </a:r>
          </a:p>
        </p:txBody>
      </p:sp>
      <p:pic>
        <p:nvPicPr>
          <p:cNvPr id="19" name="Picture 2">
            <a:extLst>
              <a:ext uri="{FF2B5EF4-FFF2-40B4-BE49-F238E27FC236}">
                <a16:creationId xmlns:a16="http://schemas.microsoft.com/office/drawing/2014/main" id="{7BF85D9B-85FB-B441-96C5-2B7DDF83E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380942" y="5322843"/>
            <a:ext cx="2409942" cy="538932"/>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6">
            <a:extLst>
              <a:ext uri="{FF2B5EF4-FFF2-40B4-BE49-F238E27FC236}">
                <a16:creationId xmlns:a16="http://schemas.microsoft.com/office/drawing/2014/main" id="{95660B38-1FD6-32E7-1586-BCD3F3EF8E5A}"/>
              </a:ext>
            </a:extLst>
          </p:cNvPr>
          <p:cNvGrpSpPr>
            <a:grpSpLocks/>
          </p:cNvGrpSpPr>
          <p:nvPr/>
        </p:nvGrpSpPr>
        <p:grpSpPr bwMode="auto">
          <a:xfrm>
            <a:off x="7282236" y="1731434"/>
            <a:ext cx="547314" cy="1024933"/>
            <a:chOff x="0" y="0"/>
            <a:chExt cx="506" cy="1003"/>
          </a:xfrm>
        </p:grpSpPr>
        <p:sp>
          <p:nvSpPr>
            <p:cNvPr id="4" name="Rectangle 7">
              <a:extLst>
                <a:ext uri="{FF2B5EF4-FFF2-40B4-BE49-F238E27FC236}">
                  <a16:creationId xmlns:a16="http://schemas.microsoft.com/office/drawing/2014/main" id="{78378F04-1BC6-F184-594C-5CE32377A203}"/>
                </a:ext>
              </a:extLst>
            </p:cNvPr>
            <p:cNvSpPr>
              <a:spLocks/>
            </p:cNvSpPr>
            <p:nvPr/>
          </p:nvSpPr>
          <p:spPr bwMode="auto">
            <a:xfrm>
              <a:off x="0" y="0"/>
              <a:ext cx="506" cy="1003"/>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 name="Rectangle 8">
              <a:extLst>
                <a:ext uri="{FF2B5EF4-FFF2-40B4-BE49-F238E27FC236}">
                  <a16:creationId xmlns:a16="http://schemas.microsoft.com/office/drawing/2014/main" id="{745354A7-FB87-6E86-DE45-471E26CEF696}"/>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6" name="Group 16">
            <a:extLst>
              <a:ext uri="{FF2B5EF4-FFF2-40B4-BE49-F238E27FC236}">
                <a16:creationId xmlns:a16="http://schemas.microsoft.com/office/drawing/2014/main" id="{383D8ABF-62D4-29DF-EAA7-75A64C37CB87}"/>
              </a:ext>
            </a:extLst>
          </p:cNvPr>
          <p:cNvGrpSpPr>
            <a:grpSpLocks/>
          </p:cNvGrpSpPr>
          <p:nvPr/>
        </p:nvGrpSpPr>
        <p:grpSpPr bwMode="auto">
          <a:xfrm>
            <a:off x="4432050" y="2071688"/>
            <a:ext cx="547315" cy="1024933"/>
            <a:chOff x="6440791" y="4293096"/>
            <a:chExt cx="787450" cy="1512168"/>
          </a:xfrm>
        </p:grpSpPr>
        <p:sp>
          <p:nvSpPr>
            <p:cNvPr id="7" name="Rectangle 7">
              <a:extLst>
                <a:ext uri="{FF2B5EF4-FFF2-40B4-BE49-F238E27FC236}">
                  <a16:creationId xmlns:a16="http://schemas.microsoft.com/office/drawing/2014/main" id="{6D682470-D9E9-E223-E8FF-8C2E2F2AEC9C}"/>
                </a:ext>
              </a:extLst>
            </p:cNvPr>
            <p:cNvSpPr>
              <a:spLocks/>
            </p:cNvSpPr>
            <p:nvPr/>
          </p:nvSpPr>
          <p:spPr bwMode="auto">
            <a:xfrm>
              <a:off x="6537176" y="4344987"/>
              <a:ext cx="594681" cy="1460277"/>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8" name="Rectangle 8">
              <a:extLst>
                <a:ext uri="{FF2B5EF4-FFF2-40B4-BE49-F238E27FC236}">
                  <a16:creationId xmlns:a16="http://schemas.microsoft.com/office/drawing/2014/main" id="{259513E0-3133-B08E-3755-AA75E92A39D6}"/>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9" name="Straight Connector 19">
              <a:extLst>
                <a:ext uri="{FF2B5EF4-FFF2-40B4-BE49-F238E27FC236}">
                  <a16:creationId xmlns:a16="http://schemas.microsoft.com/office/drawing/2014/main" id="{48EF1C49-F265-76D3-9CF3-6F0AC38A4235}"/>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0" name="Snip Same-side Corner of Rectangle 9">
              <a:extLst>
                <a:ext uri="{FF2B5EF4-FFF2-40B4-BE49-F238E27FC236}">
                  <a16:creationId xmlns:a16="http://schemas.microsoft.com/office/drawing/2014/main" id="{BA48798A-9A35-EB01-DCF4-8F1BDA42DB2B}"/>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11" name="Rounded Rectangle 21">
              <a:extLst>
                <a:ext uri="{FF2B5EF4-FFF2-40B4-BE49-F238E27FC236}">
                  <a16:creationId xmlns:a16="http://schemas.microsoft.com/office/drawing/2014/main" id="{246BBE68-ED53-665F-C021-C0B2EBE9A6AE}"/>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2" name="Oval 22">
              <a:extLst>
                <a:ext uri="{FF2B5EF4-FFF2-40B4-BE49-F238E27FC236}">
                  <a16:creationId xmlns:a16="http://schemas.microsoft.com/office/drawing/2014/main" id="{06F35EB2-CA51-E1AA-5AE0-75CD11BDC072}"/>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3" name="Oval 23">
              <a:extLst>
                <a:ext uri="{FF2B5EF4-FFF2-40B4-BE49-F238E27FC236}">
                  <a16:creationId xmlns:a16="http://schemas.microsoft.com/office/drawing/2014/main" id="{3AAEE9CF-6727-10F4-2BC5-5130AFAC9621}"/>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4" name="Group 12">
            <a:extLst>
              <a:ext uri="{FF2B5EF4-FFF2-40B4-BE49-F238E27FC236}">
                <a16:creationId xmlns:a16="http://schemas.microsoft.com/office/drawing/2014/main" id="{B505E17D-1F2A-E3AC-0A2E-6FE769C9FE7B}"/>
              </a:ext>
            </a:extLst>
          </p:cNvPr>
          <p:cNvGrpSpPr>
            <a:grpSpLocks/>
          </p:cNvGrpSpPr>
          <p:nvPr/>
        </p:nvGrpSpPr>
        <p:grpSpPr bwMode="auto">
          <a:xfrm>
            <a:off x="987153" y="1870302"/>
            <a:ext cx="627605" cy="968043"/>
            <a:chOff x="0" y="0"/>
            <a:chExt cx="656" cy="1194"/>
          </a:xfrm>
        </p:grpSpPr>
        <p:sp>
          <p:nvSpPr>
            <p:cNvPr id="15" name="Rectangle 13">
              <a:extLst>
                <a:ext uri="{FF2B5EF4-FFF2-40B4-BE49-F238E27FC236}">
                  <a16:creationId xmlns:a16="http://schemas.microsoft.com/office/drawing/2014/main" id="{2E4FA386-E26D-3D9A-F1FF-BBEC4AC1539D}"/>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6" name="Rectangle 14">
              <a:extLst>
                <a:ext uri="{FF2B5EF4-FFF2-40B4-BE49-F238E27FC236}">
                  <a16:creationId xmlns:a16="http://schemas.microsoft.com/office/drawing/2014/main" id="{4D505D0B-9043-7A61-7C7E-C020007D4E35}"/>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18408595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5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5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4">
            <a:extLst>
              <a:ext uri="{FF2B5EF4-FFF2-40B4-BE49-F238E27FC236}">
                <a16:creationId xmlns:a16="http://schemas.microsoft.com/office/drawing/2014/main" id="{3674FA2E-4D55-47E2-9C45-18FF60C39208}"/>
              </a:ext>
            </a:extLst>
          </p:cNvPr>
          <p:cNvSpPr>
            <a:spLocks noGrp="1" noChangeArrowheads="1"/>
          </p:cNvSpPr>
          <p:nvPr>
            <p:ph type="title"/>
          </p:nvPr>
        </p:nvSpPr>
        <p:spPr>
          <a:xfrm>
            <a:off x="555625" y="0"/>
            <a:ext cx="8716963"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53413" algn="l"/>
                <a:tab pos="8882063" algn="l"/>
              </a:tabLst>
            </a:pPr>
            <a:r>
              <a:rPr lang="en-US" altLang="en-US"/>
              <a:t>One-time passwords</a:t>
            </a:r>
          </a:p>
        </p:txBody>
      </p:sp>
      <p:sp>
        <p:nvSpPr>
          <p:cNvPr id="52226" name="Rectangle 5">
            <a:extLst>
              <a:ext uri="{FF2B5EF4-FFF2-40B4-BE49-F238E27FC236}">
                <a16:creationId xmlns:a16="http://schemas.microsoft.com/office/drawing/2014/main" id="{21F89E55-22E2-49C9-922D-68F068A14035}"/>
              </a:ext>
            </a:extLst>
          </p:cNvPr>
          <p:cNvSpPr>
            <a:spLocks noGrp="1" noChangeArrowheads="1"/>
          </p:cNvSpPr>
          <p:nvPr>
            <p:ph type="body" idx="1"/>
          </p:nvPr>
        </p:nvSpPr>
        <p:spPr>
          <a:xfrm>
            <a:off x="180975" y="1279525"/>
            <a:ext cx="9725025" cy="5578475"/>
          </a:xfrm>
        </p:spPr>
        <p:txBody>
          <a:bodyPr/>
          <a:lstStyle/>
          <a:p>
            <a:pPr lvl="1">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Server stores for each user	</a:t>
            </a:r>
          </a:p>
          <a:p>
            <a:pPr lvl="2">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i="1"/>
              <a:t>username</a:t>
            </a:r>
          </a:p>
          <a:p>
            <a:pPr lvl="2">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i="1"/>
              <a:t>n</a:t>
            </a:r>
            <a:r>
              <a:rPr lang="en-US" altLang="en-US"/>
              <a:t>   /* number of allowed authentications */</a:t>
            </a:r>
          </a:p>
          <a:p>
            <a:pPr lvl="2">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i="1"/>
              <a:t>hash</a:t>
            </a:r>
            <a:r>
              <a:rPr lang="en-US" altLang="en-US" i="1" baseline="33000"/>
              <a:t>n</a:t>
            </a:r>
            <a:r>
              <a:rPr lang="en-US" altLang="en-US" i="1"/>
              <a:t>(</a:t>
            </a:r>
            <a:r>
              <a:rPr lang="en-US" altLang="en-US" i="1">
                <a:solidFill>
                  <a:srgbClr val="FF0000"/>
                </a:solidFill>
              </a:rPr>
              <a:t>pwd</a:t>
            </a:r>
            <a:r>
              <a:rPr lang="en-US" altLang="en-US" i="1"/>
              <a:t>)</a:t>
            </a:r>
            <a:r>
              <a:rPr lang="en-US" altLang="en-US"/>
              <a:t> /* hash</a:t>
            </a:r>
            <a:r>
              <a:rPr lang="en-US" altLang="en-US" baseline="33000"/>
              <a:t>3</a:t>
            </a:r>
            <a:r>
              <a:rPr lang="en-US" altLang="en-US"/>
              <a:t>(</a:t>
            </a:r>
            <a:r>
              <a:rPr lang="en-US" altLang="en-US">
                <a:solidFill>
                  <a:srgbClr val="FF0000"/>
                </a:solidFill>
              </a:rPr>
              <a:t>pwd</a:t>
            </a:r>
            <a:r>
              <a:rPr lang="en-US" altLang="en-US"/>
              <a:t>)=hash(hash(hash(</a:t>
            </a:r>
            <a:r>
              <a:rPr lang="en-US" altLang="en-US">
                <a:solidFill>
                  <a:srgbClr val="FF0000"/>
                </a:solidFill>
              </a:rPr>
              <a:t>pwd</a:t>
            </a:r>
            <a:r>
              <a:rPr lang="en-US" altLang="en-US"/>
              <a:t>))</a:t>
            </a:r>
            <a:r>
              <a:rPr lang="ar-SA" altLang="en-US">
                <a:cs typeface="Arial" panose="020B0604020202020204" pitchFamily="34" charset="0"/>
              </a:rPr>
              <a:t>‏</a:t>
            </a:r>
            <a:r>
              <a:rPr lang="en-US" altLang="en-US"/>
              <a:t>*/</a:t>
            </a:r>
          </a:p>
        </p:txBody>
      </p:sp>
      <p:sp>
        <p:nvSpPr>
          <p:cNvPr id="2" name="Rectangle 1">
            <a:extLst>
              <a:ext uri="{FF2B5EF4-FFF2-40B4-BE49-F238E27FC236}">
                <a16:creationId xmlns:a16="http://schemas.microsoft.com/office/drawing/2014/main" id="{B010F3DB-074E-3640-A246-981151D35238}"/>
              </a:ext>
            </a:extLst>
          </p:cNvPr>
          <p:cNvSpPr/>
          <p:nvPr/>
        </p:nvSpPr>
        <p:spPr>
          <a:xfrm>
            <a:off x="864267" y="6063815"/>
            <a:ext cx="7846595" cy="865622"/>
          </a:xfrm>
          <a:prstGeom prst="rect">
            <a:avLst/>
          </a:prstGeom>
        </p:spPr>
        <p:txBody>
          <a:bodyPr wrap="square">
            <a:spAutoFit/>
          </a:bodyPr>
          <a:lstStyle/>
          <a:p>
            <a:pPr>
              <a:lnSpc>
                <a:spcPct val="83000"/>
              </a:lnSpc>
              <a:tabLst>
                <a:tab pos="723900" algn="l"/>
                <a:tab pos="1447800" algn="l"/>
                <a:tab pos="2171700" algn="l"/>
                <a:tab pos="2895600" algn="l"/>
                <a:tab pos="3619500" algn="l"/>
                <a:tab pos="4343400" algn="l"/>
                <a:tab pos="5067300" algn="l"/>
                <a:tab pos="5753100" algn="l"/>
              </a:tabLst>
            </a:pPr>
            <a:r>
              <a:rPr lang="en-US" altLang="en-US" sz="2000">
                <a:latin typeface="Helvetica" panose="020B0604020202020204" pitchFamily="34" charset="0"/>
                <a:ea typeface="ＭＳ Ｐゴシック" panose="020B0600070205080204" pitchFamily="34" charset="-128"/>
                <a:sym typeface="Helvetica" panose="020B0604020202020204" pitchFamily="34" charset="0"/>
              </a:rPr>
              <a:t>An implementation of this scheme is described in :</a:t>
            </a:r>
          </a:p>
          <a:p>
            <a:pPr>
              <a:lnSpc>
                <a:spcPct val="83000"/>
              </a:lnSpc>
              <a:tabLst>
                <a:tab pos="723900" algn="l"/>
                <a:tab pos="1447800" algn="l"/>
                <a:tab pos="2171700" algn="l"/>
                <a:tab pos="2895600" algn="l"/>
                <a:tab pos="3619500" algn="l"/>
                <a:tab pos="4343400" algn="l"/>
                <a:tab pos="5067300" algn="l"/>
                <a:tab pos="5753100" algn="l"/>
              </a:tabLst>
            </a:pPr>
            <a:r>
              <a:rPr lang="en-US" altLang="en-US" sz="2000">
                <a:latin typeface="Helvetica" panose="020B0604020202020204" pitchFamily="34" charset="0"/>
                <a:ea typeface="ＭＳ Ｐゴシック" panose="020B0600070205080204" pitchFamily="34" charset="-128"/>
                <a:sym typeface="Helvetica" panose="020B0604020202020204" pitchFamily="34" charset="0"/>
              </a:rPr>
              <a:t>N. Haller, C. Metz, P. </a:t>
            </a:r>
            <a:r>
              <a:rPr lang="en-US" altLang="en-US" sz="2000" err="1">
                <a:latin typeface="Helvetica" panose="020B0604020202020204" pitchFamily="34" charset="0"/>
                <a:ea typeface="ＭＳ Ｐゴシック" panose="020B0600070205080204" pitchFamily="34" charset="-128"/>
                <a:sym typeface="Helvetica" panose="020B0604020202020204" pitchFamily="34" charset="0"/>
              </a:rPr>
              <a:t>Nesser</a:t>
            </a:r>
            <a:r>
              <a:rPr lang="en-US" altLang="en-US" sz="2000">
                <a:latin typeface="Helvetica" panose="020B0604020202020204" pitchFamily="34" charset="0"/>
                <a:ea typeface="ＭＳ Ｐゴシック" panose="020B0600070205080204" pitchFamily="34" charset="-128"/>
                <a:sym typeface="Helvetica" panose="020B0604020202020204" pitchFamily="34" charset="0"/>
              </a:rPr>
              <a:t>, M.  Straw.  A One-Time Password System. RFC 2289.February 1998.</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re 1">
            <a:extLst>
              <a:ext uri="{FF2B5EF4-FFF2-40B4-BE49-F238E27FC236}">
                <a16:creationId xmlns:a16="http://schemas.microsoft.com/office/drawing/2014/main" id="{0D4289F8-8DF8-424F-8A2C-031911840491}"/>
              </a:ext>
            </a:extLst>
          </p:cNvPr>
          <p:cNvSpPr>
            <a:spLocks noGrp="1" noChangeArrowheads="1"/>
          </p:cNvSpPr>
          <p:nvPr>
            <p:ph type="title"/>
          </p:nvPr>
        </p:nvSpPr>
        <p:spPr/>
        <p:txBody>
          <a:bodyPr/>
          <a:lstStyle/>
          <a:p>
            <a:r>
              <a:rPr lang="en-GB" altLang="en-US"/>
              <a:t>One-time passwords</a:t>
            </a:r>
          </a:p>
        </p:txBody>
      </p:sp>
      <p:sp>
        <p:nvSpPr>
          <p:cNvPr id="54274" name="Espace réservé du contenu 2">
            <a:extLst>
              <a:ext uri="{FF2B5EF4-FFF2-40B4-BE49-F238E27FC236}">
                <a16:creationId xmlns:a16="http://schemas.microsoft.com/office/drawing/2014/main" id="{3E12A5CB-195C-41BC-81CA-373D46B5226F}"/>
              </a:ext>
            </a:extLst>
          </p:cNvPr>
          <p:cNvSpPr>
            <a:spLocks noGrp="1" noChangeArrowheads="1"/>
          </p:cNvSpPr>
          <p:nvPr>
            <p:ph idx="1"/>
          </p:nvPr>
        </p:nvSpPr>
        <p:spPr/>
        <p:txBody>
          <a:bodyPr/>
          <a:lstStyle/>
          <a:p>
            <a:pPr lvl="1">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When user wishes to be authenticated</a:t>
            </a:r>
          </a:p>
          <a:p>
            <a:pPr lvl="2">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Server sends stored value of </a:t>
            </a:r>
            <a:r>
              <a:rPr lang="en-US" altLang="en-US" i="1"/>
              <a:t>n</a:t>
            </a:r>
          </a:p>
          <a:p>
            <a:pPr lvl="2">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User sends hash</a:t>
            </a:r>
            <a:r>
              <a:rPr lang="en-US" altLang="en-US" baseline="33000"/>
              <a:t>n-1</a:t>
            </a:r>
            <a:r>
              <a:rPr lang="en-US" altLang="en-US"/>
              <a:t>(</a:t>
            </a:r>
            <a:r>
              <a:rPr lang="en-US" altLang="en-US">
                <a:solidFill>
                  <a:srgbClr val="FF0000"/>
                </a:solidFill>
              </a:rPr>
              <a:t>pwd</a:t>
            </a:r>
            <a:r>
              <a:rPr lang="en-US" altLang="en-US"/>
              <a:t>)</a:t>
            </a:r>
            <a:r>
              <a:rPr lang="ar-SA" altLang="en-US">
                <a:cs typeface="Arial" panose="020B0604020202020204" pitchFamily="34" charset="0"/>
              </a:rPr>
              <a:t>‏</a:t>
            </a:r>
            <a:endParaRPr lang="en-US" altLang="en-US"/>
          </a:p>
          <a:p>
            <a:pPr lvl="2">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Server compares </a:t>
            </a:r>
            <a:r>
              <a:rPr lang="en-US" altLang="en-US" u="sng"/>
              <a:t>hash(hash</a:t>
            </a:r>
            <a:r>
              <a:rPr lang="en-US" altLang="en-US" u="sng" baseline="33000"/>
              <a:t>n-1</a:t>
            </a:r>
            <a:r>
              <a:rPr lang="en-US" altLang="en-US" u="sng"/>
              <a:t>(</a:t>
            </a:r>
            <a:r>
              <a:rPr lang="en-US" altLang="en-US" u="sng">
                <a:solidFill>
                  <a:srgbClr val="FF0000"/>
                </a:solidFill>
              </a:rPr>
              <a:t>pwd</a:t>
            </a:r>
            <a:r>
              <a:rPr lang="en-US" altLang="en-US" u="sng"/>
              <a:t>))</a:t>
            </a:r>
            <a:r>
              <a:rPr lang="en-US" altLang="en-US"/>
              <a:t> with </a:t>
            </a:r>
            <a:r>
              <a:rPr lang="en-US" altLang="en-US" u="sng"/>
              <a:t>hash</a:t>
            </a:r>
            <a:r>
              <a:rPr lang="en-US" altLang="en-US" u="sng" baseline="33000"/>
              <a:t>n</a:t>
            </a:r>
            <a:r>
              <a:rPr lang="en-US" altLang="en-US" u="sng"/>
              <a:t>(</a:t>
            </a:r>
            <a:r>
              <a:rPr lang="en-US" altLang="en-US" u="sng">
                <a:solidFill>
                  <a:srgbClr val="FF0000"/>
                </a:solidFill>
              </a:rPr>
              <a:t>pwd</a:t>
            </a:r>
            <a:r>
              <a:rPr lang="en-US" altLang="en-US" u="sng"/>
              <a:t>)</a:t>
            </a:r>
            <a:r>
              <a:rPr lang="ar-SA" altLang="en-US" u="sng">
                <a:cs typeface="Arial" panose="020B0604020202020204" pitchFamily="34" charset="0"/>
              </a:rPr>
              <a:t>‏</a:t>
            </a:r>
            <a:endParaRPr lang="en-US" altLang="en-US" u="sng"/>
          </a:p>
          <a:p>
            <a:pPr lvl="3">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If equal, user is authenticated, server decrements n and remembers</a:t>
            </a:r>
            <a:br>
              <a:rPr lang="en-US" altLang="en-US"/>
            </a:br>
            <a:r>
              <a:rPr lang="en-US" altLang="en-US"/>
              <a:t>hash</a:t>
            </a:r>
            <a:r>
              <a:rPr lang="en-US" altLang="en-US" baseline="33000"/>
              <a:t>n-1</a:t>
            </a:r>
            <a:r>
              <a:rPr lang="en-US" altLang="en-US"/>
              <a:t>(</a:t>
            </a:r>
            <a:r>
              <a:rPr lang="en-US" altLang="en-US">
                <a:solidFill>
                  <a:srgbClr val="FF0000"/>
                </a:solidFill>
              </a:rPr>
              <a:t>pwd</a:t>
            </a:r>
            <a:r>
              <a:rPr lang="en-US" altLang="en-US"/>
              <a:t>)</a:t>
            </a:r>
            <a:endParaRPr lang="en-GB" alt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
            <a:extLst>
              <a:ext uri="{FF2B5EF4-FFF2-40B4-BE49-F238E27FC236}">
                <a16:creationId xmlns:a16="http://schemas.microsoft.com/office/drawing/2014/main" id="{0B35B18E-2A3E-4720-BFF7-AB64030C8DBC}"/>
              </a:ext>
            </a:extLst>
          </p:cNvPr>
          <p:cNvSpPr>
            <a:spLocks noGrp="1" noChangeArrowheads="1"/>
          </p:cNvSpPr>
          <p:nvPr>
            <p:ph type="title"/>
          </p:nvPr>
        </p:nvSpPr>
        <p:spPr>
          <a:xfrm>
            <a:off x="1666875" y="0"/>
            <a:ext cx="7605713"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18400" algn="l"/>
              </a:tabLst>
            </a:pPr>
            <a:r>
              <a:rPr lang="en-US" altLang="en-US"/>
              <a:t>One time passwords</a:t>
            </a:r>
          </a:p>
        </p:txBody>
      </p:sp>
      <p:sp>
        <p:nvSpPr>
          <p:cNvPr id="55299" name="Rectangle 7">
            <a:extLst>
              <a:ext uri="{FF2B5EF4-FFF2-40B4-BE49-F238E27FC236}">
                <a16:creationId xmlns:a16="http://schemas.microsoft.com/office/drawing/2014/main" id="{3A54D52A-3DA4-4914-ACF4-96CC50526833}"/>
              </a:ext>
            </a:extLst>
          </p:cNvPr>
          <p:cNvSpPr>
            <a:spLocks/>
          </p:cNvSpPr>
          <p:nvPr/>
        </p:nvSpPr>
        <p:spPr bwMode="auto">
          <a:xfrm>
            <a:off x="457200" y="2686050"/>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55301" name="Rectangle 9">
            <a:extLst>
              <a:ext uri="{FF2B5EF4-FFF2-40B4-BE49-F238E27FC236}">
                <a16:creationId xmlns:a16="http://schemas.microsoft.com/office/drawing/2014/main" id="{5F801EFE-6B5D-4CB3-8310-DB9597B23A1E}"/>
              </a:ext>
            </a:extLst>
          </p:cNvPr>
          <p:cNvSpPr>
            <a:spLocks/>
          </p:cNvSpPr>
          <p:nvPr/>
        </p:nvSpPr>
        <p:spPr bwMode="auto">
          <a:xfrm>
            <a:off x="6708775" y="2584450"/>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110602" name="Line 10">
            <a:extLst>
              <a:ext uri="{FF2B5EF4-FFF2-40B4-BE49-F238E27FC236}">
                <a16:creationId xmlns:a16="http://schemas.microsoft.com/office/drawing/2014/main" id="{35A2CE1D-C26C-42D1-90D6-7BF37D2C5FA0}"/>
              </a:ext>
            </a:extLst>
          </p:cNvPr>
          <p:cNvSpPr>
            <a:spLocks noChangeShapeType="1"/>
          </p:cNvSpPr>
          <p:nvPr/>
        </p:nvSpPr>
        <p:spPr bwMode="auto">
          <a:xfrm>
            <a:off x="776288" y="3681413"/>
            <a:ext cx="6188075" cy="1587"/>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5303" name="Line 11">
            <a:extLst>
              <a:ext uri="{FF2B5EF4-FFF2-40B4-BE49-F238E27FC236}">
                <a16:creationId xmlns:a16="http://schemas.microsoft.com/office/drawing/2014/main" id="{C82FB424-3104-482E-8F24-3BFA30E57D14}"/>
              </a:ext>
            </a:extLst>
          </p:cNvPr>
          <p:cNvSpPr>
            <a:spLocks noChangeShapeType="1"/>
          </p:cNvSpPr>
          <p:nvPr/>
        </p:nvSpPr>
        <p:spPr bwMode="auto">
          <a:xfrm>
            <a:off x="809625" y="3051175"/>
            <a:ext cx="1588" cy="276383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5304" name="Line 12">
            <a:extLst>
              <a:ext uri="{FF2B5EF4-FFF2-40B4-BE49-F238E27FC236}">
                <a16:creationId xmlns:a16="http://schemas.microsoft.com/office/drawing/2014/main" id="{EEB6D3CE-CFA6-4448-896C-694809AC85E9}"/>
              </a:ext>
            </a:extLst>
          </p:cNvPr>
          <p:cNvSpPr>
            <a:spLocks noChangeShapeType="1"/>
          </p:cNvSpPr>
          <p:nvPr/>
        </p:nvSpPr>
        <p:spPr bwMode="auto">
          <a:xfrm flipH="1">
            <a:off x="7121525" y="2876550"/>
            <a:ext cx="4763" cy="28209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10605" name="Group 13">
            <a:extLst>
              <a:ext uri="{FF2B5EF4-FFF2-40B4-BE49-F238E27FC236}">
                <a16:creationId xmlns:a16="http://schemas.microsoft.com/office/drawing/2014/main" id="{06B002C7-5C7A-48D9-80B3-702727B63FAE}"/>
              </a:ext>
            </a:extLst>
          </p:cNvPr>
          <p:cNvGrpSpPr>
            <a:grpSpLocks/>
          </p:cNvGrpSpPr>
          <p:nvPr/>
        </p:nvGrpSpPr>
        <p:grpSpPr bwMode="auto">
          <a:xfrm>
            <a:off x="1443038" y="3238500"/>
            <a:ext cx="4892675" cy="334963"/>
            <a:chOff x="0" y="0"/>
            <a:chExt cx="3136" cy="232"/>
          </a:xfrm>
        </p:grpSpPr>
        <p:sp>
          <p:nvSpPr>
            <p:cNvPr id="55325" name="Rectangle 14">
              <a:extLst>
                <a:ext uri="{FF2B5EF4-FFF2-40B4-BE49-F238E27FC236}">
                  <a16:creationId xmlns:a16="http://schemas.microsoft.com/office/drawing/2014/main" id="{A399D524-BAA4-4264-8C3D-DFD75F8203AF}"/>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26" name="Rectangle 15">
              <a:extLst>
                <a:ext uri="{FF2B5EF4-FFF2-40B4-BE49-F238E27FC236}">
                  <a16:creationId xmlns:a16="http://schemas.microsoft.com/office/drawing/2014/main" id="{7A78E9D9-632E-4558-B744-D85403C2D386}"/>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Hello from </a:t>
              </a:r>
              <a:r>
                <a:rPr lang="en-US" altLang="en-US">
                  <a:solidFill>
                    <a:srgbClr val="0000FF"/>
                  </a:solidFill>
                  <a:latin typeface="Helvetica" panose="020B0604020202020204" pitchFamily="34" charset="0"/>
                  <a:sym typeface="Helvetica" panose="020B0604020202020204" pitchFamily="34" charset="0"/>
                </a:rPr>
                <a:t>Alice</a:t>
              </a:r>
            </a:p>
          </p:txBody>
        </p:sp>
      </p:grpSp>
      <p:grpSp>
        <p:nvGrpSpPr>
          <p:cNvPr id="2" name="Grouper 1">
            <a:extLst>
              <a:ext uri="{FF2B5EF4-FFF2-40B4-BE49-F238E27FC236}">
                <a16:creationId xmlns:a16="http://schemas.microsoft.com/office/drawing/2014/main" id="{A002C736-800A-4C54-A26B-A4FD518AA477}"/>
              </a:ext>
            </a:extLst>
          </p:cNvPr>
          <p:cNvGrpSpPr>
            <a:grpSpLocks/>
          </p:cNvGrpSpPr>
          <p:nvPr/>
        </p:nvGrpSpPr>
        <p:grpSpPr bwMode="auto">
          <a:xfrm>
            <a:off x="839788" y="4044950"/>
            <a:ext cx="6318250" cy="338138"/>
            <a:chOff x="1101825" y="5753437"/>
            <a:chExt cx="8294400" cy="481330"/>
          </a:xfrm>
        </p:grpSpPr>
        <p:sp>
          <p:nvSpPr>
            <p:cNvPr id="55321" name="Line 16">
              <a:extLst>
                <a:ext uri="{FF2B5EF4-FFF2-40B4-BE49-F238E27FC236}">
                  <a16:creationId xmlns:a16="http://schemas.microsoft.com/office/drawing/2014/main" id="{60D8594D-8A0D-4D04-BFAB-1DE76F6C19A7}"/>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5322" name="Group 17">
              <a:extLst>
                <a:ext uri="{FF2B5EF4-FFF2-40B4-BE49-F238E27FC236}">
                  <a16:creationId xmlns:a16="http://schemas.microsoft.com/office/drawing/2014/main" id="{BF32E7F7-B9BA-4E0F-A059-8473F6744DC9}"/>
                </a:ext>
              </a:extLst>
            </p:cNvPr>
            <p:cNvGrpSpPr>
              <a:grpSpLocks/>
            </p:cNvGrpSpPr>
            <p:nvPr/>
          </p:nvGrpSpPr>
          <p:grpSpPr bwMode="auto">
            <a:xfrm>
              <a:off x="2080768" y="5753437"/>
              <a:ext cx="6422528" cy="475186"/>
              <a:chOff x="0" y="0"/>
              <a:chExt cx="3136" cy="232"/>
            </a:xfrm>
          </p:grpSpPr>
          <p:sp>
            <p:nvSpPr>
              <p:cNvPr id="55323" name="Rectangle 18">
                <a:extLst>
                  <a:ext uri="{FF2B5EF4-FFF2-40B4-BE49-F238E27FC236}">
                    <a16:creationId xmlns:a16="http://schemas.microsoft.com/office/drawing/2014/main" id="{607084E8-FB4B-41A1-B415-0D9F759AD4DE}"/>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24" name="Rectangle 19">
                <a:extLst>
                  <a:ext uri="{FF2B5EF4-FFF2-40B4-BE49-F238E27FC236}">
                    <a16:creationId xmlns:a16="http://schemas.microsoft.com/office/drawing/2014/main" id="{A3D3E243-7148-4CB1-976A-381225668A8C}"/>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My current </a:t>
                </a:r>
                <a:r>
                  <a:rPr lang="en-US" altLang="en-US" i="1">
                    <a:latin typeface="Helvetica" panose="020B0604020202020204" pitchFamily="34" charset="0"/>
                    <a:sym typeface="Helvetica" panose="020B0604020202020204" pitchFamily="34" charset="0"/>
                  </a:rPr>
                  <a:t>n</a:t>
                </a:r>
                <a:r>
                  <a:rPr lang="en-US" altLang="en-US">
                    <a:latin typeface="Helvetica" panose="020B0604020202020204" pitchFamily="34" charset="0"/>
                    <a:sym typeface="Helvetica" panose="020B0604020202020204" pitchFamily="34" charset="0"/>
                  </a:rPr>
                  <a:t> is 123</a:t>
                </a:r>
              </a:p>
            </p:txBody>
          </p:sp>
        </p:grpSp>
      </p:grpSp>
      <p:grpSp>
        <p:nvGrpSpPr>
          <p:cNvPr id="3" name="Grouper 2">
            <a:extLst>
              <a:ext uri="{FF2B5EF4-FFF2-40B4-BE49-F238E27FC236}">
                <a16:creationId xmlns:a16="http://schemas.microsoft.com/office/drawing/2014/main" id="{B388A8E2-93BB-463F-A049-1C672EF283B0}"/>
              </a:ext>
            </a:extLst>
          </p:cNvPr>
          <p:cNvGrpSpPr>
            <a:grpSpLocks/>
          </p:cNvGrpSpPr>
          <p:nvPr/>
        </p:nvGrpSpPr>
        <p:grpSpPr bwMode="auto">
          <a:xfrm>
            <a:off x="889000" y="4673600"/>
            <a:ext cx="6188075" cy="400050"/>
            <a:chOff x="1167361" y="6646458"/>
            <a:chExt cx="8122368" cy="569404"/>
          </a:xfrm>
        </p:grpSpPr>
        <p:sp>
          <p:nvSpPr>
            <p:cNvPr id="55317" name="Line 20">
              <a:extLst>
                <a:ext uri="{FF2B5EF4-FFF2-40B4-BE49-F238E27FC236}">
                  <a16:creationId xmlns:a16="http://schemas.microsoft.com/office/drawing/2014/main" id="{7F2964E4-6B1B-4242-82D4-124B933014ED}"/>
                </a:ext>
              </a:extLst>
            </p:cNvPr>
            <p:cNvSpPr>
              <a:spLocks noChangeShapeType="1"/>
            </p:cNvSpPr>
            <p:nvPr/>
          </p:nvSpPr>
          <p:spPr bwMode="auto">
            <a:xfrm>
              <a:off x="1167361" y="7213813"/>
              <a:ext cx="8122368" cy="2049"/>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5318" name="Group 21">
              <a:extLst>
                <a:ext uri="{FF2B5EF4-FFF2-40B4-BE49-F238E27FC236}">
                  <a16:creationId xmlns:a16="http://schemas.microsoft.com/office/drawing/2014/main" id="{ADE4AB70-B41A-4123-8C75-B7900D7D26DB}"/>
                </a:ext>
              </a:extLst>
            </p:cNvPr>
            <p:cNvGrpSpPr>
              <a:grpSpLocks/>
            </p:cNvGrpSpPr>
            <p:nvPr/>
          </p:nvGrpSpPr>
          <p:grpSpPr bwMode="auto">
            <a:xfrm>
              <a:off x="1955841" y="6646458"/>
              <a:ext cx="7292927" cy="491572"/>
              <a:chOff x="0" y="0"/>
              <a:chExt cx="3560" cy="240"/>
            </a:xfrm>
          </p:grpSpPr>
          <p:sp>
            <p:nvSpPr>
              <p:cNvPr id="55319" name="Rectangle 22">
                <a:extLst>
                  <a:ext uri="{FF2B5EF4-FFF2-40B4-BE49-F238E27FC236}">
                    <a16:creationId xmlns:a16="http://schemas.microsoft.com/office/drawing/2014/main" id="{2A79429D-2EF1-4EF5-B3A3-7A1C7C7D0A72}"/>
                  </a:ext>
                </a:extLst>
              </p:cNvPr>
              <p:cNvSpPr>
                <a:spLocks/>
              </p:cNvSpPr>
              <p:nvPr/>
            </p:nvSpPr>
            <p:spPr bwMode="auto">
              <a:xfrm>
                <a:off x="0" y="0"/>
                <a:ext cx="3560"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20" name="Rectangle 23">
                <a:extLst>
                  <a:ext uri="{FF2B5EF4-FFF2-40B4-BE49-F238E27FC236}">
                    <a16:creationId xmlns:a16="http://schemas.microsoft.com/office/drawing/2014/main" id="{0283B493-A3DE-492D-87EF-08B5047EE146}"/>
                  </a:ext>
                </a:extLst>
              </p:cNvPr>
              <p:cNvSpPr>
                <a:spLocks/>
              </p:cNvSpPr>
              <p:nvPr/>
            </p:nvSpPr>
            <p:spPr bwMode="auto">
              <a:xfrm>
                <a:off x="0" y="0"/>
                <a:ext cx="35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Password : Hash</a:t>
                </a:r>
                <a:r>
                  <a:rPr lang="en-US" altLang="en-US" baseline="33000">
                    <a:latin typeface="Helvetica" panose="020B0604020202020204" pitchFamily="34" charset="0"/>
                    <a:sym typeface="Helvetica" panose="020B0604020202020204" pitchFamily="34" charset="0"/>
                  </a:rPr>
                  <a:t>122</a:t>
                </a:r>
                <a:r>
                  <a:rPr lang="en-US" altLang="en-US">
                    <a:latin typeface="Helvetica" panose="020B0604020202020204" pitchFamily="34" charset="0"/>
                    <a:sym typeface="Helvetica" panose="020B0604020202020204" pitchFamily="34" charset="0"/>
                  </a:rPr>
                  <a:t>(</a:t>
                </a:r>
                <a:r>
                  <a:rPr lang="en-US" altLang="en-US">
                    <a:solidFill>
                      <a:srgbClr val="0000FF"/>
                    </a:solidFill>
                    <a:latin typeface="Helvetica" panose="020B0604020202020204" pitchFamily="34" charset="0"/>
                    <a:sym typeface="Helvetica" panose="020B0604020202020204" pitchFamily="34" charset="0"/>
                  </a:rPr>
                  <a:t>P</a:t>
                </a:r>
                <a:r>
                  <a:rPr lang="en-US" altLang="en-US">
                    <a:latin typeface="Helvetica" panose="020B0604020202020204" pitchFamily="34" charset="0"/>
                    <a:sym typeface="Helvetica" panose="020B0604020202020204" pitchFamily="34" charset="0"/>
                  </a:rPr>
                  <a:t>)=VVBG</a:t>
                </a:r>
              </a:p>
            </p:txBody>
          </p:sp>
        </p:grpSp>
      </p:grpSp>
      <p:grpSp>
        <p:nvGrpSpPr>
          <p:cNvPr id="55308" name="Group 24">
            <a:extLst>
              <a:ext uri="{FF2B5EF4-FFF2-40B4-BE49-F238E27FC236}">
                <a16:creationId xmlns:a16="http://schemas.microsoft.com/office/drawing/2014/main" id="{87EFB0E8-8CD6-407D-B3BC-E71CADA316B5}"/>
              </a:ext>
            </a:extLst>
          </p:cNvPr>
          <p:cNvGrpSpPr>
            <a:grpSpLocks/>
          </p:cNvGrpSpPr>
          <p:nvPr/>
        </p:nvGrpSpPr>
        <p:grpSpPr bwMode="auto">
          <a:xfrm>
            <a:off x="7200900" y="3340100"/>
            <a:ext cx="2708275" cy="941388"/>
            <a:chOff x="0" y="0"/>
            <a:chExt cx="1736" cy="653"/>
          </a:xfrm>
        </p:grpSpPr>
        <p:sp>
          <p:nvSpPr>
            <p:cNvPr id="55315" name="Rectangle 25">
              <a:extLst>
                <a:ext uri="{FF2B5EF4-FFF2-40B4-BE49-F238E27FC236}">
                  <a16:creationId xmlns:a16="http://schemas.microsoft.com/office/drawing/2014/main" id="{5DFF79E7-4F11-48BD-AA1C-AAF925C1E237}"/>
                </a:ext>
              </a:extLst>
            </p:cNvPr>
            <p:cNvSpPr>
              <a:spLocks/>
            </p:cNvSpPr>
            <p:nvPr/>
          </p:nvSpPr>
          <p:spPr bwMode="auto">
            <a:xfrm>
              <a:off x="0" y="0"/>
              <a:ext cx="1734" cy="65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16" name="Rectangle 26">
              <a:extLst>
                <a:ext uri="{FF2B5EF4-FFF2-40B4-BE49-F238E27FC236}">
                  <a16:creationId xmlns:a16="http://schemas.microsoft.com/office/drawing/2014/main" id="{CC72E763-C010-477A-8AF9-AD8EDE69881E}"/>
                </a:ext>
              </a:extLst>
            </p:cNvPr>
            <p:cNvSpPr>
              <a:spLocks/>
            </p:cNvSpPr>
            <p:nvPr/>
          </p:nvSpPr>
          <p:spPr bwMode="auto">
            <a:xfrm>
              <a:off x="0" y="0"/>
              <a:ext cx="1736"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Info about </a:t>
              </a:r>
              <a:r>
                <a:rPr lang="en-US" altLang="en-US" sz="2100">
                  <a:solidFill>
                    <a:srgbClr val="0000FF"/>
                  </a:solidFill>
                  <a:latin typeface="Helvetica" panose="020B0604020202020204" pitchFamily="34" charset="0"/>
                  <a:sym typeface="Helvetica" panose="020B0604020202020204" pitchFamily="34" charset="0"/>
                </a:rPr>
                <a:t>Alice</a:t>
              </a:r>
            </a:p>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n=123</a:t>
              </a:r>
            </a:p>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Hash</a:t>
              </a:r>
              <a:r>
                <a:rPr lang="en-US" altLang="en-US" sz="2100" baseline="33000">
                  <a:latin typeface="Helvetica" panose="020B0604020202020204" pitchFamily="34" charset="0"/>
                  <a:sym typeface="Helvetica" panose="020B0604020202020204" pitchFamily="34" charset="0"/>
                </a:rPr>
                <a:t>123</a:t>
              </a:r>
              <a:r>
                <a:rPr lang="en-US" altLang="en-US" sz="2100">
                  <a:latin typeface="Helvetica" panose="020B0604020202020204" pitchFamily="34" charset="0"/>
                  <a:sym typeface="Helvetica" panose="020B0604020202020204" pitchFamily="34" charset="0"/>
                </a:rPr>
                <a:t>(</a:t>
              </a:r>
              <a:r>
                <a:rPr lang="en-US" altLang="en-US" sz="2100">
                  <a:solidFill>
                    <a:srgbClr val="0000FF"/>
                  </a:solidFill>
                  <a:latin typeface="Helvetica" panose="020B0604020202020204" pitchFamily="34" charset="0"/>
                  <a:sym typeface="Helvetica" panose="020B0604020202020204" pitchFamily="34" charset="0"/>
                </a:rPr>
                <a:t>P</a:t>
              </a:r>
              <a:r>
                <a:rPr lang="en-US" altLang="en-US" sz="2100">
                  <a:latin typeface="Helvetica" panose="020B0604020202020204" pitchFamily="34" charset="0"/>
                  <a:sym typeface="Helvetica" panose="020B0604020202020204" pitchFamily="34" charset="0"/>
                </a:rPr>
                <a:t>)=ZROK</a:t>
              </a:r>
            </a:p>
          </p:txBody>
        </p:sp>
      </p:grpSp>
      <p:grpSp>
        <p:nvGrpSpPr>
          <p:cNvPr id="110619" name="Group 27">
            <a:extLst>
              <a:ext uri="{FF2B5EF4-FFF2-40B4-BE49-F238E27FC236}">
                <a16:creationId xmlns:a16="http://schemas.microsoft.com/office/drawing/2014/main" id="{A4A91931-A347-4D33-9BC1-A4C51A095E4D}"/>
              </a:ext>
            </a:extLst>
          </p:cNvPr>
          <p:cNvGrpSpPr>
            <a:grpSpLocks/>
          </p:cNvGrpSpPr>
          <p:nvPr/>
        </p:nvGrpSpPr>
        <p:grpSpPr bwMode="auto">
          <a:xfrm>
            <a:off x="7296150" y="5245100"/>
            <a:ext cx="2384425" cy="939800"/>
            <a:chOff x="0" y="0"/>
            <a:chExt cx="1528" cy="653"/>
          </a:xfrm>
        </p:grpSpPr>
        <p:sp>
          <p:nvSpPr>
            <p:cNvPr id="55313" name="Rectangle 28">
              <a:extLst>
                <a:ext uri="{FF2B5EF4-FFF2-40B4-BE49-F238E27FC236}">
                  <a16:creationId xmlns:a16="http://schemas.microsoft.com/office/drawing/2014/main" id="{37165525-1861-4C94-8B7B-1952DEA63C2A}"/>
                </a:ext>
              </a:extLst>
            </p:cNvPr>
            <p:cNvSpPr>
              <a:spLocks/>
            </p:cNvSpPr>
            <p:nvPr/>
          </p:nvSpPr>
          <p:spPr bwMode="auto">
            <a:xfrm>
              <a:off x="0" y="0"/>
              <a:ext cx="1526" cy="65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14" name="Rectangle 29">
              <a:extLst>
                <a:ext uri="{FF2B5EF4-FFF2-40B4-BE49-F238E27FC236}">
                  <a16:creationId xmlns:a16="http://schemas.microsoft.com/office/drawing/2014/main" id="{0E766A01-50C3-47BA-86EF-12708A683A58}"/>
                </a:ext>
              </a:extLst>
            </p:cNvPr>
            <p:cNvSpPr>
              <a:spLocks/>
            </p:cNvSpPr>
            <p:nvPr/>
          </p:nvSpPr>
          <p:spPr bwMode="auto">
            <a:xfrm>
              <a:off x="0" y="0"/>
              <a:ext cx="152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Info about </a:t>
              </a:r>
              <a:r>
                <a:rPr lang="en-US" altLang="en-US" sz="2100">
                  <a:solidFill>
                    <a:srgbClr val="0000FF"/>
                  </a:solidFill>
                  <a:latin typeface="Helvetica" panose="020B0604020202020204" pitchFamily="34" charset="0"/>
                  <a:sym typeface="Helvetica" panose="020B0604020202020204" pitchFamily="34" charset="0"/>
                </a:rPr>
                <a:t>Alice</a:t>
              </a:r>
            </a:p>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n=122</a:t>
              </a:r>
            </a:p>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Hash</a:t>
              </a:r>
              <a:r>
                <a:rPr lang="en-US" altLang="en-US" sz="2100" baseline="33000">
                  <a:latin typeface="Helvetica" panose="020B0604020202020204" pitchFamily="34" charset="0"/>
                  <a:sym typeface="Helvetica" panose="020B0604020202020204" pitchFamily="34" charset="0"/>
                </a:rPr>
                <a:t>122</a:t>
              </a:r>
              <a:r>
                <a:rPr lang="en-US" altLang="en-US" sz="2100">
                  <a:latin typeface="Helvetica" panose="020B0604020202020204" pitchFamily="34" charset="0"/>
                  <a:sym typeface="Helvetica" panose="020B0604020202020204" pitchFamily="34" charset="0"/>
                </a:rPr>
                <a:t>(P)=VVBG</a:t>
              </a:r>
            </a:p>
          </p:txBody>
        </p:sp>
      </p:grpSp>
      <p:grpSp>
        <p:nvGrpSpPr>
          <p:cNvPr id="4" name="Group 6">
            <a:extLst>
              <a:ext uri="{FF2B5EF4-FFF2-40B4-BE49-F238E27FC236}">
                <a16:creationId xmlns:a16="http://schemas.microsoft.com/office/drawing/2014/main" id="{FBA2B288-3043-5DA8-813C-5946D472EF23}"/>
              </a:ext>
            </a:extLst>
          </p:cNvPr>
          <p:cNvGrpSpPr>
            <a:grpSpLocks/>
          </p:cNvGrpSpPr>
          <p:nvPr/>
        </p:nvGrpSpPr>
        <p:grpSpPr bwMode="auto">
          <a:xfrm>
            <a:off x="6856792" y="1383610"/>
            <a:ext cx="411990" cy="1003300"/>
            <a:chOff x="0" y="0"/>
            <a:chExt cx="506" cy="1003"/>
          </a:xfrm>
        </p:grpSpPr>
        <p:sp>
          <p:nvSpPr>
            <p:cNvPr id="5" name="Rectangle 7">
              <a:extLst>
                <a:ext uri="{FF2B5EF4-FFF2-40B4-BE49-F238E27FC236}">
                  <a16:creationId xmlns:a16="http://schemas.microsoft.com/office/drawing/2014/main" id="{6F353DAE-9A8B-AC51-5948-A0F26A9B6302}"/>
                </a:ext>
              </a:extLst>
            </p:cNvPr>
            <p:cNvSpPr>
              <a:spLocks/>
            </p:cNvSpPr>
            <p:nvPr/>
          </p:nvSpPr>
          <p:spPr bwMode="auto">
            <a:xfrm>
              <a:off x="0" y="0"/>
              <a:ext cx="506" cy="1003"/>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 name="Rectangle 8">
              <a:extLst>
                <a:ext uri="{FF2B5EF4-FFF2-40B4-BE49-F238E27FC236}">
                  <a16:creationId xmlns:a16="http://schemas.microsoft.com/office/drawing/2014/main" id="{CD351F64-8263-9F4D-9D30-E5658FFD0817}"/>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5" name="Group 12">
            <a:extLst>
              <a:ext uri="{FF2B5EF4-FFF2-40B4-BE49-F238E27FC236}">
                <a16:creationId xmlns:a16="http://schemas.microsoft.com/office/drawing/2014/main" id="{206D6A1D-E8B3-D8D9-CFA4-C4A0E7BCBBC3}"/>
              </a:ext>
            </a:extLst>
          </p:cNvPr>
          <p:cNvGrpSpPr>
            <a:grpSpLocks/>
          </p:cNvGrpSpPr>
          <p:nvPr/>
        </p:nvGrpSpPr>
        <p:grpSpPr bwMode="auto">
          <a:xfrm>
            <a:off x="621713" y="1398587"/>
            <a:ext cx="531397" cy="1025526"/>
            <a:chOff x="0" y="0"/>
            <a:chExt cx="656" cy="1194"/>
          </a:xfrm>
        </p:grpSpPr>
        <p:sp>
          <p:nvSpPr>
            <p:cNvPr id="16" name="Rectangle 13">
              <a:extLst>
                <a:ext uri="{FF2B5EF4-FFF2-40B4-BE49-F238E27FC236}">
                  <a16:creationId xmlns:a16="http://schemas.microsoft.com/office/drawing/2014/main" id="{AC5DE39A-ECF2-C45C-6708-A8EDABB1CBF7}"/>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7" name="Rectangle 14">
              <a:extLst>
                <a:ext uri="{FF2B5EF4-FFF2-40B4-BE49-F238E27FC236}">
                  <a16:creationId xmlns:a16="http://schemas.microsoft.com/office/drawing/2014/main" id="{0EF2D077-9109-665F-26F4-58DE2D06B893}"/>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0602"/>
                                        </p:tgtEl>
                                        <p:attrNameLst>
                                          <p:attrName>style.visibility</p:attrName>
                                        </p:attrNameLst>
                                      </p:cBhvr>
                                      <p:to>
                                        <p:strVal val="visible"/>
                                      </p:to>
                                    </p:set>
                                    <p:animEffect transition="in" filter="wipe(left)">
                                      <p:cBhvr>
                                        <p:cTn id="7" dur="500"/>
                                        <p:tgtEl>
                                          <p:spTgt spid="110602"/>
                                        </p:tgtEl>
                                      </p:cBhvr>
                                    </p:animEffect>
                                  </p:childTnLst>
                                </p:cTn>
                              </p:par>
                              <p:par>
                                <p:cTn id="8" presetID="22" presetClass="entr" presetSubtype="8" fill="hold" nodeType="withEffect">
                                  <p:stCondLst>
                                    <p:cond delay="0"/>
                                  </p:stCondLst>
                                  <p:childTnLst>
                                    <p:set>
                                      <p:cBhvr>
                                        <p:cTn id="9" dur="1" fill="hold">
                                          <p:stCondLst>
                                            <p:cond delay="0"/>
                                          </p:stCondLst>
                                        </p:cTn>
                                        <p:tgtEl>
                                          <p:spTgt spid="110605"/>
                                        </p:tgtEl>
                                        <p:attrNameLst>
                                          <p:attrName>style.visibility</p:attrName>
                                        </p:attrNameLst>
                                      </p:cBhvr>
                                      <p:to>
                                        <p:strVal val="visible"/>
                                      </p:to>
                                    </p:set>
                                    <p:animEffect transition="in" filter="wipe(left)">
                                      <p:cBhvr>
                                        <p:cTn id="10" dur="500"/>
                                        <p:tgtEl>
                                          <p:spTgt spid="1106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righ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0"/>
                                          </p:stCondLst>
                                        </p:cTn>
                                        <p:tgtEl>
                                          <p:spTgt spid="1106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78E37B8-D8B9-51A7-446D-7E2DAFDE5CBF}"/>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87D1C4E2-6829-4249-4D80-D4834279337B}"/>
              </a:ext>
            </a:extLst>
          </p:cNvPr>
          <p:cNvSpPr>
            <a:spLocks noGrp="1" noChangeArrowheads="1"/>
          </p:cNvSpPr>
          <p:nvPr>
            <p:ph type="title"/>
          </p:nvPr>
        </p:nvSpPr>
        <p:spPr>
          <a:xfrm>
            <a:off x="1666875" y="0"/>
            <a:ext cx="7605713"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18400" algn="l"/>
              </a:tabLst>
            </a:pPr>
            <a:r>
              <a:rPr lang="en-US" altLang="en-US"/>
              <a:t>One time passwords</a:t>
            </a:r>
          </a:p>
        </p:txBody>
      </p:sp>
      <p:sp>
        <p:nvSpPr>
          <p:cNvPr id="55299" name="Rectangle 7">
            <a:extLst>
              <a:ext uri="{FF2B5EF4-FFF2-40B4-BE49-F238E27FC236}">
                <a16:creationId xmlns:a16="http://schemas.microsoft.com/office/drawing/2014/main" id="{C2DAE770-B3F3-1E3D-83F5-2ACD3C3D072E}"/>
              </a:ext>
            </a:extLst>
          </p:cNvPr>
          <p:cNvSpPr>
            <a:spLocks/>
          </p:cNvSpPr>
          <p:nvPr/>
        </p:nvSpPr>
        <p:spPr bwMode="auto">
          <a:xfrm>
            <a:off x="457200" y="2686050"/>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55301" name="Rectangle 9">
            <a:extLst>
              <a:ext uri="{FF2B5EF4-FFF2-40B4-BE49-F238E27FC236}">
                <a16:creationId xmlns:a16="http://schemas.microsoft.com/office/drawing/2014/main" id="{7FD3E888-F0B6-B73F-C082-817EC7162E5E}"/>
              </a:ext>
            </a:extLst>
          </p:cNvPr>
          <p:cNvSpPr>
            <a:spLocks/>
          </p:cNvSpPr>
          <p:nvPr/>
        </p:nvSpPr>
        <p:spPr bwMode="auto">
          <a:xfrm>
            <a:off x="6708775" y="2584450"/>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110602" name="Line 10">
            <a:extLst>
              <a:ext uri="{FF2B5EF4-FFF2-40B4-BE49-F238E27FC236}">
                <a16:creationId xmlns:a16="http://schemas.microsoft.com/office/drawing/2014/main" id="{17F89037-C595-89B6-114E-2B72DC59516E}"/>
              </a:ext>
            </a:extLst>
          </p:cNvPr>
          <p:cNvSpPr>
            <a:spLocks noChangeShapeType="1"/>
          </p:cNvSpPr>
          <p:nvPr/>
        </p:nvSpPr>
        <p:spPr bwMode="auto">
          <a:xfrm>
            <a:off x="776288" y="3681413"/>
            <a:ext cx="6188075" cy="1587"/>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5303" name="Line 11">
            <a:extLst>
              <a:ext uri="{FF2B5EF4-FFF2-40B4-BE49-F238E27FC236}">
                <a16:creationId xmlns:a16="http://schemas.microsoft.com/office/drawing/2014/main" id="{41E54C7B-5009-6B93-E80B-A112867BEAC4}"/>
              </a:ext>
            </a:extLst>
          </p:cNvPr>
          <p:cNvSpPr>
            <a:spLocks noChangeShapeType="1"/>
          </p:cNvSpPr>
          <p:nvPr/>
        </p:nvSpPr>
        <p:spPr bwMode="auto">
          <a:xfrm>
            <a:off x="809625" y="3051175"/>
            <a:ext cx="1588" cy="276383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5304" name="Line 12">
            <a:extLst>
              <a:ext uri="{FF2B5EF4-FFF2-40B4-BE49-F238E27FC236}">
                <a16:creationId xmlns:a16="http://schemas.microsoft.com/office/drawing/2014/main" id="{1EAA01B7-4E97-A8BB-887F-0F203E994234}"/>
              </a:ext>
            </a:extLst>
          </p:cNvPr>
          <p:cNvSpPr>
            <a:spLocks noChangeShapeType="1"/>
          </p:cNvSpPr>
          <p:nvPr/>
        </p:nvSpPr>
        <p:spPr bwMode="auto">
          <a:xfrm flipH="1">
            <a:off x="7121525" y="2876550"/>
            <a:ext cx="4763" cy="28209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10605" name="Group 13">
            <a:extLst>
              <a:ext uri="{FF2B5EF4-FFF2-40B4-BE49-F238E27FC236}">
                <a16:creationId xmlns:a16="http://schemas.microsoft.com/office/drawing/2014/main" id="{AC937F78-C237-FF98-1C38-638FB0B57D91}"/>
              </a:ext>
            </a:extLst>
          </p:cNvPr>
          <p:cNvGrpSpPr>
            <a:grpSpLocks/>
          </p:cNvGrpSpPr>
          <p:nvPr/>
        </p:nvGrpSpPr>
        <p:grpSpPr bwMode="auto">
          <a:xfrm>
            <a:off x="1443038" y="3238500"/>
            <a:ext cx="4892675" cy="334963"/>
            <a:chOff x="0" y="0"/>
            <a:chExt cx="3136" cy="232"/>
          </a:xfrm>
        </p:grpSpPr>
        <p:sp>
          <p:nvSpPr>
            <p:cNvPr id="55325" name="Rectangle 14">
              <a:extLst>
                <a:ext uri="{FF2B5EF4-FFF2-40B4-BE49-F238E27FC236}">
                  <a16:creationId xmlns:a16="http://schemas.microsoft.com/office/drawing/2014/main" id="{EA457A26-7D40-6ECC-42F6-AE3D84C6068D}"/>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26" name="Rectangle 15">
              <a:extLst>
                <a:ext uri="{FF2B5EF4-FFF2-40B4-BE49-F238E27FC236}">
                  <a16:creationId xmlns:a16="http://schemas.microsoft.com/office/drawing/2014/main" id="{2A86371C-F2F9-314A-4DC0-7A743D3243E8}"/>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Hello from </a:t>
              </a:r>
              <a:r>
                <a:rPr lang="en-US" altLang="en-US">
                  <a:solidFill>
                    <a:srgbClr val="0000FF"/>
                  </a:solidFill>
                  <a:latin typeface="Helvetica" panose="020B0604020202020204" pitchFamily="34" charset="0"/>
                  <a:sym typeface="Helvetica" panose="020B0604020202020204" pitchFamily="34" charset="0"/>
                </a:rPr>
                <a:t>Alice</a:t>
              </a:r>
            </a:p>
          </p:txBody>
        </p:sp>
      </p:grpSp>
      <p:grpSp>
        <p:nvGrpSpPr>
          <p:cNvPr id="2" name="Grouper 1">
            <a:extLst>
              <a:ext uri="{FF2B5EF4-FFF2-40B4-BE49-F238E27FC236}">
                <a16:creationId xmlns:a16="http://schemas.microsoft.com/office/drawing/2014/main" id="{20223E69-6AFE-EF60-D234-BD3EB10F7061}"/>
              </a:ext>
            </a:extLst>
          </p:cNvPr>
          <p:cNvGrpSpPr>
            <a:grpSpLocks/>
          </p:cNvGrpSpPr>
          <p:nvPr/>
        </p:nvGrpSpPr>
        <p:grpSpPr bwMode="auto">
          <a:xfrm>
            <a:off x="839788" y="4044950"/>
            <a:ext cx="6318250" cy="338138"/>
            <a:chOff x="1101825" y="5753437"/>
            <a:chExt cx="8294400" cy="481330"/>
          </a:xfrm>
        </p:grpSpPr>
        <p:sp>
          <p:nvSpPr>
            <p:cNvPr id="55321" name="Line 16">
              <a:extLst>
                <a:ext uri="{FF2B5EF4-FFF2-40B4-BE49-F238E27FC236}">
                  <a16:creationId xmlns:a16="http://schemas.microsoft.com/office/drawing/2014/main" id="{AFDCE883-E41E-EF44-3550-FD44E8CD78F9}"/>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5322" name="Group 17">
              <a:extLst>
                <a:ext uri="{FF2B5EF4-FFF2-40B4-BE49-F238E27FC236}">
                  <a16:creationId xmlns:a16="http://schemas.microsoft.com/office/drawing/2014/main" id="{2DAE45B9-D251-F13F-371F-73684E8D6AAC}"/>
                </a:ext>
              </a:extLst>
            </p:cNvPr>
            <p:cNvGrpSpPr>
              <a:grpSpLocks/>
            </p:cNvGrpSpPr>
            <p:nvPr/>
          </p:nvGrpSpPr>
          <p:grpSpPr bwMode="auto">
            <a:xfrm>
              <a:off x="2080768" y="5753437"/>
              <a:ext cx="6422528" cy="475186"/>
              <a:chOff x="0" y="0"/>
              <a:chExt cx="3136" cy="232"/>
            </a:xfrm>
          </p:grpSpPr>
          <p:sp>
            <p:nvSpPr>
              <p:cNvPr id="55323" name="Rectangle 18">
                <a:extLst>
                  <a:ext uri="{FF2B5EF4-FFF2-40B4-BE49-F238E27FC236}">
                    <a16:creationId xmlns:a16="http://schemas.microsoft.com/office/drawing/2014/main" id="{29BEFC43-F4CE-056F-8F9E-F2DAF1DF04E2}"/>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24" name="Rectangle 19">
                <a:extLst>
                  <a:ext uri="{FF2B5EF4-FFF2-40B4-BE49-F238E27FC236}">
                    <a16:creationId xmlns:a16="http://schemas.microsoft.com/office/drawing/2014/main" id="{9D6182AF-F2E1-4665-3D86-E330A452D93F}"/>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My current </a:t>
                </a:r>
                <a:r>
                  <a:rPr lang="en-US" altLang="en-US" i="1">
                    <a:latin typeface="Helvetica" panose="020B0604020202020204" pitchFamily="34" charset="0"/>
                    <a:sym typeface="Helvetica" panose="020B0604020202020204" pitchFamily="34" charset="0"/>
                  </a:rPr>
                  <a:t>n</a:t>
                </a:r>
                <a:r>
                  <a:rPr lang="en-US" altLang="en-US">
                    <a:latin typeface="Helvetica" panose="020B0604020202020204" pitchFamily="34" charset="0"/>
                    <a:sym typeface="Helvetica" panose="020B0604020202020204" pitchFamily="34" charset="0"/>
                  </a:rPr>
                  <a:t> is 123</a:t>
                </a:r>
              </a:p>
            </p:txBody>
          </p:sp>
        </p:grpSp>
      </p:grpSp>
      <p:grpSp>
        <p:nvGrpSpPr>
          <p:cNvPr id="3" name="Grouper 2">
            <a:extLst>
              <a:ext uri="{FF2B5EF4-FFF2-40B4-BE49-F238E27FC236}">
                <a16:creationId xmlns:a16="http://schemas.microsoft.com/office/drawing/2014/main" id="{C0D66391-2DD4-0B33-17DE-1D7AE78BE135}"/>
              </a:ext>
            </a:extLst>
          </p:cNvPr>
          <p:cNvGrpSpPr>
            <a:grpSpLocks/>
          </p:cNvGrpSpPr>
          <p:nvPr/>
        </p:nvGrpSpPr>
        <p:grpSpPr bwMode="auto">
          <a:xfrm>
            <a:off x="889000" y="4673600"/>
            <a:ext cx="6188075" cy="400050"/>
            <a:chOff x="1167361" y="6646458"/>
            <a:chExt cx="8122368" cy="569404"/>
          </a:xfrm>
        </p:grpSpPr>
        <p:sp>
          <p:nvSpPr>
            <p:cNvPr id="55317" name="Line 20">
              <a:extLst>
                <a:ext uri="{FF2B5EF4-FFF2-40B4-BE49-F238E27FC236}">
                  <a16:creationId xmlns:a16="http://schemas.microsoft.com/office/drawing/2014/main" id="{6F07E789-5B90-806D-0E35-21E7F5BF7EB7}"/>
                </a:ext>
              </a:extLst>
            </p:cNvPr>
            <p:cNvSpPr>
              <a:spLocks noChangeShapeType="1"/>
            </p:cNvSpPr>
            <p:nvPr/>
          </p:nvSpPr>
          <p:spPr bwMode="auto">
            <a:xfrm>
              <a:off x="1167361" y="7213813"/>
              <a:ext cx="8122368" cy="2049"/>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5318" name="Group 21">
              <a:extLst>
                <a:ext uri="{FF2B5EF4-FFF2-40B4-BE49-F238E27FC236}">
                  <a16:creationId xmlns:a16="http://schemas.microsoft.com/office/drawing/2014/main" id="{5B1A15E6-67D1-90D7-C45F-64984A58879D}"/>
                </a:ext>
              </a:extLst>
            </p:cNvPr>
            <p:cNvGrpSpPr>
              <a:grpSpLocks/>
            </p:cNvGrpSpPr>
            <p:nvPr/>
          </p:nvGrpSpPr>
          <p:grpSpPr bwMode="auto">
            <a:xfrm>
              <a:off x="1955841" y="6646458"/>
              <a:ext cx="7292927" cy="491572"/>
              <a:chOff x="0" y="0"/>
              <a:chExt cx="3560" cy="240"/>
            </a:xfrm>
          </p:grpSpPr>
          <p:sp>
            <p:nvSpPr>
              <p:cNvPr id="55319" name="Rectangle 22">
                <a:extLst>
                  <a:ext uri="{FF2B5EF4-FFF2-40B4-BE49-F238E27FC236}">
                    <a16:creationId xmlns:a16="http://schemas.microsoft.com/office/drawing/2014/main" id="{A77E8A46-E2B2-9CE1-5632-107ECFC2FFEE}"/>
                  </a:ext>
                </a:extLst>
              </p:cNvPr>
              <p:cNvSpPr>
                <a:spLocks/>
              </p:cNvSpPr>
              <p:nvPr/>
            </p:nvSpPr>
            <p:spPr bwMode="auto">
              <a:xfrm>
                <a:off x="0" y="0"/>
                <a:ext cx="3560"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20" name="Rectangle 23">
                <a:extLst>
                  <a:ext uri="{FF2B5EF4-FFF2-40B4-BE49-F238E27FC236}">
                    <a16:creationId xmlns:a16="http://schemas.microsoft.com/office/drawing/2014/main" id="{D4F893BD-4EDD-4C3E-4E8F-09BFC7B608DD}"/>
                  </a:ext>
                </a:extLst>
              </p:cNvPr>
              <p:cNvSpPr>
                <a:spLocks/>
              </p:cNvSpPr>
              <p:nvPr/>
            </p:nvSpPr>
            <p:spPr bwMode="auto">
              <a:xfrm>
                <a:off x="0" y="0"/>
                <a:ext cx="35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Password : Hash</a:t>
                </a:r>
                <a:r>
                  <a:rPr lang="en-US" altLang="en-US" baseline="33000">
                    <a:latin typeface="Helvetica" panose="020B0604020202020204" pitchFamily="34" charset="0"/>
                    <a:sym typeface="Helvetica" panose="020B0604020202020204" pitchFamily="34" charset="0"/>
                  </a:rPr>
                  <a:t>122</a:t>
                </a:r>
                <a:r>
                  <a:rPr lang="en-US" altLang="en-US">
                    <a:latin typeface="Helvetica" panose="020B0604020202020204" pitchFamily="34" charset="0"/>
                    <a:sym typeface="Helvetica" panose="020B0604020202020204" pitchFamily="34" charset="0"/>
                  </a:rPr>
                  <a:t>(</a:t>
                </a:r>
                <a:r>
                  <a:rPr lang="en-US" altLang="en-US">
                    <a:solidFill>
                      <a:srgbClr val="0000FF"/>
                    </a:solidFill>
                    <a:latin typeface="Helvetica" panose="020B0604020202020204" pitchFamily="34" charset="0"/>
                    <a:sym typeface="Helvetica" panose="020B0604020202020204" pitchFamily="34" charset="0"/>
                  </a:rPr>
                  <a:t>P</a:t>
                </a:r>
                <a:r>
                  <a:rPr lang="en-US" altLang="en-US">
                    <a:latin typeface="Helvetica" panose="020B0604020202020204" pitchFamily="34" charset="0"/>
                    <a:sym typeface="Helvetica" panose="020B0604020202020204" pitchFamily="34" charset="0"/>
                  </a:rPr>
                  <a:t>)=VVBG</a:t>
                </a:r>
              </a:p>
            </p:txBody>
          </p:sp>
        </p:grpSp>
      </p:grpSp>
      <p:grpSp>
        <p:nvGrpSpPr>
          <p:cNvPr id="55308" name="Group 24">
            <a:extLst>
              <a:ext uri="{FF2B5EF4-FFF2-40B4-BE49-F238E27FC236}">
                <a16:creationId xmlns:a16="http://schemas.microsoft.com/office/drawing/2014/main" id="{F25670D9-40CB-9712-776B-1B31E375444B}"/>
              </a:ext>
            </a:extLst>
          </p:cNvPr>
          <p:cNvGrpSpPr>
            <a:grpSpLocks/>
          </p:cNvGrpSpPr>
          <p:nvPr/>
        </p:nvGrpSpPr>
        <p:grpSpPr bwMode="auto">
          <a:xfrm>
            <a:off x="7200900" y="3340100"/>
            <a:ext cx="2708275" cy="941388"/>
            <a:chOff x="0" y="0"/>
            <a:chExt cx="1736" cy="653"/>
          </a:xfrm>
        </p:grpSpPr>
        <p:sp>
          <p:nvSpPr>
            <p:cNvPr id="55315" name="Rectangle 25">
              <a:extLst>
                <a:ext uri="{FF2B5EF4-FFF2-40B4-BE49-F238E27FC236}">
                  <a16:creationId xmlns:a16="http://schemas.microsoft.com/office/drawing/2014/main" id="{033FC638-865D-ACC0-6485-9F26BB64E3A4}"/>
                </a:ext>
              </a:extLst>
            </p:cNvPr>
            <p:cNvSpPr>
              <a:spLocks/>
            </p:cNvSpPr>
            <p:nvPr/>
          </p:nvSpPr>
          <p:spPr bwMode="auto">
            <a:xfrm>
              <a:off x="0" y="0"/>
              <a:ext cx="1734" cy="65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16" name="Rectangle 26">
              <a:extLst>
                <a:ext uri="{FF2B5EF4-FFF2-40B4-BE49-F238E27FC236}">
                  <a16:creationId xmlns:a16="http://schemas.microsoft.com/office/drawing/2014/main" id="{554948F4-A4B7-C51A-0745-5DB74DBAAEAC}"/>
                </a:ext>
              </a:extLst>
            </p:cNvPr>
            <p:cNvSpPr>
              <a:spLocks/>
            </p:cNvSpPr>
            <p:nvPr/>
          </p:nvSpPr>
          <p:spPr bwMode="auto">
            <a:xfrm>
              <a:off x="0" y="0"/>
              <a:ext cx="1736"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Info about </a:t>
              </a:r>
              <a:r>
                <a:rPr lang="en-US" altLang="en-US" sz="2100">
                  <a:solidFill>
                    <a:srgbClr val="0000FF"/>
                  </a:solidFill>
                  <a:latin typeface="Helvetica" panose="020B0604020202020204" pitchFamily="34" charset="0"/>
                  <a:sym typeface="Helvetica" panose="020B0604020202020204" pitchFamily="34" charset="0"/>
                </a:rPr>
                <a:t>Alice</a:t>
              </a:r>
            </a:p>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n=123</a:t>
              </a:r>
            </a:p>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Hash</a:t>
              </a:r>
              <a:r>
                <a:rPr lang="en-US" altLang="en-US" sz="2100" baseline="33000">
                  <a:latin typeface="Helvetica" panose="020B0604020202020204" pitchFamily="34" charset="0"/>
                  <a:sym typeface="Helvetica" panose="020B0604020202020204" pitchFamily="34" charset="0"/>
                </a:rPr>
                <a:t>123</a:t>
              </a:r>
              <a:r>
                <a:rPr lang="en-US" altLang="en-US" sz="2100">
                  <a:latin typeface="Helvetica" panose="020B0604020202020204" pitchFamily="34" charset="0"/>
                  <a:sym typeface="Helvetica" panose="020B0604020202020204" pitchFamily="34" charset="0"/>
                </a:rPr>
                <a:t>(</a:t>
              </a:r>
              <a:r>
                <a:rPr lang="en-US" altLang="en-US" sz="2100">
                  <a:solidFill>
                    <a:srgbClr val="0000FF"/>
                  </a:solidFill>
                  <a:latin typeface="Helvetica" panose="020B0604020202020204" pitchFamily="34" charset="0"/>
                  <a:sym typeface="Helvetica" panose="020B0604020202020204" pitchFamily="34" charset="0"/>
                </a:rPr>
                <a:t>P</a:t>
              </a:r>
              <a:r>
                <a:rPr lang="en-US" altLang="en-US" sz="2100">
                  <a:latin typeface="Helvetica" panose="020B0604020202020204" pitchFamily="34" charset="0"/>
                  <a:sym typeface="Helvetica" panose="020B0604020202020204" pitchFamily="34" charset="0"/>
                </a:rPr>
                <a:t>)=ZROK</a:t>
              </a:r>
            </a:p>
          </p:txBody>
        </p:sp>
      </p:grpSp>
      <p:grpSp>
        <p:nvGrpSpPr>
          <p:cNvPr id="110619" name="Group 27">
            <a:extLst>
              <a:ext uri="{FF2B5EF4-FFF2-40B4-BE49-F238E27FC236}">
                <a16:creationId xmlns:a16="http://schemas.microsoft.com/office/drawing/2014/main" id="{C3D2FE5D-3261-0DB8-A657-4F0708518C59}"/>
              </a:ext>
            </a:extLst>
          </p:cNvPr>
          <p:cNvGrpSpPr>
            <a:grpSpLocks/>
          </p:cNvGrpSpPr>
          <p:nvPr/>
        </p:nvGrpSpPr>
        <p:grpSpPr bwMode="auto">
          <a:xfrm>
            <a:off x="7296150" y="5245100"/>
            <a:ext cx="2384425" cy="939800"/>
            <a:chOff x="0" y="0"/>
            <a:chExt cx="1528" cy="653"/>
          </a:xfrm>
        </p:grpSpPr>
        <p:sp>
          <p:nvSpPr>
            <p:cNvPr id="55313" name="Rectangle 28">
              <a:extLst>
                <a:ext uri="{FF2B5EF4-FFF2-40B4-BE49-F238E27FC236}">
                  <a16:creationId xmlns:a16="http://schemas.microsoft.com/office/drawing/2014/main" id="{9AD17CE9-BCC4-51C1-C90C-E102DD350D4F}"/>
                </a:ext>
              </a:extLst>
            </p:cNvPr>
            <p:cNvSpPr>
              <a:spLocks/>
            </p:cNvSpPr>
            <p:nvPr/>
          </p:nvSpPr>
          <p:spPr bwMode="auto">
            <a:xfrm>
              <a:off x="0" y="0"/>
              <a:ext cx="1526" cy="65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14" name="Rectangle 29">
              <a:extLst>
                <a:ext uri="{FF2B5EF4-FFF2-40B4-BE49-F238E27FC236}">
                  <a16:creationId xmlns:a16="http://schemas.microsoft.com/office/drawing/2014/main" id="{8F9A6A42-CCCB-E651-78AD-261E655B0159}"/>
                </a:ext>
              </a:extLst>
            </p:cNvPr>
            <p:cNvSpPr>
              <a:spLocks/>
            </p:cNvSpPr>
            <p:nvPr/>
          </p:nvSpPr>
          <p:spPr bwMode="auto">
            <a:xfrm>
              <a:off x="0" y="0"/>
              <a:ext cx="1528"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Info about </a:t>
              </a:r>
              <a:r>
                <a:rPr lang="en-US" altLang="en-US" sz="2100">
                  <a:solidFill>
                    <a:srgbClr val="0000FF"/>
                  </a:solidFill>
                  <a:latin typeface="Helvetica" panose="020B0604020202020204" pitchFamily="34" charset="0"/>
                  <a:sym typeface="Helvetica" panose="020B0604020202020204" pitchFamily="34" charset="0"/>
                </a:rPr>
                <a:t>Alice</a:t>
              </a:r>
            </a:p>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n=122</a:t>
              </a:r>
            </a:p>
            <a:p>
              <a:pPr eaLnBrk="1" hangingPunct="1">
                <a:lnSpc>
                  <a:spcPct val="83000"/>
                </a:lnSpc>
                <a:spcBef>
                  <a:spcPct val="0"/>
                </a:spcBef>
                <a:buClr>
                  <a:srgbClr val="000000"/>
                </a:buClr>
                <a:buSzPct val="44000"/>
                <a:buFontTx/>
                <a:buNone/>
              </a:pPr>
              <a:r>
                <a:rPr lang="en-US" altLang="en-US" sz="2100">
                  <a:latin typeface="Helvetica" panose="020B0604020202020204" pitchFamily="34" charset="0"/>
                  <a:sym typeface="Helvetica" panose="020B0604020202020204" pitchFamily="34" charset="0"/>
                </a:rPr>
                <a:t>Hash</a:t>
              </a:r>
              <a:r>
                <a:rPr lang="en-US" altLang="en-US" sz="2100" baseline="33000">
                  <a:latin typeface="Helvetica" panose="020B0604020202020204" pitchFamily="34" charset="0"/>
                  <a:sym typeface="Helvetica" panose="020B0604020202020204" pitchFamily="34" charset="0"/>
                </a:rPr>
                <a:t>122</a:t>
              </a:r>
              <a:r>
                <a:rPr lang="en-US" altLang="en-US" sz="2100">
                  <a:latin typeface="Helvetica" panose="020B0604020202020204" pitchFamily="34" charset="0"/>
                  <a:sym typeface="Helvetica" panose="020B0604020202020204" pitchFamily="34" charset="0"/>
                </a:rPr>
                <a:t>(P)=VVBG</a:t>
              </a:r>
            </a:p>
          </p:txBody>
        </p:sp>
      </p:grpSp>
      <p:grpSp>
        <p:nvGrpSpPr>
          <p:cNvPr id="110622" name="Group 30">
            <a:extLst>
              <a:ext uri="{FF2B5EF4-FFF2-40B4-BE49-F238E27FC236}">
                <a16:creationId xmlns:a16="http://schemas.microsoft.com/office/drawing/2014/main" id="{D9DC0E00-B002-9C20-F5D1-2F7045192D2D}"/>
              </a:ext>
            </a:extLst>
          </p:cNvPr>
          <p:cNvGrpSpPr>
            <a:grpSpLocks/>
          </p:cNvGrpSpPr>
          <p:nvPr/>
        </p:nvGrpSpPr>
        <p:grpSpPr bwMode="auto">
          <a:xfrm>
            <a:off x="2974974" y="6330950"/>
            <a:ext cx="6297613" cy="400050"/>
            <a:chOff x="0" y="0"/>
            <a:chExt cx="2264" cy="278"/>
          </a:xfrm>
        </p:grpSpPr>
        <p:sp>
          <p:nvSpPr>
            <p:cNvPr id="55311" name="Rectangle 31">
              <a:extLst>
                <a:ext uri="{FF2B5EF4-FFF2-40B4-BE49-F238E27FC236}">
                  <a16:creationId xmlns:a16="http://schemas.microsoft.com/office/drawing/2014/main" id="{A50CA13C-5989-2D0C-9999-92FE15A9D96D}"/>
                </a:ext>
              </a:extLst>
            </p:cNvPr>
            <p:cNvSpPr>
              <a:spLocks/>
            </p:cNvSpPr>
            <p:nvPr/>
          </p:nvSpPr>
          <p:spPr bwMode="auto">
            <a:xfrm>
              <a:off x="0" y="0"/>
              <a:ext cx="2263" cy="27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5312" name="Rectangle 32">
              <a:extLst>
                <a:ext uri="{FF2B5EF4-FFF2-40B4-BE49-F238E27FC236}">
                  <a16:creationId xmlns:a16="http://schemas.microsoft.com/office/drawing/2014/main" id="{14C3A72F-7A3D-D34F-FD78-611492F65470}"/>
                </a:ext>
              </a:extLst>
            </p:cNvPr>
            <p:cNvSpPr>
              <a:spLocks/>
            </p:cNvSpPr>
            <p:nvPr/>
          </p:nvSpPr>
          <p:spPr bwMode="auto">
            <a:xfrm>
              <a:off x="0" y="0"/>
              <a:ext cx="226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Can Terrence attack this protocol ?</a:t>
              </a:r>
            </a:p>
          </p:txBody>
        </p:sp>
      </p:grpSp>
      <p:pic>
        <p:nvPicPr>
          <p:cNvPr id="32" name="Picture 2">
            <a:extLst>
              <a:ext uri="{FF2B5EF4-FFF2-40B4-BE49-F238E27FC236}">
                <a16:creationId xmlns:a16="http://schemas.microsoft.com/office/drawing/2014/main" id="{46DC7841-CC07-DD2C-976F-9889FC1C1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93537">
            <a:off x="1335581" y="5651317"/>
            <a:ext cx="2409942" cy="53893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6">
            <a:extLst>
              <a:ext uri="{FF2B5EF4-FFF2-40B4-BE49-F238E27FC236}">
                <a16:creationId xmlns:a16="http://schemas.microsoft.com/office/drawing/2014/main" id="{60631FE6-99DA-9D5D-2939-573226C3E37D}"/>
              </a:ext>
            </a:extLst>
          </p:cNvPr>
          <p:cNvGrpSpPr>
            <a:grpSpLocks/>
          </p:cNvGrpSpPr>
          <p:nvPr/>
        </p:nvGrpSpPr>
        <p:grpSpPr bwMode="auto">
          <a:xfrm>
            <a:off x="6856792" y="1383610"/>
            <a:ext cx="411990" cy="1003300"/>
            <a:chOff x="0" y="0"/>
            <a:chExt cx="506" cy="1003"/>
          </a:xfrm>
        </p:grpSpPr>
        <p:sp>
          <p:nvSpPr>
            <p:cNvPr id="5" name="Rectangle 7">
              <a:extLst>
                <a:ext uri="{FF2B5EF4-FFF2-40B4-BE49-F238E27FC236}">
                  <a16:creationId xmlns:a16="http://schemas.microsoft.com/office/drawing/2014/main" id="{242668C1-8FA6-00E1-98E3-5E6F5B6A997F}"/>
                </a:ext>
              </a:extLst>
            </p:cNvPr>
            <p:cNvSpPr>
              <a:spLocks/>
            </p:cNvSpPr>
            <p:nvPr/>
          </p:nvSpPr>
          <p:spPr bwMode="auto">
            <a:xfrm>
              <a:off x="0" y="0"/>
              <a:ext cx="506" cy="1003"/>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 name="Rectangle 8">
              <a:extLst>
                <a:ext uri="{FF2B5EF4-FFF2-40B4-BE49-F238E27FC236}">
                  <a16:creationId xmlns:a16="http://schemas.microsoft.com/office/drawing/2014/main" id="{53EC1F7C-95BE-0604-F236-17F33D95498F}"/>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5" name="Group 12">
            <a:extLst>
              <a:ext uri="{FF2B5EF4-FFF2-40B4-BE49-F238E27FC236}">
                <a16:creationId xmlns:a16="http://schemas.microsoft.com/office/drawing/2014/main" id="{54B09B33-2CAF-120C-F93D-2D70B9687A57}"/>
              </a:ext>
            </a:extLst>
          </p:cNvPr>
          <p:cNvGrpSpPr>
            <a:grpSpLocks/>
          </p:cNvGrpSpPr>
          <p:nvPr/>
        </p:nvGrpSpPr>
        <p:grpSpPr bwMode="auto">
          <a:xfrm>
            <a:off x="621713" y="1398587"/>
            <a:ext cx="531397" cy="1025526"/>
            <a:chOff x="0" y="0"/>
            <a:chExt cx="656" cy="1194"/>
          </a:xfrm>
        </p:grpSpPr>
        <p:sp>
          <p:nvSpPr>
            <p:cNvPr id="16" name="Rectangle 13">
              <a:extLst>
                <a:ext uri="{FF2B5EF4-FFF2-40B4-BE49-F238E27FC236}">
                  <a16:creationId xmlns:a16="http://schemas.microsoft.com/office/drawing/2014/main" id="{22E9F477-17E0-20F3-2DC8-BEB9695A7779}"/>
                </a:ext>
              </a:extLst>
            </p:cNvPr>
            <p:cNvSpPr>
              <a:spLocks/>
            </p:cNvSpPr>
            <p:nvPr/>
          </p:nvSpPr>
          <p:spPr bwMode="auto">
            <a:xfrm>
              <a:off x="1" y="0"/>
              <a:ext cx="654" cy="1194"/>
            </a:xfrm>
            <a:prstGeom prst="rect">
              <a:avLst/>
            </a:prstGeom>
            <a:blipFill dpi="0" rotWithShape="0">
              <a:blip r:embed="rId5"/>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7" name="Rectangle 14">
              <a:extLst>
                <a:ext uri="{FF2B5EF4-FFF2-40B4-BE49-F238E27FC236}">
                  <a16:creationId xmlns:a16="http://schemas.microsoft.com/office/drawing/2014/main" id="{9FE0C656-7627-FF50-3728-15C0F4E144FF}"/>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14287608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0602"/>
                                        </p:tgtEl>
                                        <p:attrNameLst>
                                          <p:attrName>style.visibility</p:attrName>
                                        </p:attrNameLst>
                                      </p:cBhvr>
                                      <p:to>
                                        <p:strVal val="visible"/>
                                      </p:to>
                                    </p:set>
                                    <p:animEffect transition="in" filter="wipe(left)">
                                      <p:cBhvr>
                                        <p:cTn id="7" dur="500"/>
                                        <p:tgtEl>
                                          <p:spTgt spid="110602"/>
                                        </p:tgtEl>
                                      </p:cBhvr>
                                    </p:animEffect>
                                  </p:childTnLst>
                                </p:cTn>
                              </p:par>
                              <p:par>
                                <p:cTn id="8" presetID="22" presetClass="entr" presetSubtype="8" fill="hold" nodeType="withEffect">
                                  <p:stCondLst>
                                    <p:cond delay="0"/>
                                  </p:stCondLst>
                                  <p:childTnLst>
                                    <p:set>
                                      <p:cBhvr>
                                        <p:cTn id="9" dur="1" fill="hold">
                                          <p:stCondLst>
                                            <p:cond delay="0"/>
                                          </p:stCondLst>
                                        </p:cTn>
                                        <p:tgtEl>
                                          <p:spTgt spid="110605"/>
                                        </p:tgtEl>
                                        <p:attrNameLst>
                                          <p:attrName>style.visibility</p:attrName>
                                        </p:attrNameLst>
                                      </p:cBhvr>
                                      <p:to>
                                        <p:strVal val="visible"/>
                                      </p:to>
                                    </p:set>
                                    <p:animEffect transition="in" filter="wipe(left)">
                                      <p:cBhvr>
                                        <p:cTn id="10" dur="500"/>
                                        <p:tgtEl>
                                          <p:spTgt spid="11060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righ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0"/>
                                          </p:stCondLst>
                                        </p:cTn>
                                        <p:tgtEl>
                                          <p:spTgt spid="1106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0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5" name="Rectangle 4">
            <a:extLst>
              <a:ext uri="{FF2B5EF4-FFF2-40B4-BE49-F238E27FC236}">
                <a16:creationId xmlns:a16="http://schemas.microsoft.com/office/drawing/2014/main" id="{3586D7D1-5A11-4887-834A-F77B74C19080}"/>
              </a:ext>
            </a:extLst>
          </p:cNvPr>
          <p:cNvSpPr>
            <a:spLocks noGrp="1" noChangeArrowheads="1"/>
          </p:cNvSpPr>
          <p:nvPr>
            <p:ph type="title"/>
          </p:nvPr>
        </p:nvSpPr>
        <p:spPr>
          <a:xfrm>
            <a:off x="776288" y="28575"/>
            <a:ext cx="8496300" cy="115093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One-time passwords</a:t>
            </a:r>
          </a:p>
        </p:txBody>
      </p:sp>
      <p:sp>
        <p:nvSpPr>
          <p:cNvPr id="57347" name="Rectangle 7">
            <a:extLst>
              <a:ext uri="{FF2B5EF4-FFF2-40B4-BE49-F238E27FC236}">
                <a16:creationId xmlns:a16="http://schemas.microsoft.com/office/drawing/2014/main" id="{5C3BB2F8-9301-417B-88C3-B3D25E321134}"/>
              </a:ext>
            </a:extLst>
          </p:cNvPr>
          <p:cNvSpPr>
            <a:spLocks/>
          </p:cNvSpPr>
          <p:nvPr/>
        </p:nvSpPr>
        <p:spPr bwMode="auto">
          <a:xfrm>
            <a:off x="620713" y="2114550"/>
            <a:ext cx="862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57349" name="Rectangle 9">
            <a:extLst>
              <a:ext uri="{FF2B5EF4-FFF2-40B4-BE49-F238E27FC236}">
                <a16:creationId xmlns:a16="http://schemas.microsoft.com/office/drawing/2014/main" id="{01B61A52-F640-4D72-A1B8-EE19B2C8F1CF}"/>
              </a:ext>
            </a:extLst>
          </p:cNvPr>
          <p:cNvSpPr>
            <a:spLocks/>
          </p:cNvSpPr>
          <p:nvPr/>
        </p:nvSpPr>
        <p:spPr bwMode="auto">
          <a:xfrm>
            <a:off x="6872288" y="2012950"/>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57350" name="Line 11">
            <a:extLst>
              <a:ext uri="{FF2B5EF4-FFF2-40B4-BE49-F238E27FC236}">
                <a16:creationId xmlns:a16="http://schemas.microsoft.com/office/drawing/2014/main" id="{CDA45500-D599-480E-BB28-E6F473273D40}"/>
              </a:ext>
            </a:extLst>
          </p:cNvPr>
          <p:cNvSpPr>
            <a:spLocks noChangeShapeType="1"/>
          </p:cNvSpPr>
          <p:nvPr/>
        </p:nvSpPr>
        <p:spPr bwMode="auto">
          <a:xfrm flipH="1">
            <a:off x="955675" y="2479675"/>
            <a:ext cx="17463" cy="36718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57351" name="Line 12">
            <a:extLst>
              <a:ext uri="{FF2B5EF4-FFF2-40B4-BE49-F238E27FC236}">
                <a16:creationId xmlns:a16="http://schemas.microsoft.com/office/drawing/2014/main" id="{52DCFC07-EBBD-4F58-A39D-BD455E125965}"/>
              </a:ext>
            </a:extLst>
          </p:cNvPr>
          <p:cNvSpPr>
            <a:spLocks noChangeShapeType="1"/>
          </p:cNvSpPr>
          <p:nvPr/>
        </p:nvSpPr>
        <p:spPr bwMode="auto">
          <a:xfrm flipH="1">
            <a:off x="7285038" y="2306638"/>
            <a:ext cx="4762" cy="39909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4" name="Grouper 3">
            <a:extLst>
              <a:ext uri="{FF2B5EF4-FFF2-40B4-BE49-F238E27FC236}">
                <a16:creationId xmlns:a16="http://schemas.microsoft.com/office/drawing/2014/main" id="{B0662E80-6942-4DFD-A89D-247C467CDFF4}"/>
              </a:ext>
            </a:extLst>
          </p:cNvPr>
          <p:cNvGrpSpPr>
            <a:grpSpLocks/>
          </p:cNvGrpSpPr>
          <p:nvPr/>
        </p:nvGrpSpPr>
        <p:grpSpPr bwMode="auto">
          <a:xfrm>
            <a:off x="1003300" y="3473450"/>
            <a:ext cx="5210175" cy="336550"/>
            <a:chOff x="1316865" y="4940295"/>
            <a:chExt cx="6840320" cy="477234"/>
          </a:xfrm>
        </p:grpSpPr>
        <p:sp>
          <p:nvSpPr>
            <p:cNvPr id="57385" name="Line 13">
              <a:extLst>
                <a:ext uri="{FF2B5EF4-FFF2-40B4-BE49-F238E27FC236}">
                  <a16:creationId xmlns:a16="http://schemas.microsoft.com/office/drawing/2014/main" id="{F008F125-2AAF-42D7-8941-ADD18569A7C2}"/>
                </a:ext>
              </a:extLst>
            </p:cNvPr>
            <p:cNvSpPr>
              <a:spLocks noChangeShapeType="1"/>
            </p:cNvSpPr>
            <p:nvPr/>
          </p:nvSpPr>
          <p:spPr bwMode="auto">
            <a:xfrm flipH="1">
              <a:off x="1316865" y="5415480"/>
              <a:ext cx="5001216" cy="2049"/>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7386" name="Group 14">
              <a:extLst>
                <a:ext uri="{FF2B5EF4-FFF2-40B4-BE49-F238E27FC236}">
                  <a16:creationId xmlns:a16="http://schemas.microsoft.com/office/drawing/2014/main" id="{DD0CCE87-8AAF-421A-B7C5-97AE616CDD6A}"/>
                </a:ext>
              </a:extLst>
            </p:cNvPr>
            <p:cNvGrpSpPr>
              <a:grpSpLocks/>
            </p:cNvGrpSpPr>
            <p:nvPr/>
          </p:nvGrpSpPr>
          <p:grpSpPr bwMode="auto">
            <a:xfrm>
              <a:off x="1734657" y="4940295"/>
              <a:ext cx="6422528" cy="475186"/>
              <a:chOff x="0" y="0"/>
              <a:chExt cx="3136" cy="232"/>
            </a:xfrm>
          </p:grpSpPr>
          <p:sp>
            <p:nvSpPr>
              <p:cNvPr id="57387" name="Rectangle 15">
                <a:extLst>
                  <a:ext uri="{FF2B5EF4-FFF2-40B4-BE49-F238E27FC236}">
                    <a16:creationId xmlns:a16="http://schemas.microsoft.com/office/drawing/2014/main" id="{46E4B3EB-2D28-4428-AE76-C8FCFE0ACE60}"/>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88" name="Rectangle 16">
                <a:extLst>
                  <a:ext uri="{FF2B5EF4-FFF2-40B4-BE49-F238E27FC236}">
                    <a16:creationId xmlns:a16="http://schemas.microsoft.com/office/drawing/2014/main" id="{946E256C-EFDE-4574-97FB-A3F1AF6AC7B8}"/>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My current </a:t>
                </a:r>
                <a:r>
                  <a:rPr lang="en-US" altLang="en-US" i="1">
                    <a:latin typeface="Helvetica" panose="020B0604020202020204" pitchFamily="34" charset="0"/>
                    <a:sym typeface="Helvetica" panose="020B0604020202020204" pitchFamily="34" charset="0"/>
                  </a:rPr>
                  <a:t>n</a:t>
                </a:r>
                <a:r>
                  <a:rPr lang="en-US" altLang="en-US">
                    <a:latin typeface="Helvetica" panose="020B0604020202020204" pitchFamily="34" charset="0"/>
                    <a:sym typeface="Helvetica" panose="020B0604020202020204" pitchFamily="34" charset="0"/>
                  </a:rPr>
                  <a:t> is 8</a:t>
                </a:r>
              </a:p>
            </p:txBody>
          </p:sp>
        </p:grpSp>
      </p:grpSp>
      <p:grpSp>
        <p:nvGrpSpPr>
          <p:cNvPr id="5" name="Grouper 4">
            <a:extLst>
              <a:ext uri="{FF2B5EF4-FFF2-40B4-BE49-F238E27FC236}">
                <a16:creationId xmlns:a16="http://schemas.microsoft.com/office/drawing/2014/main" id="{3ACC00B3-4417-4873-B60C-12FE34CF9A2D}"/>
              </a:ext>
            </a:extLst>
          </p:cNvPr>
          <p:cNvGrpSpPr>
            <a:grpSpLocks/>
          </p:cNvGrpSpPr>
          <p:nvPr/>
        </p:nvGrpSpPr>
        <p:grpSpPr bwMode="auto">
          <a:xfrm>
            <a:off x="1052513" y="4178300"/>
            <a:ext cx="3759200" cy="325438"/>
            <a:chOff x="1382401" y="5941873"/>
            <a:chExt cx="4933631" cy="462896"/>
          </a:xfrm>
        </p:grpSpPr>
        <p:sp>
          <p:nvSpPr>
            <p:cNvPr id="57381" name="Line 17">
              <a:extLst>
                <a:ext uri="{FF2B5EF4-FFF2-40B4-BE49-F238E27FC236}">
                  <a16:creationId xmlns:a16="http://schemas.microsoft.com/office/drawing/2014/main" id="{9C10B75E-EB1E-4492-B756-FA84B64AE95D}"/>
                </a:ext>
              </a:extLst>
            </p:cNvPr>
            <p:cNvSpPr>
              <a:spLocks noChangeShapeType="1"/>
            </p:cNvSpPr>
            <p:nvPr/>
          </p:nvSpPr>
          <p:spPr bwMode="auto">
            <a:xfrm rot="10800000" flipH="1">
              <a:off x="1382401" y="6394527"/>
              <a:ext cx="4933631" cy="10242"/>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7382" name="Group 18">
              <a:extLst>
                <a:ext uri="{FF2B5EF4-FFF2-40B4-BE49-F238E27FC236}">
                  <a16:creationId xmlns:a16="http://schemas.microsoft.com/office/drawing/2014/main" id="{D8B6758C-628E-42AC-A309-3F7D7BEA5F9A}"/>
                </a:ext>
              </a:extLst>
            </p:cNvPr>
            <p:cNvGrpSpPr>
              <a:grpSpLocks/>
            </p:cNvGrpSpPr>
            <p:nvPr/>
          </p:nvGrpSpPr>
          <p:grpSpPr bwMode="auto">
            <a:xfrm>
              <a:off x="1542145" y="5941873"/>
              <a:ext cx="4653056" cy="456751"/>
              <a:chOff x="0" y="0"/>
              <a:chExt cx="2272" cy="223"/>
            </a:xfrm>
          </p:grpSpPr>
          <p:sp>
            <p:nvSpPr>
              <p:cNvPr id="57383" name="Rectangle 19">
                <a:extLst>
                  <a:ext uri="{FF2B5EF4-FFF2-40B4-BE49-F238E27FC236}">
                    <a16:creationId xmlns:a16="http://schemas.microsoft.com/office/drawing/2014/main" id="{60FE43C1-F86D-4A3C-B53A-8691ECBD82E8}"/>
                  </a:ext>
                </a:extLst>
              </p:cNvPr>
              <p:cNvSpPr>
                <a:spLocks/>
              </p:cNvSpPr>
              <p:nvPr/>
            </p:nvSpPr>
            <p:spPr bwMode="auto">
              <a:xfrm>
                <a:off x="0" y="0"/>
                <a:ext cx="2268" cy="2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84" name="Rectangle 20">
                <a:extLst>
                  <a:ext uri="{FF2B5EF4-FFF2-40B4-BE49-F238E27FC236}">
                    <a16:creationId xmlns:a16="http://schemas.microsoft.com/office/drawing/2014/main" id="{8AC46957-5E81-4F86-8C0D-68A6004224C5}"/>
                  </a:ext>
                </a:extLst>
              </p:cNvPr>
              <p:cNvSpPr>
                <a:spLocks/>
              </p:cNvSpPr>
              <p:nvPr/>
            </p:nvSpPr>
            <p:spPr bwMode="auto">
              <a:xfrm>
                <a:off x="0" y="0"/>
                <a:ext cx="227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latin typeface="Helvetica" panose="020B0604020202020204" pitchFamily="34" charset="0"/>
                    <a:sym typeface="Helvetica" panose="020B0604020202020204" pitchFamily="34" charset="0"/>
                  </a:rPr>
                  <a:t>Password : Hash</a:t>
                </a:r>
                <a:r>
                  <a:rPr lang="en-US" altLang="en-US" sz="1900" baseline="33000">
                    <a:latin typeface="Helvetica" panose="020B0604020202020204" pitchFamily="34" charset="0"/>
                    <a:sym typeface="Helvetica" panose="020B0604020202020204" pitchFamily="34" charset="0"/>
                  </a:rPr>
                  <a:t>7</a:t>
                </a:r>
                <a:r>
                  <a:rPr lang="en-US" altLang="en-US" sz="1900">
                    <a:latin typeface="Helvetica" panose="020B0604020202020204" pitchFamily="34" charset="0"/>
                    <a:sym typeface="Helvetica" panose="020B0604020202020204" pitchFamily="34" charset="0"/>
                  </a:rPr>
                  <a:t>(</a:t>
                </a:r>
                <a:r>
                  <a:rPr lang="en-US" altLang="en-US" sz="1900">
                    <a:solidFill>
                      <a:srgbClr val="0000FF"/>
                    </a:solidFill>
                    <a:latin typeface="Helvetica" panose="020B0604020202020204" pitchFamily="34" charset="0"/>
                    <a:sym typeface="Helvetica" panose="020B0604020202020204" pitchFamily="34" charset="0"/>
                  </a:rPr>
                  <a:t>P</a:t>
                </a:r>
                <a:r>
                  <a:rPr lang="en-US" altLang="en-US" sz="1900">
                    <a:latin typeface="Helvetica" panose="020B0604020202020204" pitchFamily="34" charset="0"/>
                    <a:sym typeface="Helvetica" panose="020B0604020202020204" pitchFamily="34" charset="0"/>
                  </a:rPr>
                  <a:t>)=ABCT</a:t>
                </a:r>
              </a:p>
            </p:txBody>
          </p:sp>
        </p:grpSp>
      </p:grpSp>
      <p:grpSp>
        <p:nvGrpSpPr>
          <p:cNvPr id="57354" name="Group 21">
            <a:extLst>
              <a:ext uri="{FF2B5EF4-FFF2-40B4-BE49-F238E27FC236}">
                <a16:creationId xmlns:a16="http://schemas.microsoft.com/office/drawing/2014/main" id="{1F21F15C-574D-46F3-B389-B4EED0A3BCA4}"/>
              </a:ext>
            </a:extLst>
          </p:cNvPr>
          <p:cNvGrpSpPr>
            <a:grpSpLocks/>
          </p:cNvGrpSpPr>
          <p:nvPr/>
        </p:nvGrpSpPr>
        <p:grpSpPr bwMode="auto">
          <a:xfrm>
            <a:off x="6727825" y="2566988"/>
            <a:ext cx="3327400" cy="946150"/>
            <a:chOff x="0" y="-4"/>
            <a:chExt cx="2132" cy="657"/>
          </a:xfrm>
        </p:grpSpPr>
        <p:sp>
          <p:nvSpPr>
            <p:cNvPr id="57379" name="Rectangle 22">
              <a:extLst>
                <a:ext uri="{FF2B5EF4-FFF2-40B4-BE49-F238E27FC236}">
                  <a16:creationId xmlns:a16="http://schemas.microsoft.com/office/drawing/2014/main" id="{994E19DA-8081-43E2-840F-3EEAC7735125}"/>
                </a:ext>
              </a:extLst>
            </p:cNvPr>
            <p:cNvSpPr>
              <a:spLocks/>
            </p:cNvSpPr>
            <p:nvPr/>
          </p:nvSpPr>
          <p:spPr bwMode="auto">
            <a:xfrm>
              <a:off x="0" y="0"/>
              <a:ext cx="1667" cy="65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80" name="Rectangle 23">
              <a:extLst>
                <a:ext uri="{FF2B5EF4-FFF2-40B4-BE49-F238E27FC236}">
                  <a16:creationId xmlns:a16="http://schemas.microsoft.com/office/drawing/2014/main" id="{13F2C262-5E34-441A-B41A-0B14B0ACFAEA}"/>
                </a:ext>
              </a:extLst>
            </p:cNvPr>
            <p:cNvSpPr>
              <a:spLocks/>
            </p:cNvSpPr>
            <p:nvPr/>
          </p:nvSpPr>
          <p:spPr bwMode="auto">
            <a:xfrm>
              <a:off x="468" y="-4"/>
              <a:ext cx="166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Clr>
                  <a:srgbClr val="000000"/>
                </a:buClr>
                <a:buSzPct val="44000"/>
                <a:buFontTx/>
                <a:buNone/>
              </a:pPr>
              <a:r>
                <a:rPr lang="en-US" altLang="en-US" sz="1800">
                  <a:latin typeface="Helvetica" panose="020B0604020202020204" pitchFamily="34" charset="0"/>
                  <a:sym typeface="Helvetica" panose="020B0604020202020204" pitchFamily="34" charset="0"/>
                </a:rPr>
                <a:t>Info about </a:t>
              </a:r>
              <a:r>
                <a:rPr lang="en-US" altLang="en-US" sz="1800">
                  <a:solidFill>
                    <a:srgbClr val="0000FF"/>
                  </a:solidFill>
                  <a:latin typeface="Helvetica" panose="020B0604020202020204" pitchFamily="34" charset="0"/>
                  <a:sym typeface="Helvetica" panose="020B0604020202020204" pitchFamily="34" charset="0"/>
                </a:rPr>
                <a:t>Alice</a:t>
              </a:r>
            </a:p>
            <a:p>
              <a:pPr eaLnBrk="1" hangingPunct="1">
                <a:lnSpc>
                  <a:spcPct val="83000"/>
                </a:lnSpc>
                <a:spcBef>
                  <a:spcPct val="0"/>
                </a:spcBef>
                <a:buClr>
                  <a:srgbClr val="000000"/>
                </a:buClr>
                <a:buSzPct val="44000"/>
                <a:buFontTx/>
                <a:buNone/>
              </a:pPr>
              <a:r>
                <a:rPr lang="en-US" altLang="en-US" sz="1800">
                  <a:latin typeface="Helvetica" panose="020B0604020202020204" pitchFamily="34" charset="0"/>
                  <a:sym typeface="Helvetica" panose="020B0604020202020204" pitchFamily="34" charset="0"/>
                </a:rPr>
                <a:t>n=122</a:t>
              </a:r>
            </a:p>
            <a:p>
              <a:pPr eaLnBrk="1" hangingPunct="1">
                <a:lnSpc>
                  <a:spcPct val="83000"/>
                </a:lnSpc>
                <a:spcBef>
                  <a:spcPct val="0"/>
                </a:spcBef>
                <a:buClr>
                  <a:srgbClr val="000000"/>
                </a:buClr>
                <a:buSzPct val="44000"/>
                <a:buFontTx/>
                <a:buNone/>
              </a:pPr>
              <a:r>
                <a:rPr lang="en-US" altLang="en-US" sz="1800">
                  <a:latin typeface="Helvetica" panose="020B0604020202020204" pitchFamily="34" charset="0"/>
                  <a:sym typeface="Helvetica" panose="020B0604020202020204" pitchFamily="34" charset="0"/>
                </a:rPr>
                <a:t>Hash</a:t>
              </a:r>
              <a:r>
                <a:rPr lang="en-US" altLang="en-US" sz="1800" baseline="33000">
                  <a:latin typeface="Helvetica" panose="020B0604020202020204" pitchFamily="34" charset="0"/>
                  <a:sym typeface="Helvetica" panose="020B0604020202020204" pitchFamily="34" charset="0"/>
                </a:rPr>
                <a:t>122</a:t>
              </a:r>
              <a:r>
                <a:rPr lang="en-US" altLang="en-US" sz="1800">
                  <a:latin typeface="Helvetica" panose="020B0604020202020204" pitchFamily="34" charset="0"/>
                  <a:sym typeface="Helvetica" panose="020B0604020202020204" pitchFamily="34" charset="0"/>
                </a:rPr>
                <a:t>(P)=VVBG</a:t>
              </a:r>
            </a:p>
          </p:txBody>
        </p:sp>
      </p:grpSp>
      <p:sp>
        <p:nvSpPr>
          <p:cNvPr id="57356" name="Rectangle 25">
            <a:extLst>
              <a:ext uri="{FF2B5EF4-FFF2-40B4-BE49-F238E27FC236}">
                <a16:creationId xmlns:a16="http://schemas.microsoft.com/office/drawing/2014/main" id="{A6F9808F-9DF4-4AEB-BB63-29D401381CE3}"/>
              </a:ext>
            </a:extLst>
          </p:cNvPr>
          <p:cNvSpPr>
            <a:spLocks/>
          </p:cNvSpPr>
          <p:nvPr/>
        </p:nvSpPr>
        <p:spPr bwMode="auto">
          <a:xfrm>
            <a:off x="2281238" y="2112963"/>
            <a:ext cx="440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800" i="1">
                <a:solidFill>
                  <a:srgbClr val="FF0000"/>
                </a:solidFill>
                <a:latin typeface="Helvetica" panose="020B0604020202020204" pitchFamily="34" charset="0"/>
                <a:sym typeface="Helvetica" panose="020B0604020202020204" pitchFamily="34" charset="0"/>
              </a:rPr>
              <a:t>Terrence impersonates </a:t>
            </a:r>
            <a:r>
              <a:rPr lang="en-US" altLang="en-US" sz="2800" i="1">
                <a:solidFill>
                  <a:srgbClr val="008000"/>
                </a:solidFill>
                <a:latin typeface="Helvetica" panose="020B0604020202020204" pitchFamily="34" charset="0"/>
                <a:sym typeface="Helvetica" panose="020B0604020202020204" pitchFamily="34" charset="0"/>
              </a:rPr>
              <a:t>Bob</a:t>
            </a:r>
          </a:p>
        </p:txBody>
      </p:sp>
      <p:sp>
        <p:nvSpPr>
          <p:cNvPr id="57357" name="Line 26">
            <a:extLst>
              <a:ext uri="{FF2B5EF4-FFF2-40B4-BE49-F238E27FC236}">
                <a16:creationId xmlns:a16="http://schemas.microsoft.com/office/drawing/2014/main" id="{01590019-8738-472F-B58A-6A9C50CA694C}"/>
              </a:ext>
            </a:extLst>
          </p:cNvPr>
          <p:cNvSpPr>
            <a:spLocks noChangeShapeType="1"/>
          </p:cNvSpPr>
          <p:nvPr/>
        </p:nvSpPr>
        <p:spPr bwMode="auto">
          <a:xfrm>
            <a:off x="4876800" y="2347913"/>
            <a:ext cx="0" cy="405288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6" name="Grouper 5">
            <a:extLst>
              <a:ext uri="{FF2B5EF4-FFF2-40B4-BE49-F238E27FC236}">
                <a16:creationId xmlns:a16="http://schemas.microsoft.com/office/drawing/2014/main" id="{23CBBB21-EA84-47E0-8A00-5840A19188C9}"/>
              </a:ext>
            </a:extLst>
          </p:cNvPr>
          <p:cNvGrpSpPr>
            <a:grpSpLocks/>
          </p:cNvGrpSpPr>
          <p:nvPr/>
        </p:nvGrpSpPr>
        <p:grpSpPr bwMode="auto">
          <a:xfrm>
            <a:off x="4873625" y="4997450"/>
            <a:ext cx="2984500" cy="369888"/>
            <a:chOff x="6400001" y="7107306"/>
            <a:chExt cx="3917824" cy="526392"/>
          </a:xfrm>
        </p:grpSpPr>
        <p:sp>
          <p:nvSpPr>
            <p:cNvPr id="57375" name="Line 10">
              <a:extLst>
                <a:ext uri="{FF2B5EF4-FFF2-40B4-BE49-F238E27FC236}">
                  <a16:creationId xmlns:a16="http://schemas.microsoft.com/office/drawing/2014/main" id="{3FEBB140-1FED-4634-B1B1-B55B6C7AB161}"/>
                </a:ext>
              </a:extLst>
            </p:cNvPr>
            <p:cNvSpPr>
              <a:spLocks noChangeShapeType="1"/>
            </p:cNvSpPr>
            <p:nvPr/>
          </p:nvSpPr>
          <p:spPr bwMode="auto">
            <a:xfrm rot="10800000" flipH="1">
              <a:off x="6400001" y="7623456"/>
              <a:ext cx="3082239" cy="102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7376" name="Group 27">
              <a:extLst>
                <a:ext uri="{FF2B5EF4-FFF2-40B4-BE49-F238E27FC236}">
                  <a16:creationId xmlns:a16="http://schemas.microsoft.com/office/drawing/2014/main" id="{25A0D0DE-3384-47E6-9FC0-0ADFE9E45E15}"/>
                </a:ext>
              </a:extLst>
            </p:cNvPr>
            <p:cNvGrpSpPr>
              <a:grpSpLocks/>
            </p:cNvGrpSpPr>
            <p:nvPr/>
          </p:nvGrpSpPr>
          <p:grpSpPr bwMode="auto">
            <a:xfrm>
              <a:off x="6502401" y="7107306"/>
              <a:ext cx="3815424" cy="440366"/>
              <a:chOff x="0" y="0"/>
              <a:chExt cx="1863" cy="215"/>
            </a:xfrm>
          </p:grpSpPr>
          <p:sp>
            <p:nvSpPr>
              <p:cNvPr id="57377" name="Rectangle 28">
                <a:extLst>
                  <a:ext uri="{FF2B5EF4-FFF2-40B4-BE49-F238E27FC236}">
                    <a16:creationId xmlns:a16="http://schemas.microsoft.com/office/drawing/2014/main" id="{1F4FDF4C-992F-48C0-866D-AA832AB37511}"/>
                  </a:ext>
                </a:extLst>
              </p:cNvPr>
              <p:cNvSpPr>
                <a:spLocks/>
              </p:cNvSpPr>
              <p:nvPr/>
            </p:nvSpPr>
            <p:spPr bwMode="auto">
              <a:xfrm>
                <a:off x="0" y="0"/>
                <a:ext cx="1394"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78" name="Rectangle 29">
                <a:extLst>
                  <a:ext uri="{FF2B5EF4-FFF2-40B4-BE49-F238E27FC236}">
                    <a16:creationId xmlns:a16="http://schemas.microsoft.com/office/drawing/2014/main" id="{449D5B31-2CA8-4797-B59B-817C0E655FDA}"/>
                  </a:ext>
                </a:extLst>
              </p:cNvPr>
              <p:cNvSpPr>
                <a:spLocks/>
              </p:cNvSpPr>
              <p:nvPr/>
            </p:nvSpPr>
            <p:spPr bwMode="auto">
              <a:xfrm>
                <a:off x="0" y="0"/>
                <a:ext cx="18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Hello from </a:t>
                </a:r>
                <a:r>
                  <a:rPr lang="en-US" altLang="en-US">
                    <a:solidFill>
                      <a:srgbClr val="0000FF"/>
                    </a:solidFill>
                    <a:latin typeface="Helvetica" panose="020B0604020202020204" pitchFamily="34" charset="0"/>
                    <a:sym typeface="Helvetica" panose="020B0604020202020204" pitchFamily="34" charset="0"/>
                  </a:rPr>
                  <a:t>Alice</a:t>
                </a:r>
              </a:p>
            </p:txBody>
          </p:sp>
        </p:grpSp>
      </p:grpSp>
      <p:grpSp>
        <p:nvGrpSpPr>
          <p:cNvPr id="112670" name="Group 30">
            <a:extLst>
              <a:ext uri="{FF2B5EF4-FFF2-40B4-BE49-F238E27FC236}">
                <a16:creationId xmlns:a16="http://schemas.microsoft.com/office/drawing/2014/main" id="{7BF8AE59-ED95-4DB9-A8B6-9E02867DE8A9}"/>
              </a:ext>
            </a:extLst>
          </p:cNvPr>
          <p:cNvGrpSpPr>
            <a:grpSpLocks/>
          </p:cNvGrpSpPr>
          <p:nvPr/>
        </p:nvGrpSpPr>
        <p:grpSpPr bwMode="auto">
          <a:xfrm>
            <a:off x="5065713" y="4084638"/>
            <a:ext cx="4557712" cy="534987"/>
            <a:chOff x="0" y="0"/>
            <a:chExt cx="2922" cy="371"/>
          </a:xfrm>
        </p:grpSpPr>
        <p:sp>
          <p:nvSpPr>
            <p:cNvPr id="57373" name="Rectangle 31">
              <a:extLst>
                <a:ext uri="{FF2B5EF4-FFF2-40B4-BE49-F238E27FC236}">
                  <a16:creationId xmlns:a16="http://schemas.microsoft.com/office/drawing/2014/main" id="{4691DF5E-4941-4DD0-BF2E-5CF05F0782C1}"/>
                </a:ext>
              </a:extLst>
            </p:cNvPr>
            <p:cNvSpPr>
              <a:spLocks/>
            </p:cNvSpPr>
            <p:nvPr/>
          </p:nvSpPr>
          <p:spPr bwMode="auto">
            <a:xfrm>
              <a:off x="0" y="0"/>
              <a:ext cx="2922" cy="3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74" name="Rectangle 32">
              <a:extLst>
                <a:ext uri="{FF2B5EF4-FFF2-40B4-BE49-F238E27FC236}">
                  <a16:creationId xmlns:a16="http://schemas.microsoft.com/office/drawing/2014/main" id="{918C4D65-3F9C-417B-A5B6-93D9B55480E3}"/>
                </a:ext>
              </a:extLst>
            </p:cNvPr>
            <p:cNvSpPr>
              <a:spLocks/>
            </p:cNvSpPr>
            <p:nvPr/>
          </p:nvSpPr>
          <p:spPr bwMode="auto">
            <a:xfrm>
              <a:off x="0" y="0"/>
              <a:ext cx="29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Terrence already knows Hash</a:t>
              </a:r>
              <a:r>
                <a:rPr lang="en-US" altLang="en-US" sz="1900" baseline="33000">
                  <a:solidFill>
                    <a:srgbClr val="FF0000"/>
                  </a:solidFill>
                  <a:latin typeface="Helvetica" panose="020B0604020202020204" pitchFamily="34" charset="0"/>
                  <a:sym typeface="Helvetica" panose="020B0604020202020204" pitchFamily="34" charset="0"/>
                </a:rPr>
                <a:t>7</a:t>
              </a:r>
              <a:r>
                <a:rPr lang="en-US" altLang="en-US" sz="1900">
                  <a:solidFill>
                    <a:srgbClr val="FF0000"/>
                  </a:solidFill>
                  <a:latin typeface="Helvetica" panose="020B0604020202020204" pitchFamily="34" charset="0"/>
                  <a:sym typeface="Helvetica" panose="020B0604020202020204" pitchFamily="34" charset="0"/>
                </a:rPr>
                <a:t>(</a:t>
              </a:r>
              <a:r>
                <a:rPr lang="en-US" altLang="en-US" sz="1900">
                  <a:solidFill>
                    <a:srgbClr val="0000FF"/>
                  </a:solidFill>
                  <a:latin typeface="Helvetica" panose="020B0604020202020204" pitchFamily="34" charset="0"/>
                  <a:sym typeface="Helvetica" panose="020B0604020202020204" pitchFamily="34" charset="0"/>
                </a:rPr>
                <a:t>P</a:t>
              </a:r>
              <a:r>
                <a:rPr lang="en-US" altLang="en-US" sz="1900">
                  <a:solidFill>
                    <a:srgbClr val="FF0000"/>
                  </a:solidFill>
                  <a:latin typeface="Helvetica" panose="020B0604020202020204" pitchFamily="34" charset="0"/>
                  <a:sym typeface="Helvetica" panose="020B0604020202020204" pitchFamily="34" charset="0"/>
                </a:rPr>
                <a:t>) ! </a:t>
              </a:r>
              <a:br>
                <a:rPr lang="en-US" altLang="en-US" sz="1900">
                  <a:solidFill>
                    <a:srgbClr val="FF0000"/>
                  </a:solidFill>
                  <a:latin typeface="Helvetica" panose="020B0604020202020204" pitchFamily="34" charset="0"/>
                  <a:sym typeface="Helvetica" panose="020B0604020202020204" pitchFamily="34" charset="0"/>
                </a:rPr>
              </a:br>
              <a:r>
                <a:rPr lang="en-US" altLang="en-US" sz="1900">
                  <a:solidFill>
                    <a:srgbClr val="FF0000"/>
                  </a:solidFill>
                  <a:latin typeface="Helvetica" panose="020B0604020202020204" pitchFamily="34" charset="0"/>
                  <a:sym typeface="Helvetica" panose="020B0604020202020204" pitchFamily="34" charset="0"/>
                </a:rPr>
                <a:t>and can compute Hash</a:t>
              </a:r>
              <a:r>
                <a:rPr lang="en-US" altLang="en-US" sz="1900" baseline="33000">
                  <a:solidFill>
                    <a:srgbClr val="FF0000"/>
                  </a:solidFill>
                  <a:latin typeface="Helvetica" panose="020B0604020202020204" pitchFamily="34" charset="0"/>
                  <a:sym typeface="Helvetica" panose="020B0604020202020204" pitchFamily="34" charset="0"/>
                </a:rPr>
                <a:t>N</a:t>
              </a:r>
              <a:r>
                <a:rPr lang="en-US" altLang="en-US" sz="1900">
                  <a:solidFill>
                    <a:srgbClr val="FF0000"/>
                  </a:solidFill>
                  <a:latin typeface="Helvetica" panose="020B0604020202020204" pitchFamily="34" charset="0"/>
                  <a:sym typeface="Helvetica" panose="020B0604020202020204" pitchFamily="34" charset="0"/>
                </a:rPr>
                <a:t>(</a:t>
              </a:r>
              <a:r>
                <a:rPr lang="en-US" altLang="en-US" sz="1900">
                  <a:solidFill>
                    <a:srgbClr val="0000FF"/>
                  </a:solidFill>
                  <a:latin typeface="Helvetica" panose="020B0604020202020204" pitchFamily="34" charset="0"/>
                  <a:sym typeface="Helvetica" panose="020B0604020202020204" pitchFamily="34" charset="0"/>
                </a:rPr>
                <a:t>P</a:t>
              </a:r>
              <a:r>
                <a:rPr lang="en-US" altLang="en-US" sz="1900">
                  <a:solidFill>
                    <a:srgbClr val="FF0000"/>
                  </a:solidFill>
                  <a:latin typeface="Helvetica" panose="020B0604020202020204" pitchFamily="34" charset="0"/>
                  <a:sym typeface="Helvetica" panose="020B0604020202020204" pitchFamily="34" charset="0"/>
                </a:rPr>
                <a:t>) with N&gt;=7</a:t>
              </a:r>
            </a:p>
          </p:txBody>
        </p:sp>
      </p:grpSp>
      <p:grpSp>
        <p:nvGrpSpPr>
          <p:cNvPr id="8" name="Grouper 7">
            <a:extLst>
              <a:ext uri="{FF2B5EF4-FFF2-40B4-BE49-F238E27FC236}">
                <a16:creationId xmlns:a16="http://schemas.microsoft.com/office/drawing/2014/main" id="{BA0143D9-DF04-40BF-85C0-FAD8FB6A8F88}"/>
              </a:ext>
            </a:extLst>
          </p:cNvPr>
          <p:cNvGrpSpPr>
            <a:grpSpLocks/>
          </p:cNvGrpSpPr>
          <p:nvPr/>
        </p:nvGrpSpPr>
        <p:grpSpPr bwMode="auto">
          <a:xfrm>
            <a:off x="4921250" y="5465763"/>
            <a:ext cx="2436813" cy="349250"/>
            <a:chOff x="6461441" y="7772977"/>
            <a:chExt cx="3198976" cy="497716"/>
          </a:xfrm>
        </p:grpSpPr>
        <p:sp>
          <p:nvSpPr>
            <p:cNvPr id="57369" name="Line 33">
              <a:extLst>
                <a:ext uri="{FF2B5EF4-FFF2-40B4-BE49-F238E27FC236}">
                  <a16:creationId xmlns:a16="http://schemas.microsoft.com/office/drawing/2014/main" id="{AA5862D7-23A1-4E19-9698-65122CB3CB69}"/>
                </a:ext>
              </a:extLst>
            </p:cNvPr>
            <p:cNvSpPr>
              <a:spLocks noChangeShapeType="1"/>
            </p:cNvSpPr>
            <p:nvPr/>
          </p:nvSpPr>
          <p:spPr bwMode="auto">
            <a:xfrm flipH="1">
              <a:off x="6461441" y="8268645"/>
              <a:ext cx="3127295" cy="2048"/>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7370" name="Group 34">
              <a:extLst>
                <a:ext uri="{FF2B5EF4-FFF2-40B4-BE49-F238E27FC236}">
                  <a16:creationId xmlns:a16="http://schemas.microsoft.com/office/drawing/2014/main" id="{FE50DCFB-E5A9-461A-8E5A-AFB3900935D0}"/>
                </a:ext>
              </a:extLst>
            </p:cNvPr>
            <p:cNvGrpSpPr>
              <a:grpSpLocks/>
            </p:cNvGrpSpPr>
            <p:nvPr/>
          </p:nvGrpSpPr>
          <p:grpSpPr bwMode="auto">
            <a:xfrm>
              <a:off x="6647808" y="7772977"/>
              <a:ext cx="3012609" cy="430125"/>
              <a:chOff x="0" y="0"/>
              <a:chExt cx="1471" cy="210"/>
            </a:xfrm>
          </p:grpSpPr>
          <p:sp>
            <p:nvSpPr>
              <p:cNvPr id="57371" name="Rectangle 35">
                <a:extLst>
                  <a:ext uri="{FF2B5EF4-FFF2-40B4-BE49-F238E27FC236}">
                    <a16:creationId xmlns:a16="http://schemas.microsoft.com/office/drawing/2014/main" id="{4E1DFA8D-95A4-46C6-A511-02F785B2E8CF}"/>
                  </a:ext>
                </a:extLst>
              </p:cNvPr>
              <p:cNvSpPr>
                <a:spLocks/>
              </p:cNvSpPr>
              <p:nvPr/>
            </p:nvSpPr>
            <p:spPr bwMode="auto">
              <a:xfrm>
                <a:off x="0" y="0"/>
                <a:ext cx="1471" cy="210"/>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72" name="Rectangle 36">
                <a:extLst>
                  <a:ext uri="{FF2B5EF4-FFF2-40B4-BE49-F238E27FC236}">
                    <a16:creationId xmlns:a16="http://schemas.microsoft.com/office/drawing/2014/main" id="{AA8C56AA-996B-45E7-9F37-6E450878B3E0}"/>
                  </a:ext>
                </a:extLst>
              </p:cNvPr>
              <p:cNvSpPr>
                <a:spLocks/>
              </p:cNvSpPr>
              <p:nvPr/>
            </p:nvSpPr>
            <p:spPr bwMode="auto">
              <a:xfrm>
                <a:off x="0" y="0"/>
                <a:ext cx="147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100">
                    <a:latin typeface="Helvetica" panose="020B0604020202020204" pitchFamily="34" charset="0"/>
                    <a:sym typeface="Helvetica" panose="020B0604020202020204" pitchFamily="34" charset="0"/>
                  </a:rPr>
                  <a:t>Current </a:t>
                </a:r>
                <a:r>
                  <a:rPr lang="en-US" altLang="en-US" sz="2100" i="1">
                    <a:latin typeface="Helvetica" panose="020B0604020202020204" pitchFamily="34" charset="0"/>
                    <a:sym typeface="Helvetica" panose="020B0604020202020204" pitchFamily="34" charset="0"/>
                  </a:rPr>
                  <a:t>n</a:t>
                </a:r>
                <a:r>
                  <a:rPr lang="en-US" altLang="en-US" sz="2100">
                    <a:latin typeface="Helvetica" panose="020B0604020202020204" pitchFamily="34" charset="0"/>
                    <a:sym typeface="Helvetica" panose="020B0604020202020204" pitchFamily="34" charset="0"/>
                  </a:rPr>
                  <a:t> is 122</a:t>
                </a:r>
              </a:p>
            </p:txBody>
          </p:sp>
        </p:grpSp>
      </p:grpSp>
      <p:grpSp>
        <p:nvGrpSpPr>
          <p:cNvPr id="7" name="Grouper 6">
            <a:extLst>
              <a:ext uri="{FF2B5EF4-FFF2-40B4-BE49-F238E27FC236}">
                <a16:creationId xmlns:a16="http://schemas.microsoft.com/office/drawing/2014/main" id="{925F5BD0-EAFE-4552-80D0-1E5891AF5AF1}"/>
              </a:ext>
            </a:extLst>
          </p:cNvPr>
          <p:cNvGrpSpPr>
            <a:grpSpLocks/>
          </p:cNvGrpSpPr>
          <p:nvPr/>
        </p:nvGrpSpPr>
        <p:grpSpPr bwMode="auto">
          <a:xfrm>
            <a:off x="4892675" y="5903913"/>
            <a:ext cx="2519363" cy="357187"/>
            <a:chOff x="6422528" y="8395634"/>
            <a:chExt cx="3307521" cy="507958"/>
          </a:xfrm>
        </p:grpSpPr>
        <p:sp>
          <p:nvSpPr>
            <p:cNvPr id="57367" name="Line 37">
              <a:extLst>
                <a:ext uri="{FF2B5EF4-FFF2-40B4-BE49-F238E27FC236}">
                  <a16:creationId xmlns:a16="http://schemas.microsoft.com/office/drawing/2014/main" id="{9A1A6E7B-70A0-47DB-8E85-04F79F21911D}"/>
                </a:ext>
              </a:extLst>
            </p:cNvPr>
            <p:cNvSpPr>
              <a:spLocks noChangeShapeType="1"/>
            </p:cNvSpPr>
            <p:nvPr/>
          </p:nvSpPr>
          <p:spPr bwMode="auto">
            <a:xfrm rot="10800000" flipH="1">
              <a:off x="6422528" y="8893350"/>
              <a:ext cx="3082241" cy="1024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sp>
          <p:nvSpPr>
            <p:cNvPr id="57368" name="Rectangle 38">
              <a:extLst>
                <a:ext uri="{FF2B5EF4-FFF2-40B4-BE49-F238E27FC236}">
                  <a16:creationId xmlns:a16="http://schemas.microsoft.com/office/drawing/2014/main" id="{3808E757-B500-4A50-BD5B-92FFBBD928DA}"/>
                </a:ext>
              </a:extLst>
            </p:cNvPr>
            <p:cNvSpPr>
              <a:spLocks/>
            </p:cNvSpPr>
            <p:nvPr/>
          </p:nvSpPr>
          <p:spPr bwMode="auto">
            <a:xfrm>
              <a:off x="6584321" y="8395634"/>
              <a:ext cx="3145728"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400">
                  <a:latin typeface="Helvetica" panose="020B0604020202020204" pitchFamily="34" charset="0"/>
                  <a:sym typeface="Helvetica" panose="020B0604020202020204" pitchFamily="34" charset="0"/>
                </a:rPr>
                <a:t>Hash</a:t>
              </a:r>
              <a:r>
                <a:rPr lang="en-US" altLang="en-US" sz="2400" baseline="33000">
                  <a:latin typeface="Helvetica" panose="020B0604020202020204" pitchFamily="34" charset="0"/>
                  <a:sym typeface="Helvetica" panose="020B0604020202020204" pitchFamily="34" charset="0"/>
                </a:rPr>
                <a:t>121</a:t>
              </a:r>
              <a:r>
                <a:rPr lang="en-US" altLang="en-US" sz="2400">
                  <a:latin typeface="Helvetica" panose="020B0604020202020204" pitchFamily="34" charset="0"/>
                  <a:sym typeface="Helvetica" panose="020B0604020202020204" pitchFamily="34" charset="0"/>
                </a:rPr>
                <a:t>(</a:t>
              </a:r>
              <a:r>
                <a:rPr lang="en-US" altLang="en-US" sz="2400">
                  <a:solidFill>
                    <a:srgbClr val="0000FF"/>
                  </a:solidFill>
                  <a:latin typeface="Helvetica" panose="020B0604020202020204" pitchFamily="34" charset="0"/>
                  <a:sym typeface="Helvetica" panose="020B0604020202020204" pitchFamily="34" charset="0"/>
                </a:rPr>
                <a:t>P</a:t>
              </a:r>
              <a:r>
                <a:rPr lang="en-US" altLang="en-US" sz="2400">
                  <a:latin typeface="Helvetica" panose="020B0604020202020204" pitchFamily="34" charset="0"/>
                  <a:sym typeface="Helvetica" panose="020B0604020202020204" pitchFamily="34" charset="0"/>
                </a:rPr>
                <a:t>)=Z4FT</a:t>
              </a:r>
            </a:p>
          </p:txBody>
        </p:sp>
      </p:grpSp>
      <p:grpSp>
        <p:nvGrpSpPr>
          <p:cNvPr id="3" name="Grouper 2">
            <a:extLst>
              <a:ext uri="{FF2B5EF4-FFF2-40B4-BE49-F238E27FC236}">
                <a16:creationId xmlns:a16="http://schemas.microsoft.com/office/drawing/2014/main" id="{5EFD2C9A-B047-443B-B65E-6DC42949B37B}"/>
              </a:ext>
            </a:extLst>
          </p:cNvPr>
          <p:cNvGrpSpPr>
            <a:grpSpLocks/>
          </p:cNvGrpSpPr>
          <p:nvPr/>
        </p:nvGrpSpPr>
        <p:grpSpPr bwMode="auto">
          <a:xfrm>
            <a:off x="989013" y="2565400"/>
            <a:ext cx="5556250" cy="442913"/>
            <a:chOff x="1298432" y="3647872"/>
            <a:chExt cx="7294976" cy="630850"/>
          </a:xfrm>
        </p:grpSpPr>
        <p:sp>
          <p:nvSpPr>
            <p:cNvPr id="57363" name="Line 39">
              <a:extLst>
                <a:ext uri="{FF2B5EF4-FFF2-40B4-BE49-F238E27FC236}">
                  <a16:creationId xmlns:a16="http://schemas.microsoft.com/office/drawing/2014/main" id="{5B07C06D-628F-44AF-B4A4-6524A1BD431B}"/>
                </a:ext>
              </a:extLst>
            </p:cNvPr>
            <p:cNvSpPr>
              <a:spLocks noChangeShapeType="1"/>
            </p:cNvSpPr>
            <p:nvPr/>
          </p:nvSpPr>
          <p:spPr bwMode="auto">
            <a:xfrm rot="10800000" flipH="1">
              <a:off x="1298432" y="4268480"/>
              <a:ext cx="5038080" cy="10242"/>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57364" name="Group 40">
              <a:extLst>
                <a:ext uri="{FF2B5EF4-FFF2-40B4-BE49-F238E27FC236}">
                  <a16:creationId xmlns:a16="http://schemas.microsoft.com/office/drawing/2014/main" id="{7BCEEAA9-9DC5-4533-A7EB-BC3452199DE6}"/>
                </a:ext>
              </a:extLst>
            </p:cNvPr>
            <p:cNvGrpSpPr>
              <a:grpSpLocks/>
            </p:cNvGrpSpPr>
            <p:nvPr/>
          </p:nvGrpSpPr>
          <p:grpSpPr bwMode="auto">
            <a:xfrm>
              <a:off x="2170880" y="3647872"/>
              <a:ext cx="6422528" cy="475186"/>
              <a:chOff x="0" y="0"/>
              <a:chExt cx="3136" cy="232"/>
            </a:xfrm>
          </p:grpSpPr>
          <p:sp>
            <p:nvSpPr>
              <p:cNvPr id="57365" name="Rectangle 41">
                <a:extLst>
                  <a:ext uri="{FF2B5EF4-FFF2-40B4-BE49-F238E27FC236}">
                    <a16:creationId xmlns:a16="http://schemas.microsoft.com/office/drawing/2014/main" id="{7BA13947-D149-4A9A-9E66-B436716092D2}"/>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7366" name="Rectangle 42">
                <a:extLst>
                  <a:ext uri="{FF2B5EF4-FFF2-40B4-BE49-F238E27FC236}">
                    <a16:creationId xmlns:a16="http://schemas.microsoft.com/office/drawing/2014/main" id="{386306E1-86FD-4A45-B305-D26BE1B6E4F2}"/>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Hello from </a:t>
                </a:r>
                <a:r>
                  <a:rPr lang="en-US" altLang="en-US">
                    <a:solidFill>
                      <a:srgbClr val="0000FF"/>
                    </a:solidFill>
                    <a:latin typeface="Helvetica" panose="020B0604020202020204" pitchFamily="34" charset="0"/>
                    <a:sym typeface="Helvetica" panose="020B0604020202020204" pitchFamily="34" charset="0"/>
                  </a:rPr>
                  <a:t>Alice</a:t>
                </a:r>
              </a:p>
            </p:txBody>
          </p:sp>
        </p:grpSp>
      </p:grpSp>
      <p:pic>
        <p:nvPicPr>
          <p:cNvPr id="46" name="Picture 2">
            <a:extLst>
              <a:ext uri="{FF2B5EF4-FFF2-40B4-BE49-F238E27FC236}">
                <a16:creationId xmlns:a16="http://schemas.microsoft.com/office/drawing/2014/main" id="{9E39E5AD-1D12-B640-92BE-43E98850F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93537">
            <a:off x="737166" y="5591160"/>
            <a:ext cx="2409942" cy="538932"/>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30">
            <a:extLst>
              <a:ext uri="{FF2B5EF4-FFF2-40B4-BE49-F238E27FC236}">
                <a16:creationId xmlns:a16="http://schemas.microsoft.com/office/drawing/2014/main" id="{FEBE65B6-458C-414D-B985-3105DF295397}"/>
              </a:ext>
            </a:extLst>
          </p:cNvPr>
          <p:cNvGrpSpPr>
            <a:grpSpLocks/>
          </p:cNvGrpSpPr>
          <p:nvPr/>
        </p:nvGrpSpPr>
        <p:grpSpPr bwMode="auto">
          <a:xfrm>
            <a:off x="1653518" y="6330950"/>
            <a:ext cx="7619070" cy="400050"/>
            <a:chOff x="0" y="0"/>
            <a:chExt cx="2264" cy="278"/>
          </a:xfrm>
        </p:grpSpPr>
        <p:sp>
          <p:nvSpPr>
            <p:cNvPr id="48" name="Rectangle 31">
              <a:extLst>
                <a:ext uri="{FF2B5EF4-FFF2-40B4-BE49-F238E27FC236}">
                  <a16:creationId xmlns:a16="http://schemas.microsoft.com/office/drawing/2014/main" id="{A58D690B-79B2-844F-9BBC-7F697B656460}"/>
                </a:ext>
              </a:extLst>
            </p:cNvPr>
            <p:cNvSpPr>
              <a:spLocks/>
            </p:cNvSpPr>
            <p:nvPr/>
          </p:nvSpPr>
          <p:spPr bwMode="auto">
            <a:xfrm>
              <a:off x="0" y="0"/>
              <a:ext cx="2263" cy="27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9" name="Rectangle 32">
              <a:extLst>
                <a:ext uri="{FF2B5EF4-FFF2-40B4-BE49-F238E27FC236}">
                  <a16:creationId xmlns:a16="http://schemas.microsoft.com/office/drawing/2014/main" id="{B53EF4B6-CEFF-FE49-8A6F-11ED58E646CF}"/>
                </a:ext>
              </a:extLst>
            </p:cNvPr>
            <p:cNvSpPr>
              <a:spLocks/>
            </p:cNvSpPr>
            <p:nvPr/>
          </p:nvSpPr>
          <p:spPr bwMode="auto">
            <a:xfrm>
              <a:off x="0" y="0"/>
              <a:ext cx="226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What can Alice do to counter this attack ?</a:t>
              </a:r>
            </a:p>
          </p:txBody>
        </p:sp>
      </p:grpSp>
      <p:grpSp>
        <p:nvGrpSpPr>
          <p:cNvPr id="2" name="Group 6">
            <a:extLst>
              <a:ext uri="{FF2B5EF4-FFF2-40B4-BE49-F238E27FC236}">
                <a16:creationId xmlns:a16="http://schemas.microsoft.com/office/drawing/2014/main" id="{7FC01251-EC4F-CD7C-FBBB-4A43CCD331F0}"/>
              </a:ext>
            </a:extLst>
          </p:cNvPr>
          <p:cNvGrpSpPr>
            <a:grpSpLocks/>
          </p:cNvGrpSpPr>
          <p:nvPr/>
        </p:nvGrpSpPr>
        <p:grpSpPr bwMode="auto">
          <a:xfrm>
            <a:off x="7031203" y="1095182"/>
            <a:ext cx="544513" cy="769936"/>
            <a:chOff x="0" y="0"/>
            <a:chExt cx="506" cy="1003"/>
          </a:xfrm>
        </p:grpSpPr>
        <p:sp>
          <p:nvSpPr>
            <p:cNvPr id="9" name="Rectangle 7">
              <a:extLst>
                <a:ext uri="{FF2B5EF4-FFF2-40B4-BE49-F238E27FC236}">
                  <a16:creationId xmlns:a16="http://schemas.microsoft.com/office/drawing/2014/main" id="{921DC85B-2827-C601-B6E6-C98B7961F3AD}"/>
                </a:ext>
              </a:extLst>
            </p:cNvPr>
            <p:cNvSpPr>
              <a:spLocks/>
            </p:cNvSpPr>
            <p:nvPr/>
          </p:nvSpPr>
          <p:spPr bwMode="auto">
            <a:xfrm>
              <a:off x="0" y="0"/>
              <a:ext cx="506" cy="1003"/>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0" name="Rectangle 8">
              <a:extLst>
                <a:ext uri="{FF2B5EF4-FFF2-40B4-BE49-F238E27FC236}">
                  <a16:creationId xmlns:a16="http://schemas.microsoft.com/office/drawing/2014/main" id="{B9348665-1FA1-94DC-E143-9207B70C938C}"/>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1" name="Group 16">
            <a:extLst>
              <a:ext uri="{FF2B5EF4-FFF2-40B4-BE49-F238E27FC236}">
                <a16:creationId xmlns:a16="http://schemas.microsoft.com/office/drawing/2014/main" id="{F624B487-981A-922A-974E-1FDC05F695CE}"/>
              </a:ext>
            </a:extLst>
          </p:cNvPr>
          <p:cNvGrpSpPr>
            <a:grpSpLocks/>
          </p:cNvGrpSpPr>
          <p:nvPr/>
        </p:nvGrpSpPr>
        <p:grpSpPr bwMode="auto">
          <a:xfrm>
            <a:off x="4577281" y="1057927"/>
            <a:ext cx="498013" cy="1014566"/>
            <a:chOff x="6440791" y="4293096"/>
            <a:chExt cx="787450" cy="1512168"/>
          </a:xfrm>
        </p:grpSpPr>
        <p:sp>
          <p:nvSpPr>
            <p:cNvPr id="12" name="Rectangle 7">
              <a:extLst>
                <a:ext uri="{FF2B5EF4-FFF2-40B4-BE49-F238E27FC236}">
                  <a16:creationId xmlns:a16="http://schemas.microsoft.com/office/drawing/2014/main" id="{456371BE-5E7C-6412-64CA-773470E2C14F}"/>
                </a:ext>
              </a:extLst>
            </p:cNvPr>
            <p:cNvSpPr>
              <a:spLocks/>
            </p:cNvSpPr>
            <p:nvPr/>
          </p:nvSpPr>
          <p:spPr bwMode="auto">
            <a:xfrm>
              <a:off x="6537176" y="4344987"/>
              <a:ext cx="594681" cy="1460277"/>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3" name="Rectangle 8">
              <a:extLst>
                <a:ext uri="{FF2B5EF4-FFF2-40B4-BE49-F238E27FC236}">
                  <a16:creationId xmlns:a16="http://schemas.microsoft.com/office/drawing/2014/main" id="{627BA41A-1B88-CE06-05AE-6466843AB490}"/>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14" name="Straight Connector 19">
              <a:extLst>
                <a:ext uri="{FF2B5EF4-FFF2-40B4-BE49-F238E27FC236}">
                  <a16:creationId xmlns:a16="http://schemas.microsoft.com/office/drawing/2014/main" id="{A72D27CC-1D6B-B0B6-7F2B-20A425251242}"/>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5" name="Snip Same-side Corner of Rectangle 14">
              <a:extLst>
                <a:ext uri="{FF2B5EF4-FFF2-40B4-BE49-F238E27FC236}">
                  <a16:creationId xmlns:a16="http://schemas.microsoft.com/office/drawing/2014/main" id="{0966CFD9-837B-4C9D-4671-F40104E0E70C}"/>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16" name="Rounded Rectangle 21">
              <a:extLst>
                <a:ext uri="{FF2B5EF4-FFF2-40B4-BE49-F238E27FC236}">
                  <a16:creationId xmlns:a16="http://schemas.microsoft.com/office/drawing/2014/main" id="{63FFD117-455C-D791-5B03-F0D9E377B87B}"/>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7" name="Oval 22">
              <a:extLst>
                <a:ext uri="{FF2B5EF4-FFF2-40B4-BE49-F238E27FC236}">
                  <a16:creationId xmlns:a16="http://schemas.microsoft.com/office/drawing/2014/main" id="{181A0A72-BD36-A226-D4AD-D1FA9C901B15}"/>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8" name="Oval 23">
              <a:extLst>
                <a:ext uri="{FF2B5EF4-FFF2-40B4-BE49-F238E27FC236}">
                  <a16:creationId xmlns:a16="http://schemas.microsoft.com/office/drawing/2014/main" id="{49CEDCAA-D0C7-7C9B-3419-0C4C4F56C551}"/>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9" name="Group 12">
            <a:extLst>
              <a:ext uri="{FF2B5EF4-FFF2-40B4-BE49-F238E27FC236}">
                <a16:creationId xmlns:a16="http://schemas.microsoft.com/office/drawing/2014/main" id="{B96419DD-C4DC-E833-6B3F-F54DD2BCEC0F}"/>
              </a:ext>
            </a:extLst>
          </p:cNvPr>
          <p:cNvGrpSpPr>
            <a:grpSpLocks/>
          </p:cNvGrpSpPr>
          <p:nvPr/>
        </p:nvGrpSpPr>
        <p:grpSpPr bwMode="auto">
          <a:xfrm>
            <a:off x="696048" y="1126100"/>
            <a:ext cx="477380" cy="907068"/>
            <a:chOff x="0" y="0"/>
            <a:chExt cx="656" cy="1194"/>
          </a:xfrm>
        </p:grpSpPr>
        <p:sp>
          <p:nvSpPr>
            <p:cNvPr id="20" name="Rectangle 13">
              <a:extLst>
                <a:ext uri="{FF2B5EF4-FFF2-40B4-BE49-F238E27FC236}">
                  <a16:creationId xmlns:a16="http://schemas.microsoft.com/office/drawing/2014/main" id="{4867100D-B508-0710-18A6-5C8CF0EAC947}"/>
                </a:ext>
              </a:extLst>
            </p:cNvPr>
            <p:cNvSpPr>
              <a:spLocks/>
            </p:cNvSpPr>
            <p:nvPr/>
          </p:nvSpPr>
          <p:spPr bwMode="auto">
            <a:xfrm>
              <a:off x="1" y="0"/>
              <a:ext cx="654" cy="1194"/>
            </a:xfrm>
            <a:prstGeom prst="rect">
              <a:avLst/>
            </a:prstGeom>
            <a:blipFill dpi="0" rotWithShape="0">
              <a:blip r:embed="rId5"/>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21" name="Rectangle 14">
              <a:extLst>
                <a:ext uri="{FF2B5EF4-FFF2-40B4-BE49-F238E27FC236}">
                  <a16:creationId xmlns:a16="http://schemas.microsoft.com/office/drawing/2014/main" id="{87055064-3C87-6A7E-C26D-FB7F013AFD80}"/>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1267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1267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right)">
                                      <p:cBhvr>
                                        <p:cTn id="35" dur="500"/>
                                        <p:tgtEl>
                                          <p:spTgt spid="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E32D5574-59EB-4E2C-A6FE-44493CD55235}"/>
              </a:ext>
            </a:extLst>
          </p:cNvPr>
          <p:cNvSpPr>
            <a:spLocks noGrp="1" noChangeArrowheads="1"/>
          </p:cNvSpPr>
          <p:nvPr>
            <p:ph type="title"/>
          </p:nvPr>
        </p:nvSpPr>
        <p:spPr/>
        <p:txBody>
          <a:bodyPr/>
          <a:lstStyle/>
          <a:p>
            <a:pPr eaLnBrk="1" hangingPunct="1"/>
            <a:r>
              <a:rPr lang="en-US" altLang="en-US"/>
              <a:t>Agenda</a:t>
            </a:r>
          </a:p>
        </p:txBody>
      </p:sp>
      <p:sp>
        <p:nvSpPr>
          <p:cNvPr id="59394" name="Rectangle 2">
            <a:extLst>
              <a:ext uri="{FF2B5EF4-FFF2-40B4-BE49-F238E27FC236}">
                <a16:creationId xmlns:a16="http://schemas.microsoft.com/office/drawing/2014/main" id="{DF615E17-A51B-484A-A371-44C8A195DAD0}"/>
              </a:ext>
            </a:extLst>
          </p:cNvPr>
          <p:cNvSpPr>
            <a:spLocks noGrp="1" noChangeArrowheads="1"/>
          </p:cNvSpPr>
          <p:nvPr>
            <p:ph type="body" idx="1"/>
          </p:nvPr>
        </p:nvSpPr>
        <p:spPr/>
        <p:txBody>
          <a:bodyPr/>
          <a:lstStyle/>
          <a:p>
            <a:pPr marL="654050" eaLnBrk="1" hangingPunct="1"/>
            <a:r>
              <a:rPr lang="en-US" altLang="en-US"/>
              <a:t>Sharing resources</a:t>
            </a:r>
          </a:p>
          <a:p>
            <a:pPr marL="654050" eaLnBrk="1" hangingPunct="1"/>
            <a:r>
              <a:rPr lang="en-US" altLang="en-US">
                <a:solidFill>
                  <a:srgbClr val="FF0000"/>
                </a:solidFill>
              </a:rPr>
              <a:t>Network security principles</a:t>
            </a:r>
          </a:p>
          <a:p>
            <a:pPr marL="981075" lvl="1" eaLnBrk="1" hangingPunct="1"/>
            <a:r>
              <a:rPr lang="en-US" altLang="en-US"/>
              <a:t>Crypto building blocks</a:t>
            </a:r>
          </a:p>
          <a:p>
            <a:pPr marL="981075" lvl="1" eaLnBrk="1" hangingPunct="1"/>
            <a:r>
              <a:rPr lang="en-US" altLang="en-US">
                <a:solidFill>
                  <a:srgbClr val="000000"/>
                </a:solidFill>
              </a:rPr>
              <a:t>Client authentication</a:t>
            </a:r>
          </a:p>
          <a:p>
            <a:pPr marL="981075" lvl="1" eaLnBrk="1" hangingPunct="1"/>
            <a:r>
              <a:rPr lang="en-US" altLang="en-US">
                <a:solidFill>
                  <a:srgbClr val="FF0000"/>
                </a:solidFill>
              </a:rPr>
              <a:t>Server authentication</a:t>
            </a:r>
          </a:p>
          <a:p>
            <a:pPr marL="981075" lvl="1" eaLnBrk="1" hangingPunct="1"/>
            <a:r>
              <a:rPr lang="en-US" altLang="en-US">
                <a:solidFill>
                  <a:srgbClr val="000000"/>
                </a:solidFill>
              </a:rPr>
              <a:t>Key exchange</a:t>
            </a:r>
          </a:p>
          <a:p>
            <a:pPr marL="654050" eaLnBrk="1" hangingPunct="1"/>
            <a:r>
              <a:rPr lang="en-US" altLang="en-US"/>
              <a:t>Security protocols</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4">
            <a:extLst>
              <a:ext uri="{FF2B5EF4-FFF2-40B4-BE49-F238E27FC236}">
                <a16:creationId xmlns:a16="http://schemas.microsoft.com/office/drawing/2014/main" id="{6ADB3950-8D73-42C2-A1C3-B73D6A9C0FB3}"/>
              </a:ext>
            </a:extLst>
          </p:cNvPr>
          <p:cNvSpPr>
            <a:spLocks noGrp="1" noChangeArrowheads="1"/>
          </p:cNvSpPr>
          <p:nvPr>
            <p:ph type="title"/>
          </p:nvPr>
        </p:nvSpPr>
        <p:spPr>
          <a:xfrm>
            <a:off x="614363" y="4763"/>
            <a:ext cx="8658225" cy="1200150"/>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53413" algn="l"/>
                <a:tab pos="8882063" algn="l"/>
              </a:tabLst>
            </a:pPr>
            <a:r>
              <a:rPr lang="en-US" altLang="en-US"/>
              <a:t>Server Authentication</a:t>
            </a:r>
          </a:p>
        </p:txBody>
      </p:sp>
      <p:sp>
        <p:nvSpPr>
          <p:cNvPr id="60419" name="Rectangle 7">
            <a:extLst>
              <a:ext uri="{FF2B5EF4-FFF2-40B4-BE49-F238E27FC236}">
                <a16:creationId xmlns:a16="http://schemas.microsoft.com/office/drawing/2014/main" id="{602C97F3-B2AC-478C-9BFA-01FA946BE3A2}"/>
              </a:ext>
            </a:extLst>
          </p:cNvPr>
          <p:cNvSpPr>
            <a:spLocks/>
          </p:cNvSpPr>
          <p:nvPr/>
        </p:nvSpPr>
        <p:spPr bwMode="auto">
          <a:xfrm>
            <a:off x="1631950" y="2366963"/>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60421" name="Rectangle 9">
            <a:extLst>
              <a:ext uri="{FF2B5EF4-FFF2-40B4-BE49-F238E27FC236}">
                <a16:creationId xmlns:a16="http://schemas.microsoft.com/office/drawing/2014/main" id="{2151FEB8-B22F-4A92-AD72-FB5F1985629D}"/>
              </a:ext>
            </a:extLst>
          </p:cNvPr>
          <p:cNvSpPr>
            <a:spLocks/>
          </p:cNvSpPr>
          <p:nvPr/>
        </p:nvSpPr>
        <p:spPr bwMode="auto">
          <a:xfrm>
            <a:off x="7885113" y="2265363"/>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60422" name="Line 10">
            <a:extLst>
              <a:ext uri="{FF2B5EF4-FFF2-40B4-BE49-F238E27FC236}">
                <a16:creationId xmlns:a16="http://schemas.microsoft.com/office/drawing/2014/main" id="{4DE598B0-2131-4448-90C6-68191257E31B}"/>
              </a:ext>
            </a:extLst>
          </p:cNvPr>
          <p:cNvSpPr>
            <a:spLocks noChangeShapeType="1"/>
          </p:cNvSpPr>
          <p:nvPr/>
        </p:nvSpPr>
        <p:spPr bwMode="auto">
          <a:xfrm flipH="1">
            <a:off x="1979613" y="2733675"/>
            <a:ext cx="7937" cy="15398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0423" name="Line 11">
            <a:extLst>
              <a:ext uri="{FF2B5EF4-FFF2-40B4-BE49-F238E27FC236}">
                <a16:creationId xmlns:a16="http://schemas.microsoft.com/office/drawing/2014/main" id="{D1CD46C1-8FCB-4D2C-AFBC-541B767C891F}"/>
              </a:ext>
            </a:extLst>
          </p:cNvPr>
          <p:cNvSpPr>
            <a:spLocks noChangeShapeType="1"/>
          </p:cNvSpPr>
          <p:nvPr/>
        </p:nvSpPr>
        <p:spPr bwMode="auto">
          <a:xfrm flipH="1">
            <a:off x="8294688" y="2559050"/>
            <a:ext cx="7937" cy="164623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42348" name="Group 12">
            <a:extLst>
              <a:ext uri="{FF2B5EF4-FFF2-40B4-BE49-F238E27FC236}">
                <a16:creationId xmlns:a16="http://schemas.microsoft.com/office/drawing/2014/main" id="{73C6E793-1B8A-4F73-A58D-D802CBE8CECE}"/>
              </a:ext>
            </a:extLst>
          </p:cNvPr>
          <p:cNvGrpSpPr>
            <a:grpSpLocks/>
          </p:cNvGrpSpPr>
          <p:nvPr/>
        </p:nvGrpSpPr>
        <p:grpSpPr bwMode="auto">
          <a:xfrm>
            <a:off x="1985963" y="2760663"/>
            <a:ext cx="6186487" cy="339725"/>
            <a:chOff x="0" y="0"/>
            <a:chExt cx="3966" cy="235"/>
          </a:xfrm>
        </p:grpSpPr>
        <p:sp>
          <p:nvSpPr>
            <p:cNvPr id="60431" name="Line 13">
              <a:extLst>
                <a:ext uri="{FF2B5EF4-FFF2-40B4-BE49-F238E27FC236}">
                  <a16:creationId xmlns:a16="http://schemas.microsoft.com/office/drawing/2014/main" id="{83509654-5042-4273-B7AF-A6ADE1C5DC3E}"/>
                </a:ext>
              </a:extLst>
            </p:cNvPr>
            <p:cNvSpPr>
              <a:spLocks noChangeShapeType="1"/>
            </p:cNvSpPr>
            <p:nvPr/>
          </p:nvSpPr>
          <p:spPr bwMode="auto">
            <a:xfrm>
              <a:off x="0" y="235"/>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0432" name="Group 14">
              <a:extLst>
                <a:ext uri="{FF2B5EF4-FFF2-40B4-BE49-F238E27FC236}">
                  <a16:creationId xmlns:a16="http://schemas.microsoft.com/office/drawing/2014/main" id="{30752BB0-19E8-49A7-9A4F-07EBE64F477C}"/>
                </a:ext>
              </a:extLst>
            </p:cNvPr>
            <p:cNvGrpSpPr>
              <a:grpSpLocks/>
            </p:cNvGrpSpPr>
            <p:nvPr/>
          </p:nvGrpSpPr>
          <p:grpSpPr bwMode="auto">
            <a:xfrm>
              <a:off x="487" y="0"/>
              <a:ext cx="3136" cy="232"/>
              <a:chOff x="0" y="0"/>
              <a:chExt cx="3136" cy="232"/>
            </a:xfrm>
          </p:grpSpPr>
          <p:sp>
            <p:nvSpPr>
              <p:cNvPr id="60433" name="Rectangle 15">
                <a:extLst>
                  <a:ext uri="{FF2B5EF4-FFF2-40B4-BE49-F238E27FC236}">
                    <a16:creationId xmlns:a16="http://schemas.microsoft.com/office/drawing/2014/main" id="{AE72ED92-D03F-42CD-A5CB-D78736A21DA6}"/>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0434" name="Rectangle 16">
                <a:extLst>
                  <a:ext uri="{FF2B5EF4-FFF2-40B4-BE49-F238E27FC236}">
                    <a16:creationId xmlns:a16="http://schemas.microsoft.com/office/drawing/2014/main" id="{E3AD7855-E207-489D-B832-5A01AFB5E7BA}"/>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Are you Bob ?</a:t>
                </a:r>
              </a:p>
            </p:txBody>
          </p:sp>
        </p:grpSp>
      </p:grpSp>
      <p:grpSp>
        <p:nvGrpSpPr>
          <p:cNvPr id="142353" name="Group 17">
            <a:extLst>
              <a:ext uri="{FF2B5EF4-FFF2-40B4-BE49-F238E27FC236}">
                <a16:creationId xmlns:a16="http://schemas.microsoft.com/office/drawing/2014/main" id="{EA79D476-A43F-404B-9419-AB25127BA41B}"/>
              </a:ext>
            </a:extLst>
          </p:cNvPr>
          <p:cNvGrpSpPr>
            <a:grpSpLocks/>
          </p:cNvGrpSpPr>
          <p:nvPr/>
        </p:nvGrpSpPr>
        <p:grpSpPr bwMode="auto">
          <a:xfrm>
            <a:off x="2095500" y="3152775"/>
            <a:ext cx="6254750" cy="733425"/>
            <a:chOff x="0" y="0"/>
            <a:chExt cx="4009" cy="509"/>
          </a:xfrm>
        </p:grpSpPr>
        <p:sp>
          <p:nvSpPr>
            <p:cNvPr id="60427" name="Line 18">
              <a:extLst>
                <a:ext uri="{FF2B5EF4-FFF2-40B4-BE49-F238E27FC236}">
                  <a16:creationId xmlns:a16="http://schemas.microsoft.com/office/drawing/2014/main" id="{8765165D-25CB-46C7-9CAD-9E2F5124D226}"/>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0428" name="Group 19">
              <a:extLst>
                <a:ext uri="{FF2B5EF4-FFF2-40B4-BE49-F238E27FC236}">
                  <a16:creationId xmlns:a16="http://schemas.microsoft.com/office/drawing/2014/main" id="{1883FEE2-5EF3-4B21-9A1F-99D0215A0B9D}"/>
                </a:ext>
              </a:extLst>
            </p:cNvPr>
            <p:cNvGrpSpPr>
              <a:grpSpLocks/>
            </p:cNvGrpSpPr>
            <p:nvPr/>
          </p:nvGrpSpPr>
          <p:grpSpPr bwMode="auto">
            <a:xfrm>
              <a:off x="1054" y="165"/>
              <a:ext cx="1496" cy="258"/>
              <a:chOff x="0" y="0"/>
              <a:chExt cx="1496" cy="258"/>
            </a:xfrm>
          </p:grpSpPr>
          <p:sp>
            <p:nvSpPr>
              <p:cNvPr id="60429" name="Rectangle 20">
                <a:extLst>
                  <a:ext uri="{FF2B5EF4-FFF2-40B4-BE49-F238E27FC236}">
                    <a16:creationId xmlns:a16="http://schemas.microsoft.com/office/drawing/2014/main" id="{787A46AB-7810-4410-8918-FE79F2ED7DD5}"/>
                  </a:ext>
                </a:extLst>
              </p:cNvPr>
              <p:cNvSpPr>
                <a:spLocks/>
              </p:cNvSpPr>
              <p:nvPr/>
            </p:nvSpPr>
            <p:spPr bwMode="auto">
              <a:xfrm>
                <a:off x="0" y="0"/>
                <a:ext cx="1493" cy="258"/>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0430" name="Rectangle 21">
                <a:extLst>
                  <a:ext uri="{FF2B5EF4-FFF2-40B4-BE49-F238E27FC236}">
                    <a16:creationId xmlns:a16="http://schemas.microsoft.com/office/drawing/2014/main" id="{79E15C33-2E15-48CA-AA02-92B1010A7E8B}"/>
                  </a:ext>
                </a:extLst>
              </p:cNvPr>
              <p:cNvSpPr>
                <a:spLocks/>
              </p:cNvSpPr>
              <p:nvPr/>
            </p:nvSpPr>
            <p:spPr bwMode="auto">
              <a:xfrm>
                <a:off x="0" y="0"/>
                <a:ext cx="149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Yes, of course</a:t>
                </a:r>
              </a:p>
            </p:txBody>
          </p:sp>
        </p:grpSp>
      </p:grpSp>
      <p:sp>
        <p:nvSpPr>
          <p:cNvPr id="142358" name="Rectangle 22">
            <a:extLst>
              <a:ext uri="{FF2B5EF4-FFF2-40B4-BE49-F238E27FC236}">
                <a16:creationId xmlns:a16="http://schemas.microsoft.com/office/drawing/2014/main" id="{F502E77E-DE5A-4FB9-8576-CFCDA9E64971}"/>
              </a:ext>
            </a:extLst>
          </p:cNvPr>
          <p:cNvSpPr>
            <a:spLocks/>
          </p:cNvSpPr>
          <p:nvPr/>
        </p:nvSpPr>
        <p:spPr bwMode="auto">
          <a:xfrm>
            <a:off x="784225" y="4492625"/>
            <a:ext cx="8085138"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marL="487363" indent="-420688">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1pPr>
            <a:lvl2pPr marL="760413" indent="-420688">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940800" algn="l"/>
                <a:tab pos="9569450"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Clr>
                <a:srgbClr val="000000"/>
              </a:buClr>
              <a:buSzPct val="75000"/>
              <a:buFont typeface="Arial" panose="020B0604020202020204" pitchFamily="34" charset="0"/>
              <a:buChar char="•"/>
            </a:pPr>
            <a:r>
              <a:rPr lang="en-US" altLang="en-US" sz="3000">
                <a:latin typeface="Helvetica" panose="020B0604020202020204" pitchFamily="34" charset="0"/>
                <a:sym typeface="Helvetica" panose="020B0604020202020204" pitchFamily="34" charset="0"/>
              </a:rPr>
              <a:t>A more secure protocol is necessary</a:t>
            </a:r>
            <a:br>
              <a:rPr lang="en-US" altLang="en-US" sz="3000">
                <a:latin typeface="Helvetica" panose="020B0604020202020204" pitchFamily="34" charset="0"/>
                <a:sym typeface="Helvetica" panose="020B0604020202020204" pitchFamily="34" charset="0"/>
              </a:rPr>
            </a:br>
            <a:endParaRPr lang="en-US" altLang="en-US" sz="3000">
              <a:latin typeface="Helvetica" panose="020B0604020202020204" pitchFamily="34" charset="0"/>
              <a:sym typeface="Helvetica" panose="020B0604020202020204" pitchFamily="34" charset="0"/>
            </a:endParaRPr>
          </a:p>
          <a:p>
            <a:pPr eaLnBrk="1" hangingPunct="1">
              <a:lnSpc>
                <a:spcPct val="83000"/>
              </a:lnSpc>
              <a:spcBef>
                <a:spcPct val="0"/>
              </a:spcBef>
              <a:buClr>
                <a:srgbClr val="000000"/>
              </a:buClr>
              <a:buSzPct val="75000"/>
              <a:buFont typeface="Arial" panose="020B0604020202020204" pitchFamily="34" charset="0"/>
              <a:buChar char="•"/>
            </a:pPr>
            <a:r>
              <a:rPr lang="en-US" altLang="en-US" sz="3000">
                <a:latin typeface="Helvetica" panose="020B0604020202020204" pitchFamily="34" charset="0"/>
                <a:sym typeface="Helvetica" panose="020B0604020202020204" pitchFamily="34" charset="0"/>
              </a:rPr>
              <a:t>Solution</a:t>
            </a:r>
          </a:p>
          <a:p>
            <a:pPr lvl="1" eaLnBrk="1" hangingPunct="1">
              <a:lnSpc>
                <a:spcPct val="83000"/>
              </a:lnSpc>
              <a:spcBef>
                <a:spcPct val="0"/>
              </a:spcBef>
              <a:buClr>
                <a:srgbClr val="000000"/>
              </a:buClr>
              <a:buSzPct val="75000"/>
              <a:buFont typeface="Arial" panose="020B0604020202020204" pitchFamily="34" charset="0"/>
              <a:buChar char="•"/>
            </a:pPr>
            <a:r>
              <a:rPr lang="en-US" altLang="en-US" sz="2700">
                <a:latin typeface="Helvetica" panose="020B0604020202020204" pitchFamily="34" charset="0"/>
                <a:sym typeface="Helvetica" panose="020B0604020202020204" pitchFamily="34" charset="0"/>
              </a:rPr>
              <a:t>Each server maintains a (public,private) key pair</a:t>
            </a:r>
          </a:p>
          <a:p>
            <a:pPr lvl="1" eaLnBrk="1" hangingPunct="1">
              <a:lnSpc>
                <a:spcPct val="83000"/>
              </a:lnSpc>
              <a:spcBef>
                <a:spcPct val="0"/>
              </a:spcBef>
              <a:buClr>
                <a:srgbClr val="000000"/>
              </a:buClr>
              <a:buSzPct val="75000"/>
              <a:buFont typeface="Arial" panose="020B0604020202020204" pitchFamily="34" charset="0"/>
              <a:buChar char="•"/>
            </a:pPr>
            <a:r>
              <a:rPr lang="en-US" altLang="en-US" sz="2700">
                <a:latin typeface="Helvetica" panose="020B0604020202020204" pitchFamily="34" charset="0"/>
                <a:sym typeface="Helvetica" panose="020B0604020202020204" pitchFamily="34" charset="0"/>
              </a:rPr>
              <a:t>Pub</a:t>
            </a:r>
            <a:r>
              <a:rPr lang="en-US" altLang="en-US" sz="2700" baseline="-33000">
                <a:latin typeface="Helvetica" panose="020B0604020202020204" pitchFamily="34" charset="0"/>
                <a:sym typeface="Helvetica" panose="020B0604020202020204" pitchFamily="34" charset="0"/>
              </a:rPr>
              <a:t>Bob</a:t>
            </a:r>
            <a:r>
              <a:rPr lang="en-US" altLang="en-US" sz="2700">
                <a:latin typeface="Helvetica" panose="020B0604020202020204" pitchFamily="34" charset="0"/>
                <a:sym typeface="Helvetica" panose="020B0604020202020204" pitchFamily="34" charset="0"/>
              </a:rPr>
              <a:t> , Priv</a:t>
            </a:r>
            <a:r>
              <a:rPr lang="en-US" altLang="en-US" sz="2700" baseline="-33000">
                <a:latin typeface="Helvetica" panose="020B0604020202020204" pitchFamily="34" charset="0"/>
                <a:sym typeface="Helvetica" panose="020B0604020202020204" pitchFamily="34" charset="0"/>
              </a:rPr>
              <a:t>Bob</a:t>
            </a:r>
          </a:p>
        </p:txBody>
      </p:sp>
      <p:grpSp>
        <p:nvGrpSpPr>
          <p:cNvPr id="2" name="Group 6">
            <a:extLst>
              <a:ext uri="{FF2B5EF4-FFF2-40B4-BE49-F238E27FC236}">
                <a16:creationId xmlns:a16="http://schemas.microsoft.com/office/drawing/2014/main" id="{F354A5C8-C67B-9315-EC3F-20F542D9D45B}"/>
              </a:ext>
            </a:extLst>
          </p:cNvPr>
          <p:cNvGrpSpPr>
            <a:grpSpLocks/>
          </p:cNvGrpSpPr>
          <p:nvPr/>
        </p:nvGrpSpPr>
        <p:grpSpPr bwMode="auto">
          <a:xfrm>
            <a:off x="8073059" y="1175334"/>
            <a:ext cx="443258" cy="993774"/>
            <a:chOff x="0" y="0"/>
            <a:chExt cx="506" cy="1003"/>
          </a:xfrm>
        </p:grpSpPr>
        <p:sp>
          <p:nvSpPr>
            <p:cNvPr id="3" name="Rectangle 7">
              <a:extLst>
                <a:ext uri="{FF2B5EF4-FFF2-40B4-BE49-F238E27FC236}">
                  <a16:creationId xmlns:a16="http://schemas.microsoft.com/office/drawing/2014/main" id="{8E04A6C9-4F73-E1F4-CEEF-6D47E3BDA8B6}"/>
                </a:ext>
              </a:extLst>
            </p:cNvPr>
            <p:cNvSpPr>
              <a:spLocks/>
            </p:cNvSpPr>
            <p:nvPr/>
          </p:nvSpPr>
          <p:spPr bwMode="auto">
            <a:xfrm>
              <a:off x="0" y="0"/>
              <a:ext cx="506" cy="1003"/>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833CD459-F0CE-B138-DCC9-A69D03954468}"/>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3" name="Group 12">
            <a:extLst>
              <a:ext uri="{FF2B5EF4-FFF2-40B4-BE49-F238E27FC236}">
                <a16:creationId xmlns:a16="http://schemas.microsoft.com/office/drawing/2014/main" id="{98F13584-A666-71B2-DB14-1B320A8989C1}"/>
              </a:ext>
            </a:extLst>
          </p:cNvPr>
          <p:cNvGrpSpPr>
            <a:grpSpLocks/>
          </p:cNvGrpSpPr>
          <p:nvPr/>
        </p:nvGrpSpPr>
        <p:grpSpPr bwMode="auto">
          <a:xfrm>
            <a:off x="1905414" y="1256335"/>
            <a:ext cx="620299" cy="1020764"/>
            <a:chOff x="0" y="0"/>
            <a:chExt cx="656" cy="1194"/>
          </a:xfrm>
        </p:grpSpPr>
        <p:sp>
          <p:nvSpPr>
            <p:cNvPr id="14" name="Rectangle 13">
              <a:extLst>
                <a:ext uri="{FF2B5EF4-FFF2-40B4-BE49-F238E27FC236}">
                  <a16:creationId xmlns:a16="http://schemas.microsoft.com/office/drawing/2014/main" id="{7ED2837E-DE0D-6121-68D1-3C1EBA7D3E28}"/>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5" name="Rectangle 14">
              <a:extLst>
                <a:ext uri="{FF2B5EF4-FFF2-40B4-BE49-F238E27FC236}">
                  <a16:creationId xmlns:a16="http://schemas.microsoft.com/office/drawing/2014/main" id="{C385B5AD-81E4-EA41-9EF6-B3856BF79F08}"/>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23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23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8"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4">
            <a:extLst>
              <a:ext uri="{FF2B5EF4-FFF2-40B4-BE49-F238E27FC236}">
                <a16:creationId xmlns:a16="http://schemas.microsoft.com/office/drawing/2014/main" id="{26A74EC6-C9AA-48DC-9BE5-0FFC81FE6FBF}"/>
              </a:ext>
            </a:extLst>
          </p:cNvPr>
          <p:cNvSpPr>
            <a:spLocks noGrp="1" noChangeArrowheads="1"/>
          </p:cNvSpPr>
          <p:nvPr>
            <p:ph type="title"/>
          </p:nvPr>
        </p:nvSpPr>
        <p:spPr>
          <a:xfrm>
            <a:off x="725488" y="0"/>
            <a:ext cx="8547100"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53413" algn="l"/>
                <a:tab pos="8882063" algn="l"/>
              </a:tabLst>
            </a:pPr>
            <a:r>
              <a:rPr lang="en-US" altLang="en-US"/>
              <a:t>Server authentication</a:t>
            </a:r>
          </a:p>
        </p:txBody>
      </p:sp>
      <p:sp>
        <p:nvSpPr>
          <p:cNvPr id="144389" name="Rectangle 5">
            <a:extLst>
              <a:ext uri="{FF2B5EF4-FFF2-40B4-BE49-F238E27FC236}">
                <a16:creationId xmlns:a16="http://schemas.microsoft.com/office/drawing/2014/main" id="{7DBA0E34-9DA1-440E-BB7D-8474919866C6}"/>
              </a:ext>
            </a:extLst>
          </p:cNvPr>
          <p:cNvSpPr>
            <a:spLocks noGrp="1" noChangeArrowheads="1"/>
          </p:cNvSpPr>
          <p:nvPr>
            <p:ph type="body" idx="1"/>
          </p:nvPr>
        </p:nvSpPr>
        <p:spPr>
          <a:xfrm>
            <a:off x="1577766" y="3962399"/>
            <a:ext cx="8458200" cy="1936750"/>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Is this a secure authentication (justify) ?</a:t>
            </a:r>
          </a:p>
        </p:txBody>
      </p:sp>
      <p:sp>
        <p:nvSpPr>
          <p:cNvPr id="62468" name="Rectangle 7">
            <a:extLst>
              <a:ext uri="{FF2B5EF4-FFF2-40B4-BE49-F238E27FC236}">
                <a16:creationId xmlns:a16="http://schemas.microsoft.com/office/drawing/2014/main" id="{2943B9E5-D527-4494-8666-0D60769CFA48}"/>
              </a:ext>
            </a:extLst>
          </p:cNvPr>
          <p:cNvSpPr>
            <a:spLocks/>
          </p:cNvSpPr>
          <p:nvPr/>
        </p:nvSpPr>
        <p:spPr bwMode="auto">
          <a:xfrm>
            <a:off x="1054100" y="2073275"/>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62470" name="Rectangle 9">
            <a:extLst>
              <a:ext uri="{FF2B5EF4-FFF2-40B4-BE49-F238E27FC236}">
                <a16:creationId xmlns:a16="http://schemas.microsoft.com/office/drawing/2014/main" id="{1A8B7FCE-6CFA-4C30-B3C2-EC3FFFDEE7AE}"/>
              </a:ext>
            </a:extLst>
          </p:cNvPr>
          <p:cNvSpPr>
            <a:spLocks/>
          </p:cNvSpPr>
          <p:nvPr/>
        </p:nvSpPr>
        <p:spPr bwMode="auto">
          <a:xfrm>
            <a:off x="7307263" y="1970088"/>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62471" name="Line 10">
            <a:extLst>
              <a:ext uri="{FF2B5EF4-FFF2-40B4-BE49-F238E27FC236}">
                <a16:creationId xmlns:a16="http://schemas.microsoft.com/office/drawing/2014/main" id="{C73564DE-AEF1-4AD4-8994-CF972B3A45EB}"/>
              </a:ext>
            </a:extLst>
          </p:cNvPr>
          <p:cNvSpPr>
            <a:spLocks noChangeShapeType="1"/>
          </p:cNvSpPr>
          <p:nvPr/>
        </p:nvSpPr>
        <p:spPr bwMode="auto">
          <a:xfrm flipH="1">
            <a:off x="1400175" y="2438400"/>
            <a:ext cx="7938" cy="15398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2472" name="Line 11">
            <a:extLst>
              <a:ext uri="{FF2B5EF4-FFF2-40B4-BE49-F238E27FC236}">
                <a16:creationId xmlns:a16="http://schemas.microsoft.com/office/drawing/2014/main" id="{716F7A1D-4CF9-4FC4-9005-041FADEEE771}"/>
              </a:ext>
            </a:extLst>
          </p:cNvPr>
          <p:cNvSpPr>
            <a:spLocks noChangeShapeType="1"/>
          </p:cNvSpPr>
          <p:nvPr/>
        </p:nvSpPr>
        <p:spPr bwMode="auto">
          <a:xfrm>
            <a:off x="7716838" y="2555875"/>
            <a:ext cx="1587" cy="135255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44396" name="Group 12">
            <a:extLst>
              <a:ext uri="{FF2B5EF4-FFF2-40B4-BE49-F238E27FC236}">
                <a16:creationId xmlns:a16="http://schemas.microsoft.com/office/drawing/2014/main" id="{F680DA3C-DF1F-4F42-8021-D543075CB931}"/>
              </a:ext>
            </a:extLst>
          </p:cNvPr>
          <p:cNvGrpSpPr>
            <a:grpSpLocks/>
          </p:cNvGrpSpPr>
          <p:nvPr/>
        </p:nvGrpSpPr>
        <p:grpSpPr bwMode="auto">
          <a:xfrm>
            <a:off x="1408113" y="2465388"/>
            <a:ext cx="6186487" cy="338137"/>
            <a:chOff x="0" y="0"/>
            <a:chExt cx="3966" cy="236"/>
          </a:xfrm>
        </p:grpSpPr>
        <p:sp>
          <p:nvSpPr>
            <p:cNvPr id="62481" name="Line 13">
              <a:extLst>
                <a:ext uri="{FF2B5EF4-FFF2-40B4-BE49-F238E27FC236}">
                  <a16:creationId xmlns:a16="http://schemas.microsoft.com/office/drawing/2014/main" id="{524495F6-009A-409E-A5AD-7F0EDB2BE791}"/>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2482" name="Group 14">
              <a:extLst>
                <a:ext uri="{FF2B5EF4-FFF2-40B4-BE49-F238E27FC236}">
                  <a16:creationId xmlns:a16="http://schemas.microsoft.com/office/drawing/2014/main" id="{8F9F140F-D714-46D1-AF81-2DA403F94394}"/>
                </a:ext>
              </a:extLst>
            </p:cNvPr>
            <p:cNvGrpSpPr>
              <a:grpSpLocks/>
            </p:cNvGrpSpPr>
            <p:nvPr/>
          </p:nvGrpSpPr>
          <p:grpSpPr bwMode="auto">
            <a:xfrm>
              <a:off x="487" y="0"/>
              <a:ext cx="3136" cy="232"/>
              <a:chOff x="0" y="0"/>
              <a:chExt cx="3136" cy="232"/>
            </a:xfrm>
          </p:grpSpPr>
          <p:sp>
            <p:nvSpPr>
              <p:cNvPr id="62483" name="Rectangle 15">
                <a:extLst>
                  <a:ext uri="{FF2B5EF4-FFF2-40B4-BE49-F238E27FC236}">
                    <a16:creationId xmlns:a16="http://schemas.microsoft.com/office/drawing/2014/main" id="{E9D86E1C-8AE8-4720-AE80-8BA5CDBAE304}"/>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2484" name="Rectangle 16">
                <a:extLst>
                  <a:ext uri="{FF2B5EF4-FFF2-40B4-BE49-F238E27FC236}">
                    <a16:creationId xmlns:a16="http://schemas.microsoft.com/office/drawing/2014/main" id="{33DDCDF8-71FE-4C2E-A39D-292003E3FB6D}"/>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Are you Bob ?</a:t>
                </a:r>
              </a:p>
            </p:txBody>
          </p:sp>
        </p:grpSp>
      </p:grpSp>
      <p:grpSp>
        <p:nvGrpSpPr>
          <p:cNvPr id="144401" name="Group 17">
            <a:extLst>
              <a:ext uri="{FF2B5EF4-FFF2-40B4-BE49-F238E27FC236}">
                <a16:creationId xmlns:a16="http://schemas.microsoft.com/office/drawing/2014/main" id="{DD1E6943-50FA-4A30-8CDF-151E5656DDEB}"/>
              </a:ext>
            </a:extLst>
          </p:cNvPr>
          <p:cNvGrpSpPr>
            <a:grpSpLocks/>
          </p:cNvGrpSpPr>
          <p:nvPr/>
        </p:nvGrpSpPr>
        <p:grpSpPr bwMode="auto">
          <a:xfrm>
            <a:off x="1516063" y="2857500"/>
            <a:ext cx="6254750" cy="733425"/>
            <a:chOff x="0" y="0"/>
            <a:chExt cx="4009" cy="509"/>
          </a:xfrm>
        </p:grpSpPr>
        <p:sp>
          <p:nvSpPr>
            <p:cNvPr id="62477" name="Line 18">
              <a:extLst>
                <a:ext uri="{FF2B5EF4-FFF2-40B4-BE49-F238E27FC236}">
                  <a16:creationId xmlns:a16="http://schemas.microsoft.com/office/drawing/2014/main" id="{D25DA5F2-BDC7-4FF1-B753-319EEADF98D5}"/>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2478" name="Group 19">
              <a:extLst>
                <a:ext uri="{FF2B5EF4-FFF2-40B4-BE49-F238E27FC236}">
                  <a16:creationId xmlns:a16="http://schemas.microsoft.com/office/drawing/2014/main" id="{97321FC9-FF72-4EAD-B8C8-C6C6E58D8C28}"/>
                </a:ext>
              </a:extLst>
            </p:cNvPr>
            <p:cNvGrpSpPr>
              <a:grpSpLocks/>
            </p:cNvGrpSpPr>
            <p:nvPr/>
          </p:nvGrpSpPr>
          <p:grpSpPr bwMode="auto">
            <a:xfrm>
              <a:off x="1055" y="165"/>
              <a:ext cx="1781" cy="271"/>
              <a:chOff x="0" y="0"/>
              <a:chExt cx="1781" cy="271"/>
            </a:xfrm>
          </p:grpSpPr>
          <p:sp>
            <p:nvSpPr>
              <p:cNvPr id="62479" name="Rectangle 20">
                <a:extLst>
                  <a:ext uri="{FF2B5EF4-FFF2-40B4-BE49-F238E27FC236}">
                    <a16:creationId xmlns:a16="http://schemas.microsoft.com/office/drawing/2014/main" id="{27C9CB80-306F-464B-B7C1-C2BC79894899}"/>
                  </a:ext>
                </a:extLst>
              </p:cNvPr>
              <p:cNvSpPr>
                <a:spLocks/>
              </p:cNvSpPr>
              <p:nvPr/>
            </p:nvSpPr>
            <p:spPr bwMode="auto">
              <a:xfrm>
                <a:off x="0" y="0"/>
                <a:ext cx="1217" cy="271"/>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2480" name="Rectangle 21">
                <a:extLst>
                  <a:ext uri="{FF2B5EF4-FFF2-40B4-BE49-F238E27FC236}">
                    <a16:creationId xmlns:a16="http://schemas.microsoft.com/office/drawing/2014/main" id="{51DBAB58-A3F2-4F5B-AD74-38AD6D26080F}"/>
                  </a:ext>
                </a:extLst>
              </p:cNvPr>
              <p:cNvSpPr>
                <a:spLocks/>
              </p:cNvSpPr>
              <p:nvPr/>
            </p:nvSpPr>
            <p:spPr bwMode="auto">
              <a:xfrm>
                <a:off x="0" y="0"/>
                <a:ext cx="178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S(Yes,</a:t>
                </a:r>
                <a:r>
                  <a:rPr lang="en-US" altLang="en-US">
                    <a:solidFill>
                      <a:srgbClr val="008000"/>
                    </a:solidFill>
                    <a:latin typeface="Helvetica" panose="020B0604020202020204" pitchFamily="34" charset="0"/>
                    <a:sym typeface="Helvetica" panose="020B0604020202020204" pitchFamily="34" charset="0"/>
                  </a:rPr>
                  <a:t>Priv</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 </a:t>
                </a:r>
              </a:p>
            </p:txBody>
          </p:sp>
        </p:grpSp>
      </p:grpSp>
      <p:sp>
        <p:nvSpPr>
          <p:cNvPr id="62475" name="Rectangle 22">
            <a:extLst>
              <a:ext uri="{FF2B5EF4-FFF2-40B4-BE49-F238E27FC236}">
                <a16:creationId xmlns:a16="http://schemas.microsoft.com/office/drawing/2014/main" id="{7ACE3AEE-BFE1-4336-AC44-9506F744F3CD}"/>
              </a:ext>
            </a:extLst>
          </p:cNvPr>
          <p:cNvSpPr>
            <a:spLocks/>
          </p:cNvSpPr>
          <p:nvPr/>
        </p:nvSpPr>
        <p:spPr bwMode="auto">
          <a:xfrm>
            <a:off x="6904038" y="2259013"/>
            <a:ext cx="18605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p:txBody>
      </p:sp>
      <p:sp>
        <p:nvSpPr>
          <p:cNvPr id="2" name="Rectangle 1">
            <a:extLst>
              <a:ext uri="{FF2B5EF4-FFF2-40B4-BE49-F238E27FC236}">
                <a16:creationId xmlns:a16="http://schemas.microsoft.com/office/drawing/2014/main" id="{E0746231-6450-40A9-A24D-2A0BBF544F00}"/>
              </a:ext>
            </a:extLst>
          </p:cNvPr>
          <p:cNvSpPr>
            <a:spLocks noChangeArrowheads="1"/>
          </p:cNvSpPr>
          <p:nvPr/>
        </p:nvSpPr>
        <p:spPr bwMode="auto">
          <a:xfrm>
            <a:off x="1827213" y="5202238"/>
            <a:ext cx="61976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55" tIns="33677" rIns="67355" bIns="33677">
            <a:spAutoFit/>
          </a:bodyPr>
          <a:lstStyle>
            <a:lvl1pPr marL="342900" indent="-3429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1pPr>
            <a:lvl2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502275" algn="l"/>
                <a:tab pos="6189663" algn="l"/>
                <a:tab pos="6877050" algn="l"/>
                <a:tab pos="7566025" algn="l"/>
                <a:tab pos="8205788" algn="l"/>
              </a:tabLst>
              <a:defRPr sz="3100">
                <a:solidFill>
                  <a:schemeClr val="tx1"/>
                </a:solidFill>
                <a:latin typeface="Gill Sans" pitchFamily="6" charset="0"/>
                <a:ea typeface="Heiti SC Light" pitchFamily="6" charset="-122"/>
                <a:sym typeface="Gill Sans" pitchFamily="6" charset="0"/>
              </a:defRPr>
            </a:lvl9pPr>
          </a:lstStyle>
          <a:p>
            <a:pPr lvl="1" indent="0" algn="ctr" eaLnBrk="1" hangingPunct="1">
              <a:spcBef>
                <a:spcPct val="0"/>
              </a:spcBef>
              <a:buSzTx/>
              <a:buFontTx/>
              <a:buNone/>
            </a:pPr>
            <a:r>
              <a:rPr lang="en-US" altLang="en-US">
                <a:solidFill>
                  <a:srgbClr val="000000"/>
                </a:solidFill>
              </a:rPr>
              <a:t>Alice must already know </a:t>
            </a:r>
            <a:r>
              <a:rPr lang="en-US" altLang="en-US" err="1">
                <a:solidFill>
                  <a:srgbClr val="008000"/>
                </a:solidFill>
              </a:rPr>
              <a:t>Pub</a:t>
            </a:r>
            <a:r>
              <a:rPr lang="en-US" altLang="en-US" baseline="-33000" err="1">
                <a:solidFill>
                  <a:srgbClr val="008000"/>
                </a:solidFill>
              </a:rPr>
              <a:t>Bob</a:t>
            </a:r>
            <a:endParaRPr lang="en-US" altLang="en-US" baseline="-33000">
              <a:solidFill>
                <a:srgbClr val="008000"/>
              </a:solidFill>
            </a:endParaRPr>
          </a:p>
        </p:txBody>
      </p:sp>
      <p:pic>
        <p:nvPicPr>
          <p:cNvPr id="22" name="Picture 2">
            <a:extLst>
              <a:ext uri="{FF2B5EF4-FFF2-40B4-BE49-F238E27FC236}">
                <a16:creationId xmlns:a16="http://schemas.microsoft.com/office/drawing/2014/main" id="{9AAD24C3-1C6D-9D43-91DE-04AEBC71F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93537">
            <a:off x="195203" y="4634321"/>
            <a:ext cx="2409942" cy="53893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6">
            <a:extLst>
              <a:ext uri="{FF2B5EF4-FFF2-40B4-BE49-F238E27FC236}">
                <a16:creationId xmlns:a16="http://schemas.microsoft.com/office/drawing/2014/main" id="{71DF94D4-A9D8-17DD-39D9-57D0956F8921}"/>
              </a:ext>
            </a:extLst>
          </p:cNvPr>
          <p:cNvGrpSpPr>
            <a:grpSpLocks/>
          </p:cNvGrpSpPr>
          <p:nvPr/>
        </p:nvGrpSpPr>
        <p:grpSpPr bwMode="auto">
          <a:xfrm>
            <a:off x="7575550" y="1043983"/>
            <a:ext cx="390525" cy="831851"/>
            <a:chOff x="0" y="0"/>
            <a:chExt cx="506" cy="1003"/>
          </a:xfrm>
        </p:grpSpPr>
        <p:sp>
          <p:nvSpPr>
            <p:cNvPr id="4" name="Rectangle 7">
              <a:extLst>
                <a:ext uri="{FF2B5EF4-FFF2-40B4-BE49-F238E27FC236}">
                  <a16:creationId xmlns:a16="http://schemas.microsoft.com/office/drawing/2014/main" id="{59202C3C-21F4-ED54-6DB0-6D3A7FEF1EFE}"/>
                </a:ext>
              </a:extLst>
            </p:cNvPr>
            <p:cNvSpPr>
              <a:spLocks/>
            </p:cNvSpPr>
            <p:nvPr/>
          </p:nvSpPr>
          <p:spPr bwMode="auto">
            <a:xfrm>
              <a:off x="0" y="0"/>
              <a:ext cx="506" cy="1003"/>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5" name="Rectangle 8">
              <a:extLst>
                <a:ext uri="{FF2B5EF4-FFF2-40B4-BE49-F238E27FC236}">
                  <a16:creationId xmlns:a16="http://schemas.microsoft.com/office/drawing/2014/main" id="{7ECB9980-088B-0B2E-E722-0AA0FCEFD4BC}"/>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4" name="Group 12">
            <a:extLst>
              <a:ext uri="{FF2B5EF4-FFF2-40B4-BE49-F238E27FC236}">
                <a16:creationId xmlns:a16="http://schemas.microsoft.com/office/drawing/2014/main" id="{7C105C31-AF53-0241-BF97-45C3102611E0}"/>
              </a:ext>
            </a:extLst>
          </p:cNvPr>
          <p:cNvGrpSpPr>
            <a:grpSpLocks/>
          </p:cNvGrpSpPr>
          <p:nvPr/>
        </p:nvGrpSpPr>
        <p:grpSpPr bwMode="auto">
          <a:xfrm>
            <a:off x="1081088" y="898822"/>
            <a:ext cx="746125" cy="1144587"/>
            <a:chOff x="0" y="0"/>
            <a:chExt cx="656" cy="1194"/>
          </a:xfrm>
        </p:grpSpPr>
        <p:sp>
          <p:nvSpPr>
            <p:cNvPr id="15" name="Rectangle 13">
              <a:extLst>
                <a:ext uri="{FF2B5EF4-FFF2-40B4-BE49-F238E27FC236}">
                  <a16:creationId xmlns:a16="http://schemas.microsoft.com/office/drawing/2014/main" id="{0EA12B58-760C-5A32-D17F-0888CF602120}"/>
                </a:ext>
              </a:extLst>
            </p:cNvPr>
            <p:cNvSpPr>
              <a:spLocks/>
            </p:cNvSpPr>
            <p:nvPr/>
          </p:nvSpPr>
          <p:spPr bwMode="auto">
            <a:xfrm>
              <a:off x="1" y="0"/>
              <a:ext cx="654" cy="1194"/>
            </a:xfrm>
            <a:prstGeom prst="rect">
              <a:avLst/>
            </a:prstGeom>
            <a:blipFill dpi="0" rotWithShape="0">
              <a:blip r:embed="rId5"/>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6" name="Rectangle 14">
              <a:extLst>
                <a:ext uri="{FF2B5EF4-FFF2-40B4-BE49-F238E27FC236}">
                  <a16:creationId xmlns:a16="http://schemas.microsoft.com/office/drawing/2014/main" id="{444C49D8-1520-DCC6-C572-F4DBB2D02436}"/>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43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44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4389">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build="p"/>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4">
            <a:extLst>
              <a:ext uri="{FF2B5EF4-FFF2-40B4-BE49-F238E27FC236}">
                <a16:creationId xmlns:a16="http://schemas.microsoft.com/office/drawing/2014/main" id="{9E90E4A7-1A07-4F98-A39A-F008AD076897}"/>
              </a:ext>
            </a:extLst>
          </p:cNvPr>
          <p:cNvSpPr>
            <a:spLocks noGrp="1" noChangeArrowheads="1"/>
          </p:cNvSpPr>
          <p:nvPr>
            <p:ph type="title"/>
          </p:nvPr>
        </p:nvSpPr>
        <p:spPr>
          <a:xfrm>
            <a:off x="750888" y="0"/>
            <a:ext cx="8521700"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05788" algn="l"/>
              </a:tabLst>
            </a:pPr>
            <a:r>
              <a:rPr lang="en-US" altLang="en-US"/>
              <a:t>Server authentication</a:t>
            </a:r>
          </a:p>
        </p:txBody>
      </p:sp>
      <p:sp>
        <p:nvSpPr>
          <p:cNvPr id="64514" name="Line 6">
            <a:extLst>
              <a:ext uri="{FF2B5EF4-FFF2-40B4-BE49-F238E27FC236}">
                <a16:creationId xmlns:a16="http://schemas.microsoft.com/office/drawing/2014/main" id="{6A2406DE-F11B-43B5-9716-BE25A394CF0E}"/>
              </a:ext>
            </a:extLst>
          </p:cNvPr>
          <p:cNvSpPr>
            <a:spLocks noChangeShapeType="1"/>
          </p:cNvSpPr>
          <p:nvPr/>
        </p:nvSpPr>
        <p:spPr bwMode="auto">
          <a:xfrm>
            <a:off x="4516438" y="2101850"/>
            <a:ext cx="4762" cy="334010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4516" name="Rectangle 8">
            <a:extLst>
              <a:ext uri="{FF2B5EF4-FFF2-40B4-BE49-F238E27FC236}">
                <a16:creationId xmlns:a16="http://schemas.microsoft.com/office/drawing/2014/main" id="{D0A44DFA-FEE1-4AB7-8E3C-F15386874F73}"/>
              </a:ext>
            </a:extLst>
          </p:cNvPr>
          <p:cNvSpPr>
            <a:spLocks/>
          </p:cNvSpPr>
          <p:nvPr/>
        </p:nvSpPr>
        <p:spPr bwMode="auto">
          <a:xfrm>
            <a:off x="1090613" y="1833563"/>
            <a:ext cx="862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64518" name="Rectangle 10">
            <a:extLst>
              <a:ext uri="{FF2B5EF4-FFF2-40B4-BE49-F238E27FC236}">
                <a16:creationId xmlns:a16="http://schemas.microsoft.com/office/drawing/2014/main" id="{DDE73E7D-015D-4ABE-BE63-7E57843E917A}"/>
              </a:ext>
            </a:extLst>
          </p:cNvPr>
          <p:cNvSpPr>
            <a:spLocks/>
          </p:cNvSpPr>
          <p:nvPr/>
        </p:nvSpPr>
        <p:spPr bwMode="auto">
          <a:xfrm>
            <a:off x="7343775" y="1731963"/>
            <a:ext cx="706438"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64519" name="Line 11">
            <a:extLst>
              <a:ext uri="{FF2B5EF4-FFF2-40B4-BE49-F238E27FC236}">
                <a16:creationId xmlns:a16="http://schemas.microsoft.com/office/drawing/2014/main" id="{7BFA9C44-3C88-466C-AECD-A83C59629DEE}"/>
              </a:ext>
            </a:extLst>
          </p:cNvPr>
          <p:cNvSpPr>
            <a:spLocks noChangeShapeType="1"/>
          </p:cNvSpPr>
          <p:nvPr/>
        </p:nvSpPr>
        <p:spPr bwMode="auto">
          <a:xfrm flipH="1">
            <a:off x="1449388" y="2198688"/>
            <a:ext cx="19050" cy="32210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4520" name="Line 12">
            <a:extLst>
              <a:ext uri="{FF2B5EF4-FFF2-40B4-BE49-F238E27FC236}">
                <a16:creationId xmlns:a16="http://schemas.microsoft.com/office/drawing/2014/main" id="{5246DDB7-6F3D-4E9B-81D3-ABACEB26FE0C}"/>
              </a:ext>
            </a:extLst>
          </p:cNvPr>
          <p:cNvSpPr>
            <a:spLocks noChangeShapeType="1"/>
          </p:cNvSpPr>
          <p:nvPr/>
        </p:nvSpPr>
        <p:spPr bwMode="auto">
          <a:xfrm>
            <a:off x="7777163" y="2419350"/>
            <a:ext cx="3175" cy="2989263"/>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46445" name="Group 13">
            <a:extLst>
              <a:ext uri="{FF2B5EF4-FFF2-40B4-BE49-F238E27FC236}">
                <a16:creationId xmlns:a16="http://schemas.microsoft.com/office/drawing/2014/main" id="{282BBEEC-61F8-4AFF-A1D0-1A88D530C51D}"/>
              </a:ext>
            </a:extLst>
          </p:cNvPr>
          <p:cNvGrpSpPr>
            <a:grpSpLocks/>
          </p:cNvGrpSpPr>
          <p:nvPr/>
        </p:nvGrpSpPr>
        <p:grpSpPr bwMode="auto">
          <a:xfrm>
            <a:off x="1443038" y="2224088"/>
            <a:ext cx="6186487" cy="341312"/>
            <a:chOff x="0" y="0"/>
            <a:chExt cx="3966" cy="236"/>
          </a:xfrm>
        </p:grpSpPr>
        <p:sp>
          <p:nvSpPr>
            <p:cNvPr id="64544" name="Line 14">
              <a:extLst>
                <a:ext uri="{FF2B5EF4-FFF2-40B4-BE49-F238E27FC236}">
                  <a16:creationId xmlns:a16="http://schemas.microsoft.com/office/drawing/2014/main" id="{49093DA0-65F8-45D3-BDBB-B2483570E412}"/>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4545" name="Group 15">
              <a:extLst>
                <a:ext uri="{FF2B5EF4-FFF2-40B4-BE49-F238E27FC236}">
                  <a16:creationId xmlns:a16="http://schemas.microsoft.com/office/drawing/2014/main" id="{E80C069C-89EF-4B2A-8F4C-676C6E3E515B}"/>
                </a:ext>
              </a:extLst>
            </p:cNvPr>
            <p:cNvGrpSpPr>
              <a:grpSpLocks/>
            </p:cNvGrpSpPr>
            <p:nvPr/>
          </p:nvGrpSpPr>
          <p:grpSpPr bwMode="auto">
            <a:xfrm>
              <a:off x="487" y="0"/>
              <a:ext cx="1992" cy="215"/>
              <a:chOff x="0" y="0"/>
              <a:chExt cx="1992" cy="215"/>
            </a:xfrm>
          </p:grpSpPr>
          <p:sp>
            <p:nvSpPr>
              <p:cNvPr id="64546" name="Rectangle 16">
                <a:extLst>
                  <a:ext uri="{FF2B5EF4-FFF2-40B4-BE49-F238E27FC236}">
                    <a16:creationId xmlns:a16="http://schemas.microsoft.com/office/drawing/2014/main" id="{A34742C3-C65F-4A34-B21A-8EB845F1BF59}"/>
                  </a:ext>
                </a:extLst>
              </p:cNvPr>
              <p:cNvSpPr>
                <a:spLocks/>
              </p:cNvSpPr>
              <p:nvPr/>
            </p:nvSpPr>
            <p:spPr bwMode="auto">
              <a:xfrm>
                <a:off x="0" y="0"/>
                <a:ext cx="1277"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4547" name="Rectangle 17">
                <a:extLst>
                  <a:ext uri="{FF2B5EF4-FFF2-40B4-BE49-F238E27FC236}">
                    <a16:creationId xmlns:a16="http://schemas.microsoft.com/office/drawing/2014/main" id="{097C58E3-AA1A-4B32-997F-8EC37D11337E}"/>
                  </a:ext>
                </a:extLst>
              </p:cNvPr>
              <p:cNvSpPr>
                <a:spLocks/>
              </p:cNvSpPr>
              <p:nvPr/>
            </p:nvSpPr>
            <p:spPr bwMode="auto">
              <a:xfrm>
                <a:off x="0" y="0"/>
                <a:ext cx="199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Are you Bob ?</a:t>
                </a:r>
              </a:p>
            </p:txBody>
          </p:sp>
        </p:grpSp>
      </p:grpSp>
      <p:grpSp>
        <p:nvGrpSpPr>
          <p:cNvPr id="146450" name="Group 18">
            <a:extLst>
              <a:ext uri="{FF2B5EF4-FFF2-40B4-BE49-F238E27FC236}">
                <a16:creationId xmlns:a16="http://schemas.microsoft.com/office/drawing/2014/main" id="{2581D874-9C81-4D55-97E1-695808CF7E7A}"/>
              </a:ext>
            </a:extLst>
          </p:cNvPr>
          <p:cNvGrpSpPr>
            <a:grpSpLocks/>
          </p:cNvGrpSpPr>
          <p:nvPr/>
        </p:nvGrpSpPr>
        <p:grpSpPr bwMode="auto">
          <a:xfrm>
            <a:off x="1552575" y="2619375"/>
            <a:ext cx="6254750" cy="731838"/>
            <a:chOff x="0" y="0"/>
            <a:chExt cx="4009" cy="509"/>
          </a:xfrm>
        </p:grpSpPr>
        <p:sp>
          <p:nvSpPr>
            <p:cNvPr id="64540" name="Line 19">
              <a:extLst>
                <a:ext uri="{FF2B5EF4-FFF2-40B4-BE49-F238E27FC236}">
                  <a16:creationId xmlns:a16="http://schemas.microsoft.com/office/drawing/2014/main" id="{932EA2E3-7A3B-4A45-975B-A4DB9DB081D2}"/>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4541" name="Group 20">
              <a:extLst>
                <a:ext uri="{FF2B5EF4-FFF2-40B4-BE49-F238E27FC236}">
                  <a16:creationId xmlns:a16="http://schemas.microsoft.com/office/drawing/2014/main" id="{8B1F83C1-BD50-4FDD-B41E-9BAD16AF9A06}"/>
                </a:ext>
              </a:extLst>
            </p:cNvPr>
            <p:cNvGrpSpPr>
              <a:grpSpLocks/>
            </p:cNvGrpSpPr>
            <p:nvPr/>
          </p:nvGrpSpPr>
          <p:grpSpPr bwMode="auto">
            <a:xfrm>
              <a:off x="1055" y="164"/>
              <a:ext cx="2163" cy="271"/>
              <a:chOff x="0" y="0"/>
              <a:chExt cx="2163" cy="271"/>
            </a:xfrm>
          </p:grpSpPr>
          <p:sp>
            <p:nvSpPr>
              <p:cNvPr id="64542" name="Rectangle 21">
                <a:extLst>
                  <a:ext uri="{FF2B5EF4-FFF2-40B4-BE49-F238E27FC236}">
                    <a16:creationId xmlns:a16="http://schemas.microsoft.com/office/drawing/2014/main" id="{89657440-4EB8-4D7B-A0FF-2F8641B8E0D7}"/>
                  </a:ext>
                </a:extLst>
              </p:cNvPr>
              <p:cNvSpPr>
                <a:spLocks/>
              </p:cNvSpPr>
              <p:nvPr/>
            </p:nvSpPr>
            <p:spPr bwMode="auto">
              <a:xfrm>
                <a:off x="0" y="0"/>
                <a:ext cx="1217" cy="271"/>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4543" name="Rectangle 22">
                <a:extLst>
                  <a:ext uri="{FF2B5EF4-FFF2-40B4-BE49-F238E27FC236}">
                    <a16:creationId xmlns:a16="http://schemas.microsoft.com/office/drawing/2014/main" id="{C4F09FCC-928A-48B7-A8B1-B31A18C8A827}"/>
                  </a:ext>
                </a:extLst>
              </p:cNvPr>
              <p:cNvSpPr>
                <a:spLocks/>
              </p:cNvSpPr>
              <p:nvPr/>
            </p:nvSpPr>
            <p:spPr bwMode="auto">
              <a:xfrm>
                <a:off x="0" y="0"/>
                <a:ext cx="216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S(Yes,</a:t>
                </a:r>
                <a:r>
                  <a:rPr lang="en-US" altLang="en-US">
                    <a:solidFill>
                      <a:srgbClr val="008000"/>
                    </a:solidFill>
                    <a:latin typeface="Helvetica" panose="020B0604020202020204" pitchFamily="34" charset="0"/>
                    <a:sym typeface="Helvetica" panose="020B0604020202020204" pitchFamily="34" charset="0"/>
                  </a:rPr>
                  <a:t>Priv</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 </a:t>
                </a:r>
              </a:p>
            </p:txBody>
          </p:sp>
        </p:grpSp>
      </p:grpSp>
      <p:sp>
        <p:nvSpPr>
          <p:cNvPr id="64523" name="Rectangle 23">
            <a:extLst>
              <a:ext uri="{FF2B5EF4-FFF2-40B4-BE49-F238E27FC236}">
                <a16:creationId xmlns:a16="http://schemas.microsoft.com/office/drawing/2014/main" id="{B65A74BD-BF6B-4B09-8EC4-817E875684E0}"/>
              </a:ext>
            </a:extLst>
          </p:cNvPr>
          <p:cNvSpPr>
            <a:spLocks/>
          </p:cNvSpPr>
          <p:nvPr/>
        </p:nvSpPr>
        <p:spPr bwMode="auto">
          <a:xfrm>
            <a:off x="6940550" y="2020888"/>
            <a:ext cx="1858963"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p:txBody>
      </p:sp>
      <p:sp>
        <p:nvSpPr>
          <p:cNvPr id="64525" name="Rectangle 25">
            <a:extLst>
              <a:ext uri="{FF2B5EF4-FFF2-40B4-BE49-F238E27FC236}">
                <a16:creationId xmlns:a16="http://schemas.microsoft.com/office/drawing/2014/main" id="{973DCA95-5D77-40E7-BDE9-D4CB9C7990E4}"/>
              </a:ext>
            </a:extLst>
          </p:cNvPr>
          <p:cNvSpPr>
            <a:spLocks/>
          </p:cNvSpPr>
          <p:nvPr/>
        </p:nvSpPr>
        <p:spPr bwMode="auto">
          <a:xfrm>
            <a:off x="3795713" y="1798638"/>
            <a:ext cx="1546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Terrence</a:t>
            </a:r>
          </a:p>
        </p:txBody>
      </p:sp>
      <p:grpSp>
        <p:nvGrpSpPr>
          <p:cNvPr id="146458" name="Group 26">
            <a:extLst>
              <a:ext uri="{FF2B5EF4-FFF2-40B4-BE49-F238E27FC236}">
                <a16:creationId xmlns:a16="http://schemas.microsoft.com/office/drawing/2014/main" id="{1D6DC9DA-6FD3-41F4-BF77-275C06A0F5CA}"/>
              </a:ext>
            </a:extLst>
          </p:cNvPr>
          <p:cNvGrpSpPr>
            <a:grpSpLocks/>
          </p:cNvGrpSpPr>
          <p:nvPr/>
        </p:nvGrpSpPr>
        <p:grpSpPr bwMode="auto">
          <a:xfrm>
            <a:off x="1493838" y="3465513"/>
            <a:ext cx="6257925" cy="423862"/>
            <a:chOff x="0" y="0"/>
            <a:chExt cx="4012" cy="294"/>
          </a:xfrm>
        </p:grpSpPr>
        <p:sp>
          <p:nvSpPr>
            <p:cNvPr id="64536" name="Line 27">
              <a:extLst>
                <a:ext uri="{FF2B5EF4-FFF2-40B4-BE49-F238E27FC236}">
                  <a16:creationId xmlns:a16="http://schemas.microsoft.com/office/drawing/2014/main" id="{0332C284-6EF0-42CE-BA7A-AED3AE9D0DD9}"/>
                </a:ext>
              </a:extLst>
            </p:cNvPr>
            <p:cNvSpPr>
              <a:spLocks noChangeShapeType="1"/>
            </p:cNvSpPr>
            <p:nvPr/>
          </p:nvSpPr>
          <p:spPr bwMode="auto">
            <a:xfrm>
              <a:off x="0" y="141"/>
              <a:ext cx="4012" cy="9"/>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4537" name="Group 28">
              <a:extLst>
                <a:ext uri="{FF2B5EF4-FFF2-40B4-BE49-F238E27FC236}">
                  <a16:creationId xmlns:a16="http://schemas.microsoft.com/office/drawing/2014/main" id="{092A3BA4-4803-4019-8670-DA5B1758654D}"/>
                </a:ext>
              </a:extLst>
            </p:cNvPr>
            <p:cNvGrpSpPr>
              <a:grpSpLocks/>
            </p:cNvGrpSpPr>
            <p:nvPr/>
          </p:nvGrpSpPr>
          <p:grpSpPr bwMode="auto">
            <a:xfrm>
              <a:off x="1251" y="0"/>
              <a:ext cx="2743" cy="294"/>
              <a:chOff x="0" y="0"/>
              <a:chExt cx="2743" cy="294"/>
            </a:xfrm>
          </p:grpSpPr>
          <p:sp>
            <p:nvSpPr>
              <p:cNvPr id="64538" name="Rectangle 29">
                <a:extLst>
                  <a:ext uri="{FF2B5EF4-FFF2-40B4-BE49-F238E27FC236}">
                    <a16:creationId xmlns:a16="http://schemas.microsoft.com/office/drawing/2014/main" id="{EC713DD4-C2FD-45BC-81FA-060687A317C6}"/>
                  </a:ext>
                </a:extLst>
              </p:cNvPr>
              <p:cNvSpPr>
                <a:spLocks/>
              </p:cNvSpPr>
              <p:nvPr/>
            </p:nvSpPr>
            <p:spPr bwMode="auto">
              <a:xfrm>
                <a:off x="0" y="0"/>
                <a:ext cx="2052"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4539" name="Rectangle 30">
                <a:extLst>
                  <a:ext uri="{FF2B5EF4-FFF2-40B4-BE49-F238E27FC236}">
                    <a16:creationId xmlns:a16="http://schemas.microsoft.com/office/drawing/2014/main" id="{69375CB3-A174-4C24-8191-FC6B06D02B29}"/>
                  </a:ext>
                </a:extLst>
              </p:cNvPr>
              <p:cNvSpPr>
                <a:spLocks/>
              </p:cNvSpPr>
              <p:nvPr/>
            </p:nvSpPr>
            <p:spPr bwMode="auto">
              <a:xfrm>
                <a:off x="0" y="0"/>
                <a:ext cx="2743"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1312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Please send </a:t>
                </a:r>
                <a:r>
                  <a:rPr lang="en-US" altLang="en-US">
                    <a:solidFill>
                      <a:srgbClr val="008000"/>
                    </a:solidFill>
                    <a:latin typeface="Helvetica" panose="020B0604020202020204" pitchFamily="34" charset="0"/>
                    <a:sym typeface="Helvetica" panose="020B0604020202020204" pitchFamily="34" charset="0"/>
                  </a:rPr>
                  <a:t>Pub</a:t>
                </a:r>
                <a:r>
                  <a:rPr lang="en-US" altLang="en-US" baseline="-33000">
                    <a:solidFill>
                      <a:srgbClr val="008000"/>
                    </a:solidFill>
                    <a:latin typeface="Helvetica" panose="020B0604020202020204" pitchFamily="34" charset="0"/>
                    <a:sym typeface="Helvetica" panose="020B0604020202020204" pitchFamily="34" charset="0"/>
                  </a:rPr>
                  <a:t>Bob</a:t>
                </a:r>
              </a:p>
            </p:txBody>
          </p:sp>
        </p:grpSp>
      </p:grpSp>
      <p:grpSp>
        <p:nvGrpSpPr>
          <p:cNvPr id="146463" name="Group 31">
            <a:extLst>
              <a:ext uri="{FF2B5EF4-FFF2-40B4-BE49-F238E27FC236}">
                <a16:creationId xmlns:a16="http://schemas.microsoft.com/office/drawing/2014/main" id="{566E03AD-E148-4A28-927A-BC628AB73CBD}"/>
              </a:ext>
            </a:extLst>
          </p:cNvPr>
          <p:cNvGrpSpPr>
            <a:grpSpLocks/>
          </p:cNvGrpSpPr>
          <p:nvPr/>
        </p:nvGrpSpPr>
        <p:grpSpPr bwMode="auto">
          <a:xfrm>
            <a:off x="1743075" y="5645150"/>
            <a:ext cx="6605588" cy="1201738"/>
            <a:chOff x="-558" y="0"/>
            <a:chExt cx="4235" cy="835"/>
          </a:xfrm>
        </p:grpSpPr>
        <p:sp>
          <p:nvSpPr>
            <p:cNvPr id="64534" name="Rectangle 32">
              <a:extLst>
                <a:ext uri="{FF2B5EF4-FFF2-40B4-BE49-F238E27FC236}">
                  <a16:creationId xmlns:a16="http://schemas.microsoft.com/office/drawing/2014/main" id="{A6A02D41-AD02-4164-A4A0-96CE9F756F39}"/>
                </a:ext>
              </a:extLst>
            </p:cNvPr>
            <p:cNvSpPr>
              <a:spLocks/>
            </p:cNvSpPr>
            <p:nvPr/>
          </p:nvSpPr>
          <p:spPr bwMode="auto">
            <a:xfrm>
              <a:off x="0" y="0"/>
              <a:ext cx="3272" cy="62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4535" name="Rectangle 33">
              <a:extLst>
                <a:ext uri="{FF2B5EF4-FFF2-40B4-BE49-F238E27FC236}">
                  <a16:creationId xmlns:a16="http://schemas.microsoft.com/office/drawing/2014/main" id="{37664592-3109-416F-93ED-C6CEEA81F18E}"/>
                </a:ext>
              </a:extLst>
            </p:cNvPr>
            <p:cNvSpPr>
              <a:spLocks/>
            </p:cNvSpPr>
            <p:nvPr/>
          </p:nvSpPr>
          <p:spPr bwMode="auto">
            <a:xfrm>
              <a:off x="-558" y="0"/>
              <a:ext cx="4235"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Possible </a:t>
              </a:r>
              <a:r>
                <a:rPr lang="en-US" altLang="en-US">
                  <a:solidFill>
                    <a:srgbClr val="FF0000"/>
                  </a:solidFill>
                  <a:latin typeface="Helvetica" panose="020B0604020202020204" pitchFamily="34" charset="0"/>
                  <a:sym typeface="Helvetica" panose="020B0604020202020204" pitchFamily="34" charset="0"/>
                </a:rPr>
                <a:t>Man in the Middle Attack</a:t>
              </a:r>
            </a:p>
            <a:p>
              <a:pP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The two messages sent by Bob could</a:t>
              </a:r>
              <a:br>
                <a:rPr lang="en-US" altLang="en-US">
                  <a:latin typeface="Helvetica" panose="020B0604020202020204" pitchFamily="34" charset="0"/>
                  <a:sym typeface="Helvetica" panose="020B0604020202020204" pitchFamily="34" charset="0"/>
                </a:rPr>
              </a:br>
              <a:r>
                <a:rPr lang="en-US" altLang="en-US">
                  <a:latin typeface="Helvetica" panose="020B0604020202020204" pitchFamily="34" charset="0"/>
                  <a:sym typeface="Helvetica" panose="020B0604020202020204" pitchFamily="34" charset="0"/>
                </a:rPr>
                <a:t>also have been sent by Terrence</a:t>
              </a:r>
            </a:p>
          </p:txBody>
        </p:sp>
      </p:grpSp>
      <p:grpSp>
        <p:nvGrpSpPr>
          <p:cNvPr id="146466" name="Group 34">
            <a:extLst>
              <a:ext uri="{FF2B5EF4-FFF2-40B4-BE49-F238E27FC236}">
                <a16:creationId xmlns:a16="http://schemas.microsoft.com/office/drawing/2014/main" id="{2225F042-11D2-49C2-ABA4-864B511CE08D}"/>
              </a:ext>
            </a:extLst>
          </p:cNvPr>
          <p:cNvGrpSpPr>
            <a:grpSpLocks/>
          </p:cNvGrpSpPr>
          <p:nvPr/>
        </p:nvGrpSpPr>
        <p:grpSpPr bwMode="auto">
          <a:xfrm>
            <a:off x="1565275" y="3857625"/>
            <a:ext cx="6253163" cy="733425"/>
            <a:chOff x="0" y="0"/>
            <a:chExt cx="4009" cy="509"/>
          </a:xfrm>
        </p:grpSpPr>
        <p:sp>
          <p:nvSpPr>
            <p:cNvPr id="64530" name="Line 35">
              <a:extLst>
                <a:ext uri="{FF2B5EF4-FFF2-40B4-BE49-F238E27FC236}">
                  <a16:creationId xmlns:a16="http://schemas.microsoft.com/office/drawing/2014/main" id="{36D9944C-0000-4755-934B-4D3166E09162}"/>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4531" name="Group 36">
              <a:extLst>
                <a:ext uri="{FF2B5EF4-FFF2-40B4-BE49-F238E27FC236}">
                  <a16:creationId xmlns:a16="http://schemas.microsoft.com/office/drawing/2014/main" id="{8E9AF326-8467-4FAA-B70B-A96CE849331E}"/>
                </a:ext>
              </a:extLst>
            </p:cNvPr>
            <p:cNvGrpSpPr>
              <a:grpSpLocks/>
            </p:cNvGrpSpPr>
            <p:nvPr/>
          </p:nvGrpSpPr>
          <p:grpSpPr bwMode="auto">
            <a:xfrm>
              <a:off x="1055" y="165"/>
              <a:ext cx="1610" cy="288"/>
              <a:chOff x="0" y="0"/>
              <a:chExt cx="1610" cy="288"/>
            </a:xfrm>
          </p:grpSpPr>
          <p:sp>
            <p:nvSpPr>
              <p:cNvPr id="64532" name="Rectangle 37">
                <a:extLst>
                  <a:ext uri="{FF2B5EF4-FFF2-40B4-BE49-F238E27FC236}">
                    <a16:creationId xmlns:a16="http://schemas.microsoft.com/office/drawing/2014/main" id="{367E73BB-00BC-46B1-AD9B-B7A758B39F13}"/>
                  </a:ext>
                </a:extLst>
              </p:cNvPr>
              <p:cNvSpPr>
                <a:spLocks/>
              </p:cNvSpPr>
              <p:nvPr/>
            </p:nvSpPr>
            <p:spPr bwMode="auto">
              <a:xfrm>
                <a:off x="0" y="0"/>
                <a:ext cx="1610" cy="271"/>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4533" name="Rectangle 38">
                <a:extLst>
                  <a:ext uri="{FF2B5EF4-FFF2-40B4-BE49-F238E27FC236}">
                    <a16:creationId xmlns:a16="http://schemas.microsoft.com/office/drawing/2014/main" id="{F84D58AC-95DD-4A0D-A5F2-DD7C8207A1F7}"/>
                  </a:ext>
                </a:extLst>
              </p:cNvPr>
              <p:cNvSpPr>
                <a:spLocks/>
              </p:cNvSpPr>
              <p:nvPr/>
            </p:nvSpPr>
            <p:spPr bwMode="auto">
              <a:xfrm>
                <a:off x="0" y="0"/>
                <a:ext cx="16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Bob's key : </a:t>
                </a:r>
                <a:r>
                  <a:rPr lang="en-US" altLang="en-US">
                    <a:solidFill>
                      <a:srgbClr val="008000"/>
                    </a:solidFill>
                    <a:latin typeface="Helvetica" panose="020B0604020202020204" pitchFamily="34" charset="0"/>
                    <a:sym typeface="Helvetica" panose="020B0604020202020204" pitchFamily="34" charset="0"/>
                  </a:rPr>
                  <a:t>Pub</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 </a:t>
                </a:r>
              </a:p>
            </p:txBody>
          </p:sp>
        </p:grpSp>
      </p:grpSp>
      <p:pic>
        <p:nvPicPr>
          <p:cNvPr id="37" name="Picture 2">
            <a:extLst>
              <a:ext uri="{FF2B5EF4-FFF2-40B4-BE49-F238E27FC236}">
                <a16:creationId xmlns:a16="http://schemas.microsoft.com/office/drawing/2014/main" id="{231F8F07-2B7C-184F-ADBF-26E23D74E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93537">
            <a:off x="203142" y="5247501"/>
            <a:ext cx="2409942" cy="538932"/>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3">
            <a:extLst>
              <a:ext uri="{FF2B5EF4-FFF2-40B4-BE49-F238E27FC236}">
                <a16:creationId xmlns:a16="http://schemas.microsoft.com/office/drawing/2014/main" id="{FC60574C-BFCA-6748-9A42-4EF82FDEC727}"/>
              </a:ext>
            </a:extLst>
          </p:cNvPr>
          <p:cNvSpPr>
            <a:spLocks/>
          </p:cNvSpPr>
          <p:nvPr/>
        </p:nvSpPr>
        <p:spPr bwMode="auto">
          <a:xfrm>
            <a:off x="2559933" y="5064993"/>
            <a:ext cx="2674990" cy="407296"/>
          </a:xfrm>
          <a:prstGeom prst="rect">
            <a:avLst/>
          </a:prstGeom>
          <a:solidFill>
            <a:schemeClr val="bg1"/>
          </a:solidFill>
          <a:ln>
            <a:noFill/>
          </a:ln>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Is this secure ?</a:t>
            </a:r>
          </a:p>
        </p:txBody>
      </p:sp>
      <p:grpSp>
        <p:nvGrpSpPr>
          <p:cNvPr id="2" name="Group 6">
            <a:extLst>
              <a:ext uri="{FF2B5EF4-FFF2-40B4-BE49-F238E27FC236}">
                <a16:creationId xmlns:a16="http://schemas.microsoft.com/office/drawing/2014/main" id="{6E181626-6EFE-D90F-65B9-CD7A7F9CCC0F}"/>
              </a:ext>
            </a:extLst>
          </p:cNvPr>
          <p:cNvGrpSpPr>
            <a:grpSpLocks/>
          </p:cNvGrpSpPr>
          <p:nvPr/>
        </p:nvGrpSpPr>
        <p:grpSpPr bwMode="auto">
          <a:xfrm>
            <a:off x="7543007" y="946824"/>
            <a:ext cx="417512" cy="728581"/>
            <a:chOff x="0" y="0"/>
            <a:chExt cx="506" cy="1003"/>
          </a:xfrm>
        </p:grpSpPr>
        <p:sp>
          <p:nvSpPr>
            <p:cNvPr id="3" name="Rectangle 7">
              <a:extLst>
                <a:ext uri="{FF2B5EF4-FFF2-40B4-BE49-F238E27FC236}">
                  <a16:creationId xmlns:a16="http://schemas.microsoft.com/office/drawing/2014/main" id="{F05511BD-4E96-57CB-9E77-405C61949A13}"/>
                </a:ext>
              </a:extLst>
            </p:cNvPr>
            <p:cNvSpPr>
              <a:spLocks/>
            </p:cNvSpPr>
            <p:nvPr/>
          </p:nvSpPr>
          <p:spPr bwMode="auto">
            <a:xfrm>
              <a:off x="0" y="0"/>
              <a:ext cx="506" cy="1003"/>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CA6C0991-F577-BD33-0F79-C3E8E482AF43}"/>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16">
            <a:extLst>
              <a:ext uri="{FF2B5EF4-FFF2-40B4-BE49-F238E27FC236}">
                <a16:creationId xmlns:a16="http://schemas.microsoft.com/office/drawing/2014/main" id="{BB6A32ED-F8F4-8570-B43F-237D84CD1233}"/>
              </a:ext>
            </a:extLst>
          </p:cNvPr>
          <p:cNvGrpSpPr>
            <a:grpSpLocks/>
          </p:cNvGrpSpPr>
          <p:nvPr/>
        </p:nvGrpSpPr>
        <p:grpSpPr bwMode="auto">
          <a:xfrm>
            <a:off x="4294187" y="969216"/>
            <a:ext cx="484188" cy="759888"/>
            <a:chOff x="6440791" y="4293096"/>
            <a:chExt cx="787450" cy="1512168"/>
          </a:xfrm>
        </p:grpSpPr>
        <p:sp>
          <p:nvSpPr>
            <p:cNvPr id="6" name="Rectangle 7">
              <a:extLst>
                <a:ext uri="{FF2B5EF4-FFF2-40B4-BE49-F238E27FC236}">
                  <a16:creationId xmlns:a16="http://schemas.microsoft.com/office/drawing/2014/main" id="{60625AD2-BF27-F60D-6971-462CED44CC53}"/>
                </a:ext>
              </a:extLst>
            </p:cNvPr>
            <p:cNvSpPr>
              <a:spLocks/>
            </p:cNvSpPr>
            <p:nvPr/>
          </p:nvSpPr>
          <p:spPr bwMode="auto">
            <a:xfrm>
              <a:off x="6537176" y="4344987"/>
              <a:ext cx="594681" cy="1460277"/>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0CBA6ED7-9273-07B4-F789-80ABCC921831}"/>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8" name="Straight Connector 19">
              <a:extLst>
                <a:ext uri="{FF2B5EF4-FFF2-40B4-BE49-F238E27FC236}">
                  <a16:creationId xmlns:a16="http://schemas.microsoft.com/office/drawing/2014/main" id="{388F61E8-2C92-508D-D046-DDB2544AE678}"/>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9" name="Snip Same-side Corner of Rectangle 8">
              <a:extLst>
                <a:ext uri="{FF2B5EF4-FFF2-40B4-BE49-F238E27FC236}">
                  <a16:creationId xmlns:a16="http://schemas.microsoft.com/office/drawing/2014/main" id="{E1317CF0-1C68-7B32-3D8B-8477D7537E7B}"/>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10" name="Rounded Rectangle 21">
              <a:extLst>
                <a:ext uri="{FF2B5EF4-FFF2-40B4-BE49-F238E27FC236}">
                  <a16:creationId xmlns:a16="http://schemas.microsoft.com/office/drawing/2014/main" id="{75A38C79-80E8-BC4A-BF20-10EBAEE26954}"/>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1" name="Oval 22">
              <a:extLst>
                <a:ext uri="{FF2B5EF4-FFF2-40B4-BE49-F238E27FC236}">
                  <a16:creationId xmlns:a16="http://schemas.microsoft.com/office/drawing/2014/main" id="{749D7A07-C339-946F-B5BB-4A9719404B1E}"/>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2" name="Oval 23">
              <a:extLst>
                <a:ext uri="{FF2B5EF4-FFF2-40B4-BE49-F238E27FC236}">
                  <a16:creationId xmlns:a16="http://schemas.microsoft.com/office/drawing/2014/main" id="{6240BC80-7C39-A14A-5086-5756F15AFE8C}"/>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3" name="Group 12">
            <a:extLst>
              <a:ext uri="{FF2B5EF4-FFF2-40B4-BE49-F238E27FC236}">
                <a16:creationId xmlns:a16="http://schemas.microsoft.com/office/drawing/2014/main" id="{3FE69794-75BD-606C-77FF-C4C7B3BA3363}"/>
              </a:ext>
            </a:extLst>
          </p:cNvPr>
          <p:cNvGrpSpPr>
            <a:grpSpLocks/>
          </p:cNvGrpSpPr>
          <p:nvPr/>
        </p:nvGrpSpPr>
        <p:grpSpPr bwMode="auto">
          <a:xfrm>
            <a:off x="1221844" y="894074"/>
            <a:ext cx="615422" cy="949325"/>
            <a:chOff x="0" y="0"/>
            <a:chExt cx="656" cy="1194"/>
          </a:xfrm>
        </p:grpSpPr>
        <p:sp>
          <p:nvSpPr>
            <p:cNvPr id="14" name="Rectangle 13">
              <a:extLst>
                <a:ext uri="{FF2B5EF4-FFF2-40B4-BE49-F238E27FC236}">
                  <a16:creationId xmlns:a16="http://schemas.microsoft.com/office/drawing/2014/main" id="{367AEEEF-DC46-12BD-E05F-C67312A30327}"/>
                </a:ext>
              </a:extLst>
            </p:cNvPr>
            <p:cNvSpPr>
              <a:spLocks/>
            </p:cNvSpPr>
            <p:nvPr/>
          </p:nvSpPr>
          <p:spPr bwMode="auto">
            <a:xfrm>
              <a:off x="1" y="0"/>
              <a:ext cx="654" cy="1194"/>
            </a:xfrm>
            <a:prstGeom prst="rect">
              <a:avLst/>
            </a:prstGeom>
            <a:blipFill dpi="0" rotWithShape="0">
              <a:blip r:embed="rId5"/>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5" name="Rectangle 14">
              <a:extLst>
                <a:ext uri="{FF2B5EF4-FFF2-40B4-BE49-F238E27FC236}">
                  <a16:creationId xmlns:a16="http://schemas.microsoft.com/office/drawing/2014/main" id="{C6799CA2-F72F-5622-1120-ACF5B2ADA9C5}"/>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
        <p:nvSpPr>
          <p:cNvPr id="18" name="Content Placeholder 17">
            <a:extLst>
              <a:ext uri="{FF2B5EF4-FFF2-40B4-BE49-F238E27FC236}">
                <a16:creationId xmlns:a16="http://schemas.microsoft.com/office/drawing/2014/main" id="{07021693-1FE6-782E-E4D7-4910F255C7CC}"/>
              </a:ext>
            </a:extLst>
          </p:cNvPr>
          <p:cNvSpPr>
            <a:spLocks noGrp="1"/>
          </p:cNvSpPr>
          <p:nvPr>
            <p:ph idx="1"/>
          </p:nvPr>
        </p:nvSpPr>
        <p:spPr/>
        <p:txBody>
          <a:bodyPr/>
          <a:lstStyle/>
          <a:p>
            <a:endParaRPr lang="en-BE"/>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64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64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64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64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46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FF4B5A19-3EFE-456F-BEB7-9456792F675E}"/>
              </a:ext>
            </a:extLst>
          </p:cNvPr>
          <p:cNvSpPr>
            <a:spLocks noGrp="1" noChangeArrowheads="1"/>
          </p:cNvSpPr>
          <p:nvPr>
            <p:ph type="title"/>
          </p:nvPr>
        </p:nvSpPr>
        <p:spPr>
          <a:xfrm>
            <a:off x="2495550" y="0"/>
            <a:ext cx="6948488" cy="1146175"/>
          </a:xfrm>
        </p:spPr>
        <p:txBody>
          <a:bodyPr/>
          <a:lstStyle/>
          <a:p>
            <a:pPr eaLnBrk="1" hangingPunct="1">
              <a:lnSpc>
                <a:spcPct val="84000"/>
              </a:lnSpc>
              <a:tabLst>
                <a:tab pos="692150" algn="l"/>
                <a:tab pos="1374775" algn="l"/>
                <a:tab pos="2066925" algn="l"/>
                <a:tab pos="2749550" algn="l"/>
                <a:tab pos="3441700" algn="l"/>
                <a:tab pos="4124325" algn="l"/>
                <a:tab pos="4816475" algn="l"/>
                <a:tab pos="5499100" algn="l"/>
                <a:tab pos="6192838" algn="l"/>
                <a:tab pos="6827838" algn="l"/>
              </a:tabLst>
            </a:pPr>
            <a:r>
              <a:rPr lang="en-US" altLang="en-US"/>
              <a:t>Multipart/mixed</a:t>
            </a:r>
          </a:p>
        </p:txBody>
      </p:sp>
      <p:sp>
        <p:nvSpPr>
          <p:cNvPr id="113666" name="Rectangle 2">
            <a:extLst>
              <a:ext uri="{FF2B5EF4-FFF2-40B4-BE49-F238E27FC236}">
                <a16:creationId xmlns:a16="http://schemas.microsoft.com/office/drawing/2014/main" id="{2EEE02B1-BDD5-4DDB-8EAA-9ABAE0CEEADD}"/>
              </a:ext>
            </a:extLst>
          </p:cNvPr>
          <p:cNvSpPr>
            <a:spLocks/>
          </p:cNvSpPr>
          <p:nvPr/>
        </p:nvSpPr>
        <p:spPr bwMode="auto">
          <a:xfrm>
            <a:off x="658813" y="1617663"/>
            <a:ext cx="7896225"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92150" algn="l"/>
                <a:tab pos="1374775" algn="l"/>
                <a:tab pos="2066925" algn="l"/>
                <a:tab pos="2749550" algn="l"/>
                <a:tab pos="3441700" algn="l"/>
                <a:tab pos="4124325" algn="l"/>
                <a:tab pos="4816475" algn="l"/>
                <a:tab pos="5499100" algn="l"/>
                <a:tab pos="61547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4000"/>
              </a:lnSpc>
              <a:spcBef>
                <a:spcPct val="0"/>
              </a:spcBef>
              <a:buSzTx/>
              <a:buFontTx/>
              <a:buNone/>
            </a:pPr>
            <a:r>
              <a:rPr lang="en-US" altLang="en-US" sz="1800">
                <a:latin typeface="Courier New" panose="02070309020205020404" pitchFamily="49" charset="0"/>
                <a:ea typeface="ＭＳ Ｐゴシック" panose="020B0600070205080204" pitchFamily="34" charset="-128"/>
                <a:sym typeface="Courier New" panose="02070309020205020404" pitchFamily="49" charset="0"/>
              </a:rPr>
              <a:t>Date: Mon, 20 Sep 1999 16:33:16 +0200</a:t>
            </a:r>
          </a:p>
          <a:p>
            <a:pPr eaLnBrk="1" hangingPunct="1">
              <a:lnSpc>
                <a:spcPct val="84000"/>
              </a:lnSpc>
              <a:spcBef>
                <a:spcPct val="0"/>
              </a:spcBef>
              <a:buSzTx/>
              <a:buFontTx/>
              <a:buNone/>
            </a:pPr>
            <a:r>
              <a:rPr lang="en-US" altLang="en-US" sz="1800">
                <a:latin typeface="Courier New" panose="02070309020205020404" pitchFamily="49" charset="0"/>
                <a:ea typeface="ＭＳ Ｐゴシック" panose="020B0600070205080204" pitchFamily="34" charset="-128"/>
                <a:sym typeface="Courier New" panose="02070309020205020404" pitchFamily="49" charset="0"/>
              </a:rPr>
              <a:t>From: Nathaniel Borenstein &lt;</a:t>
            </a:r>
            <a:r>
              <a:rPr lang="en-US" altLang="en-US" sz="1800" u="sng">
                <a:solidFill>
                  <a:srgbClr val="CCCCFF"/>
                </a:solidFill>
                <a:latin typeface="Courier New" panose="02070309020205020404" pitchFamily="49" charset="0"/>
                <a:ea typeface="ＭＳ Ｐゴシック" panose="020B0600070205080204" pitchFamily="34" charset="-128"/>
                <a:sym typeface="Courier New" panose="02070309020205020404" pitchFamily="49" charset="0"/>
                <a:hlinkClick r:id="rId3"/>
              </a:rPr>
              <a:t>nsb@bellcore.com</a:t>
            </a:r>
            <a:r>
              <a:rPr lang="en-US" altLang="en-US" sz="1800">
                <a:latin typeface="Courier New" panose="02070309020205020404" pitchFamily="49" charset="0"/>
                <a:ea typeface="ＭＳ Ｐゴシック" panose="020B0600070205080204" pitchFamily="34" charset="-128"/>
                <a:sym typeface="Courier New" panose="02070309020205020404" pitchFamily="49" charset="0"/>
              </a:rPr>
              <a:t>&gt;</a:t>
            </a:r>
          </a:p>
          <a:p>
            <a:pPr eaLnBrk="1" hangingPunct="1">
              <a:lnSpc>
                <a:spcPct val="84000"/>
              </a:lnSpc>
              <a:spcBef>
                <a:spcPct val="0"/>
              </a:spcBef>
              <a:buSzTx/>
              <a:buFontTx/>
              <a:buNone/>
            </a:pPr>
            <a:r>
              <a:rPr lang="en-US" altLang="en-US" sz="1800">
                <a:latin typeface="Courier New" panose="02070309020205020404" pitchFamily="49" charset="0"/>
                <a:ea typeface="ＭＳ Ｐゴシック" panose="020B0600070205080204" pitchFamily="34" charset="-128"/>
                <a:sym typeface="Courier New" panose="02070309020205020404" pitchFamily="49" charset="0"/>
              </a:rPr>
              <a:t>To: Ned Freed &lt;</a:t>
            </a:r>
            <a:r>
              <a:rPr lang="en-US" altLang="en-US" sz="1800" u="sng">
                <a:solidFill>
                  <a:srgbClr val="CCCCFF"/>
                </a:solidFill>
                <a:latin typeface="Courier New" panose="02070309020205020404" pitchFamily="49" charset="0"/>
                <a:ea typeface="ＭＳ Ｐゴシック" panose="020B0600070205080204" pitchFamily="34" charset="-128"/>
                <a:sym typeface="Courier New" panose="02070309020205020404" pitchFamily="49" charset="0"/>
              </a:rPr>
              <a:t>ned@innosoft.com</a:t>
            </a:r>
            <a:r>
              <a:rPr lang="en-US" altLang="en-US" sz="1800">
                <a:latin typeface="Courier New" panose="02070309020205020404" pitchFamily="49" charset="0"/>
                <a:ea typeface="ＭＳ Ｐゴシック" panose="020B0600070205080204" pitchFamily="34" charset="-128"/>
                <a:sym typeface="Courier New" panose="02070309020205020404" pitchFamily="49" charset="0"/>
                <a:hlinkClick r:id="" action="ppaction://noaction"/>
              </a:rPr>
              <a:t>&gt;</a:t>
            </a:r>
          </a:p>
          <a:p>
            <a:pPr eaLnBrk="1" hangingPunct="1">
              <a:lnSpc>
                <a:spcPct val="84000"/>
              </a:lnSpc>
              <a:spcBef>
                <a:spcPct val="0"/>
              </a:spcBef>
              <a:buSzTx/>
              <a:buFontTx/>
              <a:buNone/>
            </a:pPr>
            <a:r>
              <a:rPr lang="en-US" altLang="en-US" sz="1800">
                <a:latin typeface="Courier New" panose="02070309020205020404" pitchFamily="49" charset="0"/>
                <a:ea typeface="ＭＳ Ｐゴシック" panose="020B0600070205080204" pitchFamily="34" charset="-128"/>
                <a:sym typeface="Courier New" panose="02070309020205020404" pitchFamily="49" charset="0"/>
                <a:hlinkClick r:id="" action="ppaction://noaction"/>
              </a:rPr>
              <a:t>Subject: Test</a:t>
            </a:r>
          </a:p>
          <a:p>
            <a:pPr eaLnBrk="1" hangingPunct="1">
              <a:lnSpc>
                <a:spcPct val="84000"/>
              </a:lnSpc>
              <a:spcBef>
                <a:spcPct val="0"/>
              </a:spcBef>
              <a:buSzTx/>
              <a:buFontTx/>
              <a:buNone/>
            </a:pPr>
            <a:r>
              <a:rPr lang="en-US" altLang="en-US" sz="18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MIME-Version: 1.0</a:t>
            </a:r>
          </a:p>
          <a:p>
            <a:pPr eaLnBrk="1" hangingPunct="1">
              <a:lnSpc>
                <a:spcPct val="84000"/>
              </a:lnSpc>
              <a:spcBef>
                <a:spcPct val="0"/>
              </a:spcBef>
              <a:buSzTx/>
              <a:buFontTx/>
              <a:buNone/>
            </a:pPr>
            <a:r>
              <a:rPr lang="en-US" altLang="en-US" sz="18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Content-Type: multipart/mixed; boundary</a:t>
            </a:r>
            <a:r>
              <a:rPr lang="en-US" altLang="en-US" sz="1800">
                <a:latin typeface="Courier New" panose="02070309020205020404" pitchFamily="49" charset="0"/>
                <a:ea typeface="ＭＳ Ｐゴシック" panose="020B0600070205080204" pitchFamily="34" charset="-128"/>
                <a:sym typeface="Courier New" panose="02070309020205020404" pitchFamily="49" charset="0"/>
              </a:rPr>
              <a:t>="</a:t>
            </a:r>
            <a:r>
              <a:rPr lang="en-US" altLang="en-US" sz="1800">
                <a:solidFill>
                  <a:srgbClr val="0000FF"/>
                </a:solidFill>
                <a:latin typeface="Courier New" panose="02070309020205020404" pitchFamily="49" charset="0"/>
                <a:ea typeface="ＭＳ Ｐゴシック" panose="020B0600070205080204" pitchFamily="34" charset="-128"/>
                <a:sym typeface="Courier New" panose="02070309020205020404" pitchFamily="49" charset="0"/>
              </a:rPr>
              <a:t>simple boundary</a:t>
            </a:r>
            <a:r>
              <a:rPr lang="en-US" altLang="en-US" sz="1800">
                <a:latin typeface="Courier New" panose="02070309020205020404" pitchFamily="49" charset="0"/>
                <a:ea typeface="ＭＳ Ｐゴシック" panose="020B0600070205080204" pitchFamily="34" charset="-128"/>
                <a:sym typeface="Courier New" panose="02070309020205020404" pitchFamily="49" charset="0"/>
              </a:rPr>
              <a:t>"</a:t>
            </a:r>
          </a:p>
          <a:p>
            <a:pPr eaLnBrk="1" hangingPunct="1">
              <a:lnSpc>
                <a:spcPct val="84000"/>
              </a:lnSpc>
              <a:spcBef>
                <a:spcPct val="0"/>
              </a:spcBef>
              <a:buSzTx/>
              <a:buFontTx/>
              <a:buNone/>
            </a:pPr>
            <a:endParaRPr lang="en-US" altLang="en-US" sz="1800">
              <a:latin typeface="Courier New" panose="02070309020205020404" pitchFamily="49" charset="0"/>
              <a:ea typeface="ＭＳ Ｐゴシック" panose="020B0600070205080204" pitchFamily="34" charset="-128"/>
              <a:sym typeface="Courier New" panose="02070309020205020404" pitchFamily="49" charset="0"/>
            </a:endParaRPr>
          </a:p>
          <a:p>
            <a:pPr eaLnBrk="1" hangingPunct="1">
              <a:lnSpc>
                <a:spcPct val="84000"/>
              </a:lnSpc>
              <a:spcBef>
                <a:spcPct val="0"/>
              </a:spcBef>
              <a:buSzTx/>
              <a:buFontTx/>
              <a:buNone/>
            </a:pPr>
            <a:r>
              <a:rPr lang="en-US" altLang="en-US" sz="1800">
                <a:latin typeface="Courier New" panose="02070309020205020404" pitchFamily="49" charset="0"/>
                <a:ea typeface="ＭＳ Ｐゴシック" panose="020B0600070205080204" pitchFamily="34" charset="-128"/>
                <a:sym typeface="Courier New" panose="02070309020205020404" pitchFamily="49" charset="0"/>
              </a:rPr>
              <a:t>preamble, to be ignored</a:t>
            </a:r>
          </a:p>
          <a:p>
            <a:pPr eaLnBrk="1" hangingPunct="1">
              <a:lnSpc>
                <a:spcPct val="84000"/>
              </a:lnSpc>
              <a:spcBef>
                <a:spcPct val="0"/>
              </a:spcBef>
              <a:buSzTx/>
              <a:buFontTx/>
              <a:buNone/>
            </a:pPr>
            <a:endParaRPr lang="en-US" altLang="en-US" sz="1800">
              <a:latin typeface="Courier New" panose="02070309020205020404" pitchFamily="49" charset="0"/>
              <a:ea typeface="ＭＳ Ｐゴシック" panose="020B0600070205080204" pitchFamily="34" charset="-128"/>
              <a:sym typeface="Courier New" panose="02070309020205020404" pitchFamily="49" charset="0"/>
            </a:endParaRPr>
          </a:p>
          <a:p>
            <a:pPr eaLnBrk="1" hangingPunct="1">
              <a:lnSpc>
                <a:spcPct val="84000"/>
              </a:lnSpc>
              <a:spcBef>
                <a:spcPct val="0"/>
              </a:spcBef>
              <a:buSzTx/>
              <a:buFontTx/>
              <a:buNone/>
            </a:pPr>
            <a:r>
              <a:rPr lang="en-US" altLang="en-US" sz="1800">
                <a:latin typeface="Courier New" panose="02070309020205020404" pitchFamily="49" charset="0"/>
                <a:ea typeface="ＭＳ Ｐゴシック" panose="020B0600070205080204" pitchFamily="34" charset="-128"/>
                <a:sym typeface="Courier New" panose="02070309020205020404" pitchFamily="49" charset="0"/>
              </a:rPr>
              <a:t>--</a:t>
            </a:r>
            <a:r>
              <a:rPr lang="en-US" altLang="en-US" sz="1800">
                <a:solidFill>
                  <a:srgbClr val="0000FF"/>
                </a:solidFill>
                <a:latin typeface="Courier New" panose="02070309020205020404" pitchFamily="49" charset="0"/>
                <a:ea typeface="ＭＳ Ｐゴシック" panose="020B0600070205080204" pitchFamily="34" charset="-128"/>
                <a:sym typeface="Courier New" panose="02070309020205020404" pitchFamily="49" charset="0"/>
              </a:rPr>
              <a:t>simple boundary</a:t>
            </a:r>
          </a:p>
          <a:p>
            <a:pPr eaLnBrk="1" hangingPunct="1">
              <a:lnSpc>
                <a:spcPct val="84000"/>
              </a:lnSpc>
              <a:spcBef>
                <a:spcPct val="0"/>
              </a:spcBef>
              <a:buSzTx/>
              <a:buFontTx/>
              <a:buNone/>
            </a:pPr>
            <a:r>
              <a:rPr lang="en-US" altLang="en-US" sz="18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Content-Type: text/plain; charset=us-ascii</a:t>
            </a:r>
          </a:p>
          <a:p>
            <a:pPr eaLnBrk="1" hangingPunct="1">
              <a:lnSpc>
                <a:spcPct val="84000"/>
              </a:lnSpc>
              <a:spcBef>
                <a:spcPct val="0"/>
              </a:spcBef>
              <a:buSzTx/>
              <a:buFontTx/>
              <a:buNone/>
            </a:pPr>
            <a:endParaRPr lang="en-US" altLang="en-US" sz="1800">
              <a:latin typeface="Courier New" panose="02070309020205020404" pitchFamily="49" charset="0"/>
              <a:ea typeface="ＭＳ Ｐゴシック" panose="020B0600070205080204" pitchFamily="34" charset="-128"/>
              <a:sym typeface="Courier New" panose="02070309020205020404" pitchFamily="49" charset="0"/>
            </a:endParaRPr>
          </a:p>
          <a:p>
            <a:pPr eaLnBrk="1" hangingPunct="1">
              <a:lnSpc>
                <a:spcPct val="84000"/>
              </a:lnSpc>
              <a:spcBef>
                <a:spcPct val="0"/>
              </a:spcBef>
              <a:buSzTx/>
              <a:buFontTx/>
              <a:buNone/>
            </a:pPr>
            <a:r>
              <a:rPr lang="en-US" altLang="en-US" sz="1800">
                <a:latin typeface="Courier New" panose="02070309020205020404" pitchFamily="49" charset="0"/>
                <a:ea typeface="ＭＳ Ｐゴシック" panose="020B0600070205080204" pitchFamily="34" charset="-128"/>
                <a:sym typeface="Courier New" panose="02070309020205020404" pitchFamily="49" charset="0"/>
              </a:rPr>
              <a:t>partie 1</a:t>
            </a:r>
          </a:p>
          <a:p>
            <a:pPr eaLnBrk="1" hangingPunct="1">
              <a:lnSpc>
                <a:spcPct val="84000"/>
              </a:lnSpc>
              <a:spcBef>
                <a:spcPct val="0"/>
              </a:spcBef>
              <a:buSzTx/>
              <a:buFontTx/>
              <a:buNone/>
            </a:pPr>
            <a:endParaRPr lang="en-US" altLang="en-US" sz="1800">
              <a:latin typeface="Courier New" panose="02070309020205020404" pitchFamily="49" charset="0"/>
              <a:ea typeface="ＭＳ Ｐゴシック" panose="020B0600070205080204" pitchFamily="34" charset="-128"/>
              <a:sym typeface="Courier New" panose="02070309020205020404" pitchFamily="49" charset="0"/>
            </a:endParaRPr>
          </a:p>
          <a:p>
            <a:pPr eaLnBrk="1" hangingPunct="1">
              <a:lnSpc>
                <a:spcPct val="84000"/>
              </a:lnSpc>
              <a:spcBef>
                <a:spcPct val="0"/>
              </a:spcBef>
              <a:buSzTx/>
              <a:buFontTx/>
              <a:buNone/>
            </a:pPr>
            <a:r>
              <a:rPr lang="en-US" altLang="en-US" sz="1800">
                <a:latin typeface="Courier New" panose="02070309020205020404" pitchFamily="49" charset="0"/>
                <a:ea typeface="ＭＳ Ｐゴシック" panose="020B0600070205080204" pitchFamily="34" charset="-128"/>
                <a:sym typeface="Courier New" panose="02070309020205020404" pitchFamily="49" charset="0"/>
              </a:rPr>
              <a:t>--</a:t>
            </a:r>
            <a:r>
              <a:rPr lang="en-US" altLang="en-US" sz="1800">
                <a:solidFill>
                  <a:srgbClr val="0000FF"/>
                </a:solidFill>
                <a:latin typeface="Courier New" panose="02070309020205020404" pitchFamily="49" charset="0"/>
                <a:ea typeface="ＭＳ Ｐゴシック" panose="020B0600070205080204" pitchFamily="34" charset="-128"/>
                <a:sym typeface="Courier New" panose="02070309020205020404" pitchFamily="49" charset="0"/>
              </a:rPr>
              <a:t>simple boundary</a:t>
            </a:r>
          </a:p>
          <a:p>
            <a:pPr eaLnBrk="1" hangingPunct="1">
              <a:lnSpc>
                <a:spcPct val="84000"/>
              </a:lnSpc>
              <a:spcBef>
                <a:spcPct val="0"/>
              </a:spcBef>
              <a:buSzTx/>
              <a:buFontTx/>
              <a:buNone/>
            </a:pPr>
            <a:r>
              <a:rPr lang="en-US" altLang="en-US" sz="1800">
                <a:solidFill>
                  <a:srgbClr val="FF0000"/>
                </a:solidFill>
                <a:latin typeface="Courier New" panose="02070309020205020404" pitchFamily="49" charset="0"/>
                <a:ea typeface="ＭＳ Ｐゴシック" panose="020B0600070205080204" pitchFamily="34" charset="-128"/>
                <a:sym typeface="Courier New" panose="02070309020205020404" pitchFamily="49" charset="0"/>
              </a:rPr>
              <a:t>Content-Type: text/plain; charset=us-ascii</a:t>
            </a:r>
          </a:p>
          <a:p>
            <a:pPr eaLnBrk="1" hangingPunct="1">
              <a:lnSpc>
                <a:spcPct val="84000"/>
              </a:lnSpc>
              <a:spcBef>
                <a:spcPct val="0"/>
              </a:spcBef>
              <a:buSzTx/>
              <a:buFontTx/>
              <a:buNone/>
            </a:pPr>
            <a:endParaRPr lang="en-US" altLang="en-US" sz="1800">
              <a:latin typeface="Courier New" panose="02070309020205020404" pitchFamily="49" charset="0"/>
              <a:ea typeface="ＭＳ Ｐゴシック" panose="020B0600070205080204" pitchFamily="34" charset="-128"/>
              <a:sym typeface="Courier New" panose="02070309020205020404" pitchFamily="49" charset="0"/>
            </a:endParaRPr>
          </a:p>
          <a:p>
            <a:pPr eaLnBrk="1" hangingPunct="1">
              <a:lnSpc>
                <a:spcPct val="84000"/>
              </a:lnSpc>
              <a:spcBef>
                <a:spcPct val="0"/>
              </a:spcBef>
              <a:buSzTx/>
              <a:buFontTx/>
              <a:buNone/>
            </a:pPr>
            <a:r>
              <a:rPr lang="en-US" altLang="en-US" sz="1800">
                <a:latin typeface="Courier New" panose="02070309020205020404" pitchFamily="49" charset="0"/>
                <a:ea typeface="ＭＳ Ｐゴシック" panose="020B0600070205080204" pitchFamily="34" charset="-128"/>
                <a:sym typeface="Courier New" panose="02070309020205020404" pitchFamily="49" charset="0"/>
              </a:rPr>
              <a:t>partie 2</a:t>
            </a:r>
          </a:p>
          <a:p>
            <a:pPr eaLnBrk="1" hangingPunct="1">
              <a:lnSpc>
                <a:spcPct val="84000"/>
              </a:lnSpc>
              <a:spcBef>
                <a:spcPct val="0"/>
              </a:spcBef>
              <a:buSzTx/>
              <a:buFontTx/>
              <a:buNone/>
            </a:pPr>
            <a:r>
              <a:rPr lang="en-US" altLang="en-US" sz="1800">
                <a:latin typeface="Courier New" panose="02070309020205020404" pitchFamily="49" charset="0"/>
                <a:ea typeface="ＭＳ Ｐゴシック" panose="020B0600070205080204" pitchFamily="34" charset="-128"/>
                <a:sym typeface="Courier New" panose="02070309020205020404" pitchFamily="49" charset="0"/>
              </a:rPr>
              <a:t>--</a:t>
            </a:r>
            <a:r>
              <a:rPr lang="en-US" altLang="en-US" sz="1800">
                <a:solidFill>
                  <a:srgbClr val="0000FF"/>
                </a:solidFill>
                <a:latin typeface="Courier New" panose="02070309020205020404" pitchFamily="49" charset="0"/>
                <a:ea typeface="ＭＳ Ｐゴシック" panose="020B0600070205080204" pitchFamily="34" charset="-128"/>
                <a:sym typeface="Courier New" panose="02070309020205020404" pitchFamily="49" charset="0"/>
              </a:rPr>
              <a:t>simple boundary</a:t>
            </a:r>
          </a:p>
          <a:p>
            <a:pPr eaLnBrk="1" hangingPunct="1">
              <a:lnSpc>
                <a:spcPct val="84000"/>
              </a:lnSpc>
              <a:spcBef>
                <a:spcPct val="0"/>
              </a:spcBef>
              <a:buSzTx/>
              <a:buFontTx/>
              <a:buNone/>
            </a:pPr>
            <a:endParaRPr lang="en-US" altLang="en-US" sz="1800">
              <a:latin typeface="Courier New" panose="02070309020205020404" pitchFamily="49" charset="0"/>
              <a:ea typeface="ＭＳ Ｐゴシック" panose="020B0600070205080204" pitchFamily="34" charset="-128"/>
              <a:sym typeface="Courier New" panose="02070309020205020404" pitchFamily="49" charset="0"/>
            </a:endParaRPr>
          </a:p>
          <a:p>
            <a:pPr eaLnBrk="1" hangingPunct="1">
              <a:lnSpc>
                <a:spcPct val="84000"/>
              </a:lnSpc>
              <a:spcBef>
                <a:spcPct val="0"/>
              </a:spcBef>
              <a:buSzTx/>
              <a:buFontTx/>
              <a:buNone/>
            </a:pPr>
            <a:endParaRPr lang="en-US" altLang="en-US" sz="1800">
              <a:latin typeface="Courier New" panose="02070309020205020404" pitchFamily="49" charset="0"/>
              <a:ea typeface="ＭＳ Ｐゴシック" panose="020B0600070205080204" pitchFamily="34" charset="-128"/>
              <a:sym typeface="Courier New" panose="02070309020205020404" pitchFamily="49" charset="0"/>
            </a:endParaRPr>
          </a:p>
          <a:p>
            <a:pPr eaLnBrk="1" hangingPunct="1">
              <a:lnSpc>
                <a:spcPct val="84000"/>
              </a:lnSpc>
              <a:spcBef>
                <a:spcPct val="0"/>
              </a:spcBef>
              <a:buSzTx/>
              <a:buFontTx/>
              <a:buNone/>
            </a:pPr>
            <a:r>
              <a:rPr lang="en-US" altLang="en-US" sz="1800">
                <a:latin typeface="Courier New" panose="02070309020205020404" pitchFamily="49" charset="0"/>
                <a:ea typeface="ＭＳ Ｐゴシック" panose="020B0600070205080204" pitchFamily="34" charset="-128"/>
                <a:sym typeface="Courier New" panose="02070309020205020404" pitchFamily="49" charset="0"/>
              </a:rPr>
              <a:t> </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4">
            <a:extLst>
              <a:ext uri="{FF2B5EF4-FFF2-40B4-BE49-F238E27FC236}">
                <a16:creationId xmlns:a16="http://schemas.microsoft.com/office/drawing/2014/main" id="{04B1BC2F-5FE6-4085-AC6E-D7528FFF55E8}"/>
              </a:ext>
            </a:extLst>
          </p:cNvPr>
          <p:cNvSpPr>
            <a:spLocks noGrp="1" noChangeArrowheads="1"/>
          </p:cNvSpPr>
          <p:nvPr>
            <p:ph type="title"/>
          </p:nvPr>
        </p:nvSpPr>
        <p:spPr>
          <a:xfrm>
            <a:off x="688975" y="0"/>
            <a:ext cx="8585200"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53413" algn="l"/>
                <a:tab pos="8882063" algn="l"/>
              </a:tabLst>
            </a:pPr>
            <a:r>
              <a:rPr lang="en-US" altLang="en-US"/>
              <a:t>Server authentication</a:t>
            </a:r>
          </a:p>
        </p:txBody>
      </p:sp>
      <p:sp>
        <p:nvSpPr>
          <p:cNvPr id="148485" name="Rectangle 5">
            <a:extLst>
              <a:ext uri="{FF2B5EF4-FFF2-40B4-BE49-F238E27FC236}">
                <a16:creationId xmlns:a16="http://schemas.microsoft.com/office/drawing/2014/main" id="{95B0FA43-34F1-4E24-B8D2-BBCB6DBB3D55}"/>
              </a:ext>
            </a:extLst>
          </p:cNvPr>
          <p:cNvSpPr>
            <a:spLocks noGrp="1" noChangeArrowheads="1"/>
          </p:cNvSpPr>
          <p:nvPr>
            <p:ph type="body" idx="1"/>
          </p:nvPr>
        </p:nvSpPr>
        <p:spPr>
          <a:xfrm>
            <a:off x="674688" y="-266700"/>
            <a:ext cx="8705850" cy="5576888"/>
          </a:xfrm>
        </p:spPr>
        <p:txBody>
          <a:bodyPr/>
          <a:lstStyle/>
          <a:p>
            <a:pP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Public-key certificates</a:t>
            </a:r>
          </a:p>
          <a:p>
            <a:pPr lvl="1">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To authenticate public keys, Alice and Bob must trust a third party</a:t>
            </a:r>
          </a:p>
          <a:p>
            <a:pPr lvl="1">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Certificates</a:t>
            </a:r>
          </a:p>
          <a:p>
            <a:pPr marL="1023938" lvl="3" indent="-203200">
              <a:buSzPct val="44000"/>
              <a:buFont typeface="Helvetica" panose="020B0604020202020204" pitchFamily="34" charset="0"/>
              <a:buChar char="l"/>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sz="2700">
                <a:solidFill>
                  <a:srgbClr val="008000"/>
                </a:solidFill>
              </a:rPr>
              <a:t>S(Pub</a:t>
            </a:r>
            <a:r>
              <a:rPr lang="en-US" altLang="en-US" sz="2700" baseline="-33000">
                <a:solidFill>
                  <a:srgbClr val="008000"/>
                </a:solidFill>
              </a:rPr>
              <a:t>Bob</a:t>
            </a:r>
            <a:r>
              <a:rPr lang="en-US" altLang="en-US" sz="2700"/>
              <a:t> , </a:t>
            </a:r>
            <a:r>
              <a:rPr lang="en-US" altLang="en-US" sz="2700">
                <a:solidFill>
                  <a:srgbClr val="FF0000"/>
                </a:solidFill>
              </a:rPr>
              <a:t>Priv</a:t>
            </a:r>
            <a:r>
              <a:rPr lang="en-US" altLang="en-US" sz="2700" baseline="-33000">
                <a:solidFill>
                  <a:srgbClr val="FF0000"/>
                </a:solidFill>
              </a:rPr>
              <a:t>C</a:t>
            </a:r>
            <a:r>
              <a:rPr lang="en-US" altLang="en-US" sz="2700"/>
              <a:t>)‏</a:t>
            </a:r>
          </a:p>
        </p:txBody>
      </p:sp>
      <p:sp>
        <p:nvSpPr>
          <p:cNvPr id="66564" name="Rectangle 7">
            <a:extLst>
              <a:ext uri="{FF2B5EF4-FFF2-40B4-BE49-F238E27FC236}">
                <a16:creationId xmlns:a16="http://schemas.microsoft.com/office/drawing/2014/main" id="{2AD648D4-0108-43D4-9588-65FA6A6EE9FD}"/>
              </a:ext>
            </a:extLst>
          </p:cNvPr>
          <p:cNvSpPr>
            <a:spLocks/>
          </p:cNvSpPr>
          <p:nvPr/>
        </p:nvSpPr>
        <p:spPr bwMode="auto">
          <a:xfrm>
            <a:off x="1068388" y="4152900"/>
            <a:ext cx="862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66566" name="Rectangle 9">
            <a:extLst>
              <a:ext uri="{FF2B5EF4-FFF2-40B4-BE49-F238E27FC236}">
                <a16:creationId xmlns:a16="http://schemas.microsoft.com/office/drawing/2014/main" id="{AC0819D4-4EC8-4D5D-AB38-4003AF0B0637}"/>
              </a:ext>
            </a:extLst>
          </p:cNvPr>
          <p:cNvSpPr>
            <a:spLocks/>
          </p:cNvSpPr>
          <p:nvPr/>
        </p:nvSpPr>
        <p:spPr bwMode="auto">
          <a:xfrm>
            <a:off x="7381875" y="3925888"/>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66567" name="Line 10">
            <a:extLst>
              <a:ext uri="{FF2B5EF4-FFF2-40B4-BE49-F238E27FC236}">
                <a16:creationId xmlns:a16="http://schemas.microsoft.com/office/drawing/2014/main" id="{65D50024-984D-4E61-ABD6-380B1234EF61}"/>
              </a:ext>
            </a:extLst>
          </p:cNvPr>
          <p:cNvSpPr>
            <a:spLocks noChangeShapeType="1"/>
          </p:cNvSpPr>
          <p:nvPr/>
        </p:nvSpPr>
        <p:spPr bwMode="auto">
          <a:xfrm flipH="1">
            <a:off x="1438275" y="4518025"/>
            <a:ext cx="7938" cy="160655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6568" name="Line 11">
            <a:extLst>
              <a:ext uri="{FF2B5EF4-FFF2-40B4-BE49-F238E27FC236}">
                <a16:creationId xmlns:a16="http://schemas.microsoft.com/office/drawing/2014/main" id="{FD41F5AB-2084-4B76-B668-072B653505CC}"/>
              </a:ext>
            </a:extLst>
          </p:cNvPr>
          <p:cNvSpPr>
            <a:spLocks noChangeShapeType="1"/>
          </p:cNvSpPr>
          <p:nvPr/>
        </p:nvSpPr>
        <p:spPr bwMode="auto">
          <a:xfrm>
            <a:off x="7754938" y="4738688"/>
            <a:ext cx="1587" cy="13747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48492" name="Group 12">
            <a:extLst>
              <a:ext uri="{FF2B5EF4-FFF2-40B4-BE49-F238E27FC236}">
                <a16:creationId xmlns:a16="http://schemas.microsoft.com/office/drawing/2014/main" id="{9DD57B21-50CB-4B3F-AE12-EA8F6D50EB2C}"/>
              </a:ext>
            </a:extLst>
          </p:cNvPr>
          <p:cNvGrpSpPr>
            <a:grpSpLocks/>
          </p:cNvGrpSpPr>
          <p:nvPr/>
        </p:nvGrpSpPr>
        <p:grpSpPr bwMode="auto">
          <a:xfrm>
            <a:off x="1420813" y="4545013"/>
            <a:ext cx="6188075" cy="352425"/>
            <a:chOff x="0" y="0"/>
            <a:chExt cx="3966" cy="245"/>
          </a:xfrm>
        </p:grpSpPr>
        <p:sp>
          <p:nvSpPr>
            <p:cNvPr id="66582" name="Line 13">
              <a:extLst>
                <a:ext uri="{FF2B5EF4-FFF2-40B4-BE49-F238E27FC236}">
                  <a16:creationId xmlns:a16="http://schemas.microsoft.com/office/drawing/2014/main" id="{32D7BBE6-D0ED-49C5-B1E8-A96BA11C5B4C}"/>
                </a:ext>
              </a:extLst>
            </p:cNvPr>
            <p:cNvSpPr>
              <a:spLocks noChangeShapeType="1"/>
            </p:cNvSpPr>
            <p:nvPr/>
          </p:nvSpPr>
          <p:spPr bwMode="auto">
            <a:xfrm>
              <a:off x="0" y="235"/>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83" name="Group 14">
              <a:extLst>
                <a:ext uri="{FF2B5EF4-FFF2-40B4-BE49-F238E27FC236}">
                  <a16:creationId xmlns:a16="http://schemas.microsoft.com/office/drawing/2014/main" id="{1A55F800-7D6A-40F8-AE4F-4177C5EE4BBB}"/>
                </a:ext>
              </a:extLst>
            </p:cNvPr>
            <p:cNvGrpSpPr>
              <a:grpSpLocks/>
            </p:cNvGrpSpPr>
            <p:nvPr/>
          </p:nvGrpSpPr>
          <p:grpSpPr bwMode="auto">
            <a:xfrm>
              <a:off x="487" y="0"/>
              <a:ext cx="1988" cy="245"/>
              <a:chOff x="0" y="0"/>
              <a:chExt cx="1988" cy="245"/>
            </a:xfrm>
          </p:grpSpPr>
          <p:sp>
            <p:nvSpPr>
              <p:cNvPr id="66584" name="Rectangle 15">
                <a:extLst>
                  <a:ext uri="{FF2B5EF4-FFF2-40B4-BE49-F238E27FC236}">
                    <a16:creationId xmlns:a16="http://schemas.microsoft.com/office/drawing/2014/main" id="{9BF94B2B-DC7E-4B27-8C6A-8A5D31681E01}"/>
                  </a:ext>
                </a:extLst>
              </p:cNvPr>
              <p:cNvSpPr>
                <a:spLocks/>
              </p:cNvSpPr>
              <p:nvPr/>
            </p:nvSpPr>
            <p:spPr bwMode="auto">
              <a:xfrm>
                <a:off x="0" y="0"/>
                <a:ext cx="1277"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6585" name="Rectangle 16">
                <a:extLst>
                  <a:ext uri="{FF2B5EF4-FFF2-40B4-BE49-F238E27FC236}">
                    <a16:creationId xmlns:a16="http://schemas.microsoft.com/office/drawing/2014/main" id="{01DB28FD-343B-4A86-B0F9-94C3CA98E146}"/>
                  </a:ext>
                </a:extLst>
              </p:cNvPr>
              <p:cNvSpPr>
                <a:spLocks/>
              </p:cNvSpPr>
              <p:nvPr/>
            </p:nvSpPr>
            <p:spPr bwMode="auto">
              <a:xfrm>
                <a:off x="0" y="0"/>
                <a:ext cx="198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Are you Bob ?</a:t>
                </a:r>
              </a:p>
            </p:txBody>
          </p:sp>
        </p:grpSp>
      </p:grpSp>
      <p:grpSp>
        <p:nvGrpSpPr>
          <p:cNvPr id="148497" name="Group 17">
            <a:extLst>
              <a:ext uri="{FF2B5EF4-FFF2-40B4-BE49-F238E27FC236}">
                <a16:creationId xmlns:a16="http://schemas.microsoft.com/office/drawing/2014/main" id="{92305290-E281-4A77-855F-F7579C2F0DE6}"/>
              </a:ext>
            </a:extLst>
          </p:cNvPr>
          <p:cNvGrpSpPr>
            <a:grpSpLocks/>
          </p:cNvGrpSpPr>
          <p:nvPr/>
        </p:nvGrpSpPr>
        <p:grpSpPr bwMode="auto">
          <a:xfrm>
            <a:off x="1530350" y="4938713"/>
            <a:ext cx="6253163" cy="1016000"/>
            <a:chOff x="0" y="0"/>
            <a:chExt cx="4009" cy="706"/>
          </a:xfrm>
        </p:grpSpPr>
        <p:sp>
          <p:nvSpPr>
            <p:cNvPr id="66578" name="Line 18">
              <a:extLst>
                <a:ext uri="{FF2B5EF4-FFF2-40B4-BE49-F238E27FC236}">
                  <a16:creationId xmlns:a16="http://schemas.microsoft.com/office/drawing/2014/main" id="{4D231D37-BC22-4375-A536-2B1D1AD01B35}"/>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79" name="Group 19">
              <a:extLst>
                <a:ext uri="{FF2B5EF4-FFF2-40B4-BE49-F238E27FC236}">
                  <a16:creationId xmlns:a16="http://schemas.microsoft.com/office/drawing/2014/main" id="{D2279235-6930-4D6A-9183-6BA93246A47B}"/>
                </a:ext>
              </a:extLst>
            </p:cNvPr>
            <p:cNvGrpSpPr>
              <a:grpSpLocks/>
            </p:cNvGrpSpPr>
            <p:nvPr/>
          </p:nvGrpSpPr>
          <p:grpSpPr bwMode="auto">
            <a:xfrm>
              <a:off x="1054" y="164"/>
              <a:ext cx="2054" cy="542"/>
              <a:chOff x="0" y="0"/>
              <a:chExt cx="2054" cy="542"/>
            </a:xfrm>
          </p:grpSpPr>
          <p:sp>
            <p:nvSpPr>
              <p:cNvPr id="66580" name="Rectangle 20">
                <a:extLst>
                  <a:ext uri="{FF2B5EF4-FFF2-40B4-BE49-F238E27FC236}">
                    <a16:creationId xmlns:a16="http://schemas.microsoft.com/office/drawing/2014/main" id="{4810392E-6F9A-4FFF-BF44-37143FA82A50}"/>
                  </a:ext>
                </a:extLst>
              </p:cNvPr>
              <p:cNvSpPr>
                <a:spLocks/>
              </p:cNvSpPr>
              <p:nvPr/>
            </p:nvSpPr>
            <p:spPr bwMode="auto">
              <a:xfrm>
                <a:off x="0" y="0"/>
                <a:ext cx="1563"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6581" name="Rectangle 21">
                <a:extLst>
                  <a:ext uri="{FF2B5EF4-FFF2-40B4-BE49-F238E27FC236}">
                    <a16:creationId xmlns:a16="http://schemas.microsoft.com/office/drawing/2014/main" id="{3C2A92B7-775E-4701-A02D-3FA1CDF8FAB9}"/>
                  </a:ext>
                </a:extLst>
              </p:cNvPr>
              <p:cNvSpPr>
                <a:spLocks/>
              </p:cNvSpPr>
              <p:nvPr/>
            </p:nvSpPr>
            <p:spPr bwMode="auto">
              <a:xfrm>
                <a:off x="0" y="0"/>
                <a:ext cx="2054"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S(Yes,</a:t>
                </a:r>
                <a:r>
                  <a:rPr lang="en-US" altLang="en-US">
                    <a:solidFill>
                      <a:srgbClr val="008000"/>
                    </a:solidFill>
                    <a:latin typeface="Helvetica" panose="020B0604020202020204" pitchFamily="34" charset="0"/>
                    <a:sym typeface="Helvetica" panose="020B0604020202020204" pitchFamily="34" charset="0"/>
                  </a:rPr>
                  <a:t>Priv</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a:t>
                </a:r>
                <a:r>
                  <a:rPr lang="en-US" altLang="en-US">
                    <a:solidFill>
                      <a:srgbClr val="008000"/>
                    </a:solidFill>
                    <a:latin typeface="Helvetica" panose="020B0604020202020204" pitchFamily="34" charset="0"/>
                    <a:sym typeface="Helvetica" panose="020B0604020202020204" pitchFamily="34" charset="0"/>
                  </a:rPr>
                  <a:t>Pub</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 , </a:t>
                </a:r>
                <a:r>
                  <a:rPr lang="en-US" altLang="en-US">
                    <a:solidFill>
                      <a:srgbClr val="FF0000"/>
                    </a:solidFill>
                    <a:latin typeface="Helvetica" panose="020B0604020202020204" pitchFamily="34" charset="0"/>
                    <a:sym typeface="Helvetica" panose="020B0604020202020204" pitchFamily="34" charset="0"/>
                  </a:rPr>
                  <a:t>Priv</a:t>
                </a:r>
                <a:r>
                  <a:rPr lang="en-US" altLang="en-US" baseline="-33000">
                    <a:solidFill>
                      <a:srgbClr val="FF0000"/>
                    </a:solidFill>
                    <a:latin typeface="Helvetica" panose="020B0604020202020204" pitchFamily="34" charset="0"/>
                    <a:sym typeface="Helvetica" panose="020B0604020202020204" pitchFamily="34" charset="0"/>
                  </a:rPr>
                  <a:t>C</a:t>
                </a:r>
                <a:r>
                  <a:rPr lang="en-US" altLang="en-US">
                    <a:latin typeface="Helvetica" panose="020B0604020202020204" pitchFamily="34" charset="0"/>
                    <a:sym typeface="Helvetica" panose="020B0604020202020204" pitchFamily="34" charset="0"/>
                  </a:rPr>
                  <a:t> )</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p:txBody>
          </p:sp>
        </p:grpSp>
      </p:grpSp>
      <p:sp>
        <p:nvSpPr>
          <p:cNvPr id="66571" name="Rectangle 22">
            <a:extLst>
              <a:ext uri="{FF2B5EF4-FFF2-40B4-BE49-F238E27FC236}">
                <a16:creationId xmlns:a16="http://schemas.microsoft.com/office/drawing/2014/main" id="{8FD9D4AF-0B20-4C41-81BB-A335413C5135}"/>
              </a:ext>
            </a:extLst>
          </p:cNvPr>
          <p:cNvSpPr>
            <a:spLocks/>
          </p:cNvSpPr>
          <p:nvPr/>
        </p:nvSpPr>
        <p:spPr bwMode="auto">
          <a:xfrm>
            <a:off x="6745288" y="4237038"/>
            <a:ext cx="25336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baseline="-33000">
                <a:solidFill>
                  <a:srgbClr val="008000"/>
                </a:solidFill>
                <a:latin typeface="Helvetica" panose="020B0604020202020204" pitchFamily="34" charset="0"/>
                <a:sym typeface="Helvetica" panose="020B0604020202020204" pitchFamily="34" charset="0"/>
              </a:rPr>
              <a:t>, ,</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a:p>
            <a:pPr algn="ctr" eaLnBrk="1" hangingPunct="1">
              <a:lnSpc>
                <a:spcPct val="83000"/>
              </a:lnSpc>
              <a:spcBef>
                <a:spcPct val="0"/>
              </a:spcBef>
              <a:buSzTx/>
              <a:buFontTx/>
              <a:buNone/>
            </a:pPr>
            <a:r>
              <a:rPr lang="en-US" altLang="en-US" sz="1900">
                <a:latin typeface="Helvetica" panose="020B0604020202020204" pitchFamily="34" charset="0"/>
                <a:sym typeface="Helvetica" panose="020B0604020202020204" pitchFamily="34" charset="0"/>
              </a:rPr>
              <a:t>S</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 , </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008000"/>
                </a:solidFill>
                <a:latin typeface="Helvetica" panose="020B0604020202020204" pitchFamily="34" charset="0"/>
                <a:sym typeface="Helvetica" panose="020B0604020202020204" pitchFamily="34" charset="0"/>
              </a:rPr>
              <a:t> )</a:t>
            </a:r>
            <a:r>
              <a:rPr lang="ar-SA" altLang="en-US" sz="19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en-US" sz="1900">
              <a:solidFill>
                <a:srgbClr val="008000"/>
              </a:solidFill>
              <a:latin typeface="Helvetica" panose="020B0604020202020204" pitchFamily="34" charset="0"/>
              <a:sym typeface="Helvetica" panose="020B0604020202020204" pitchFamily="34" charset="0"/>
            </a:endParaRPr>
          </a:p>
        </p:txBody>
      </p:sp>
      <p:sp>
        <p:nvSpPr>
          <p:cNvPr id="66573" name="Rectangle 24">
            <a:extLst>
              <a:ext uri="{FF2B5EF4-FFF2-40B4-BE49-F238E27FC236}">
                <a16:creationId xmlns:a16="http://schemas.microsoft.com/office/drawing/2014/main" id="{0AE3E4D1-13AA-4AE4-8FE4-364167538F83}"/>
              </a:ext>
            </a:extLst>
          </p:cNvPr>
          <p:cNvSpPr>
            <a:spLocks/>
          </p:cNvSpPr>
          <p:nvPr/>
        </p:nvSpPr>
        <p:spPr bwMode="auto">
          <a:xfrm>
            <a:off x="5519738" y="3081338"/>
            <a:ext cx="1370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0000"/>
                </a:solidFill>
                <a:latin typeface="Helvetica" panose="020B0604020202020204" pitchFamily="34" charset="0"/>
                <a:sym typeface="Helvetica" panose="020B0604020202020204" pitchFamily="34" charset="0"/>
              </a:rPr>
              <a:t>Charles</a:t>
            </a:r>
          </a:p>
        </p:txBody>
      </p:sp>
      <p:sp>
        <p:nvSpPr>
          <p:cNvPr id="66574" name="Rectangle 25">
            <a:extLst>
              <a:ext uri="{FF2B5EF4-FFF2-40B4-BE49-F238E27FC236}">
                <a16:creationId xmlns:a16="http://schemas.microsoft.com/office/drawing/2014/main" id="{223F6CAA-5F82-4C41-837A-43196C8B8109}"/>
              </a:ext>
            </a:extLst>
          </p:cNvPr>
          <p:cNvSpPr>
            <a:spLocks/>
          </p:cNvSpPr>
          <p:nvPr/>
        </p:nvSpPr>
        <p:spPr bwMode="auto">
          <a:xfrm>
            <a:off x="5521325" y="3438525"/>
            <a:ext cx="13223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p>
        </p:txBody>
      </p:sp>
      <p:grpSp>
        <p:nvGrpSpPr>
          <p:cNvPr id="66575" name="Group 26">
            <a:extLst>
              <a:ext uri="{FF2B5EF4-FFF2-40B4-BE49-F238E27FC236}">
                <a16:creationId xmlns:a16="http://schemas.microsoft.com/office/drawing/2014/main" id="{36E993A6-6961-43F2-ABC3-C945C311D64F}"/>
              </a:ext>
            </a:extLst>
          </p:cNvPr>
          <p:cNvGrpSpPr>
            <a:grpSpLocks/>
          </p:cNvGrpSpPr>
          <p:nvPr/>
        </p:nvGrpSpPr>
        <p:grpSpPr bwMode="auto">
          <a:xfrm>
            <a:off x="1066800" y="4411663"/>
            <a:ext cx="750888" cy="392112"/>
            <a:chOff x="0" y="0"/>
            <a:chExt cx="481" cy="272"/>
          </a:xfrm>
        </p:grpSpPr>
        <p:sp>
          <p:nvSpPr>
            <p:cNvPr id="66576" name="Rectangle 27">
              <a:extLst>
                <a:ext uri="{FF2B5EF4-FFF2-40B4-BE49-F238E27FC236}">
                  <a16:creationId xmlns:a16="http://schemas.microsoft.com/office/drawing/2014/main" id="{68A41466-E7E0-49A9-B8B3-C4A0D1147B0D}"/>
                </a:ext>
              </a:extLst>
            </p:cNvPr>
            <p:cNvSpPr>
              <a:spLocks/>
            </p:cNvSpPr>
            <p:nvPr/>
          </p:nvSpPr>
          <p:spPr bwMode="auto">
            <a:xfrm>
              <a:off x="0" y="0"/>
              <a:ext cx="481" cy="272"/>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6577" name="Rectangle 28">
              <a:extLst>
                <a:ext uri="{FF2B5EF4-FFF2-40B4-BE49-F238E27FC236}">
                  <a16:creationId xmlns:a16="http://schemas.microsoft.com/office/drawing/2014/main" id="{8080CD3E-817F-4C1D-BFB6-9C0283C03F39}"/>
                </a:ext>
              </a:extLst>
            </p:cNvPr>
            <p:cNvSpPr>
              <a:spLocks/>
            </p:cNvSpPr>
            <p:nvPr/>
          </p:nvSpPr>
          <p:spPr bwMode="auto">
            <a:xfrm>
              <a:off x="0" y="0"/>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p>
          </p:txBody>
        </p:sp>
      </p:grpSp>
      <p:pic>
        <p:nvPicPr>
          <p:cNvPr id="4" name="Graphic 3" descr="Judge male outline">
            <a:extLst>
              <a:ext uri="{FF2B5EF4-FFF2-40B4-BE49-F238E27FC236}">
                <a16:creationId xmlns:a16="http://schemas.microsoft.com/office/drawing/2014/main" id="{E6A4E374-D4E9-CE62-18CD-2509A7DB0F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5998" y="2177256"/>
            <a:ext cx="914400" cy="914400"/>
          </a:xfrm>
          <a:prstGeom prst="rect">
            <a:avLst/>
          </a:prstGeom>
        </p:spPr>
      </p:pic>
      <p:grpSp>
        <p:nvGrpSpPr>
          <p:cNvPr id="5" name="Group 6">
            <a:extLst>
              <a:ext uri="{FF2B5EF4-FFF2-40B4-BE49-F238E27FC236}">
                <a16:creationId xmlns:a16="http://schemas.microsoft.com/office/drawing/2014/main" id="{5AFE0067-8639-BA40-D560-A169E7674612}"/>
              </a:ext>
            </a:extLst>
          </p:cNvPr>
          <p:cNvGrpSpPr>
            <a:grpSpLocks/>
          </p:cNvGrpSpPr>
          <p:nvPr/>
        </p:nvGrpSpPr>
        <p:grpSpPr bwMode="auto">
          <a:xfrm>
            <a:off x="7508876" y="3066206"/>
            <a:ext cx="417512" cy="728581"/>
            <a:chOff x="0" y="0"/>
            <a:chExt cx="506" cy="1003"/>
          </a:xfrm>
        </p:grpSpPr>
        <p:sp>
          <p:nvSpPr>
            <p:cNvPr id="6" name="Rectangle 7">
              <a:extLst>
                <a:ext uri="{FF2B5EF4-FFF2-40B4-BE49-F238E27FC236}">
                  <a16:creationId xmlns:a16="http://schemas.microsoft.com/office/drawing/2014/main" id="{5BC8C663-EA64-AE46-FE6C-6832F3E427FD}"/>
                </a:ext>
              </a:extLst>
            </p:cNvPr>
            <p:cNvSpPr>
              <a:spLocks/>
            </p:cNvSpPr>
            <p:nvPr/>
          </p:nvSpPr>
          <p:spPr bwMode="auto">
            <a:xfrm>
              <a:off x="0" y="0"/>
              <a:ext cx="506" cy="1003"/>
            </a:xfrm>
            <a:prstGeom prst="rect">
              <a:avLst/>
            </a:prstGeom>
            <a:blipFill dpi="0" rotWithShape="0">
              <a:blip r:embed="rId5"/>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CDE7B070-B9E1-8AFE-A9C6-EECE8D77B276}"/>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6" name="Group 15">
            <a:extLst>
              <a:ext uri="{FF2B5EF4-FFF2-40B4-BE49-F238E27FC236}">
                <a16:creationId xmlns:a16="http://schemas.microsoft.com/office/drawing/2014/main" id="{D4EFED26-3B77-C34A-260A-199FFB9780BF}"/>
              </a:ext>
            </a:extLst>
          </p:cNvPr>
          <p:cNvGrpSpPr>
            <a:grpSpLocks/>
          </p:cNvGrpSpPr>
          <p:nvPr/>
        </p:nvGrpSpPr>
        <p:grpSpPr bwMode="auto">
          <a:xfrm>
            <a:off x="934530" y="3198539"/>
            <a:ext cx="615422" cy="949325"/>
            <a:chOff x="0" y="0"/>
            <a:chExt cx="656" cy="1194"/>
          </a:xfrm>
        </p:grpSpPr>
        <p:sp>
          <p:nvSpPr>
            <p:cNvPr id="17" name="Rectangle 16">
              <a:extLst>
                <a:ext uri="{FF2B5EF4-FFF2-40B4-BE49-F238E27FC236}">
                  <a16:creationId xmlns:a16="http://schemas.microsoft.com/office/drawing/2014/main" id="{CAA6291D-863F-DE41-7513-A49B87156666}"/>
                </a:ext>
              </a:extLst>
            </p:cNvPr>
            <p:cNvSpPr>
              <a:spLocks/>
            </p:cNvSpPr>
            <p:nvPr/>
          </p:nvSpPr>
          <p:spPr bwMode="auto">
            <a:xfrm>
              <a:off x="1" y="0"/>
              <a:ext cx="654" cy="1194"/>
            </a:xfrm>
            <a:prstGeom prst="rect">
              <a:avLst/>
            </a:prstGeom>
            <a:blipFill dpi="0" rotWithShape="0">
              <a:blip r:embed="rId6"/>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8" name="Rectangle 17">
              <a:extLst>
                <a:ext uri="{FF2B5EF4-FFF2-40B4-BE49-F238E27FC236}">
                  <a16:creationId xmlns:a16="http://schemas.microsoft.com/office/drawing/2014/main" id="{BA3801B8-4535-5162-8E65-964D7AF9989B}"/>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8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8497"/>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1484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FA575FE-C46B-7C11-B239-1265DDBCEB3F}"/>
            </a:ext>
          </a:extLst>
        </p:cNvPr>
        <p:cNvGrpSpPr/>
        <p:nvPr/>
      </p:nvGrpSpPr>
      <p:grpSpPr>
        <a:xfrm>
          <a:off x="0" y="0"/>
          <a:ext cx="0" cy="0"/>
          <a:chOff x="0" y="0"/>
          <a:chExt cx="0" cy="0"/>
        </a:xfrm>
      </p:grpSpPr>
      <p:sp>
        <p:nvSpPr>
          <p:cNvPr id="66561" name="Rectangle 4">
            <a:extLst>
              <a:ext uri="{FF2B5EF4-FFF2-40B4-BE49-F238E27FC236}">
                <a16:creationId xmlns:a16="http://schemas.microsoft.com/office/drawing/2014/main" id="{3978FCA7-96F6-3F33-72D6-417879E0BD97}"/>
              </a:ext>
            </a:extLst>
          </p:cNvPr>
          <p:cNvSpPr>
            <a:spLocks noGrp="1" noChangeArrowheads="1"/>
          </p:cNvSpPr>
          <p:nvPr>
            <p:ph type="title"/>
          </p:nvPr>
        </p:nvSpPr>
        <p:spPr>
          <a:xfrm>
            <a:off x="688975" y="0"/>
            <a:ext cx="8585200"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53413" algn="l"/>
                <a:tab pos="8882063" algn="l"/>
              </a:tabLst>
            </a:pPr>
            <a:r>
              <a:rPr lang="en-US" altLang="en-US"/>
              <a:t>Server authentication</a:t>
            </a:r>
          </a:p>
        </p:txBody>
      </p:sp>
      <p:sp>
        <p:nvSpPr>
          <p:cNvPr id="148485" name="Rectangle 5">
            <a:extLst>
              <a:ext uri="{FF2B5EF4-FFF2-40B4-BE49-F238E27FC236}">
                <a16:creationId xmlns:a16="http://schemas.microsoft.com/office/drawing/2014/main" id="{371B1916-569B-6091-64A2-F2BCA10F8972}"/>
              </a:ext>
            </a:extLst>
          </p:cNvPr>
          <p:cNvSpPr>
            <a:spLocks noGrp="1" noChangeArrowheads="1"/>
          </p:cNvSpPr>
          <p:nvPr>
            <p:ph type="body" idx="1"/>
          </p:nvPr>
        </p:nvSpPr>
        <p:spPr>
          <a:xfrm>
            <a:off x="674688" y="-266700"/>
            <a:ext cx="8705850" cy="5576888"/>
          </a:xfrm>
        </p:spPr>
        <p:txBody>
          <a:bodyPr/>
          <a:lstStyle/>
          <a:p>
            <a:pPr>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Public-key certificates</a:t>
            </a:r>
          </a:p>
          <a:p>
            <a:pPr lvl="1">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To authenticate public keys, Alice and Bob must trust a third party</a:t>
            </a:r>
          </a:p>
          <a:p>
            <a:pPr lvl="1">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a:t>Certificates</a:t>
            </a:r>
          </a:p>
          <a:p>
            <a:pPr marL="1023938" lvl="3" indent="-203200">
              <a:buSzPct val="44000"/>
              <a:buFont typeface="Helvetica" panose="020B0604020202020204" pitchFamily="34" charset="0"/>
              <a:buChar char="l"/>
              <a:tabLst>
                <a:tab pos="687388" algn="l"/>
                <a:tab pos="1374775" algn="l"/>
                <a:tab pos="2062163" algn="l"/>
                <a:tab pos="2751138" algn="l"/>
                <a:tab pos="3438525" algn="l"/>
                <a:tab pos="4125913" algn="l"/>
                <a:tab pos="4813300" algn="l"/>
                <a:tab pos="5502275" algn="l"/>
                <a:tab pos="6189663" algn="l"/>
                <a:tab pos="6877050" algn="l"/>
                <a:tab pos="7566025" algn="l"/>
                <a:tab pos="8253413" algn="l"/>
                <a:tab pos="8882063" algn="l"/>
              </a:tabLst>
            </a:pPr>
            <a:r>
              <a:rPr lang="en-US" altLang="en-US" sz="2700">
                <a:solidFill>
                  <a:srgbClr val="008000"/>
                </a:solidFill>
              </a:rPr>
              <a:t>S(Pub</a:t>
            </a:r>
            <a:r>
              <a:rPr lang="en-US" altLang="en-US" sz="2700" baseline="-33000">
                <a:solidFill>
                  <a:srgbClr val="008000"/>
                </a:solidFill>
              </a:rPr>
              <a:t>Bob</a:t>
            </a:r>
            <a:r>
              <a:rPr lang="en-US" altLang="en-US" sz="2700"/>
              <a:t> , </a:t>
            </a:r>
            <a:r>
              <a:rPr lang="en-US" altLang="en-US" sz="2700">
                <a:solidFill>
                  <a:srgbClr val="FF0000"/>
                </a:solidFill>
              </a:rPr>
              <a:t>Priv</a:t>
            </a:r>
            <a:r>
              <a:rPr lang="en-US" altLang="en-US" sz="2700" baseline="-33000">
                <a:solidFill>
                  <a:srgbClr val="FF0000"/>
                </a:solidFill>
              </a:rPr>
              <a:t>C</a:t>
            </a:r>
            <a:r>
              <a:rPr lang="en-US" altLang="en-US" sz="2700"/>
              <a:t>)‏</a:t>
            </a:r>
          </a:p>
        </p:txBody>
      </p:sp>
      <p:sp>
        <p:nvSpPr>
          <p:cNvPr id="66564" name="Rectangle 7">
            <a:extLst>
              <a:ext uri="{FF2B5EF4-FFF2-40B4-BE49-F238E27FC236}">
                <a16:creationId xmlns:a16="http://schemas.microsoft.com/office/drawing/2014/main" id="{EA4D7168-BB52-706B-6FC6-CDC7EACF87BE}"/>
              </a:ext>
            </a:extLst>
          </p:cNvPr>
          <p:cNvSpPr>
            <a:spLocks/>
          </p:cNvSpPr>
          <p:nvPr/>
        </p:nvSpPr>
        <p:spPr bwMode="auto">
          <a:xfrm>
            <a:off x="1068388" y="4152900"/>
            <a:ext cx="862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66566" name="Rectangle 9">
            <a:extLst>
              <a:ext uri="{FF2B5EF4-FFF2-40B4-BE49-F238E27FC236}">
                <a16:creationId xmlns:a16="http://schemas.microsoft.com/office/drawing/2014/main" id="{7FA2AAAE-A3F8-8DF6-DFB9-6FA5602EEA5D}"/>
              </a:ext>
            </a:extLst>
          </p:cNvPr>
          <p:cNvSpPr>
            <a:spLocks/>
          </p:cNvSpPr>
          <p:nvPr/>
        </p:nvSpPr>
        <p:spPr bwMode="auto">
          <a:xfrm>
            <a:off x="7381875" y="3925888"/>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66567" name="Line 10">
            <a:extLst>
              <a:ext uri="{FF2B5EF4-FFF2-40B4-BE49-F238E27FC236}">
                <a16:creationId xmlns:a16="http://schemas.microsoft.com/office/drawing/2014/main" id="{FFB1BEEF-0B45-99DC-6AB7-B6C5AAE327B7}"/>
              </a:ext>
            </a:extLst>
          </p:cNvPr>
          <p:cNvSpPr>
            <a:spLocks noChangeShapeType="1"/>
          </p:cNvSpPr>
          <p:nvPr/>
        </p:nvSpPr>
        <p:spPr bwMode="auto">
          <a:xfrm flipH="1">
            <a:off x="1438275" y="4518025"/>
            <a:ext cx="7938" cy="160655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6568" name="Line 11">
            <a:extLst>
              <a:ext uri="{FF2B5EF4-FFF2-40B4-BE49-F238E27FC236}">
                <a16:creationId xmlns:a16="http://schemas.microsoft.com/office/drawing/2014/main" id="{2F89DA3B-564A-3CC5-2B69-4B8A0A80630C}"/>
              </a:ext>
            </a:extLst>
          </p:cNvPr>
          <p:cNvSpPr>
            <a:spLocks noChangeShapeType="1"/>
          </p:cNvSpPr>
          <p:nvPr/>
        </p:nvSpPr>
        <p:spPr bwMode="auto">
          <a:xfrm>
            <a:off x="7754938" y="4738688"/>
            <a:ext cx="1587" cy="13747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48492" name="Group 12">
            <a:extLst>
              <a:ext uri="{FF2B5EF4-FFF2-40B4-BE49-F238E27FC236}">
                <a16:creationId xmlns:a16="http://schemas.microsoft.com/office/drawing/2014/main" id="{AE4D7BB5-CD22-2981-B17D-806388338E23}"/>
              </a:ext>
            </a:extLst>
          </p:cNvPr>
          <p:cNvGrpSpPr>
            <a:grpSpLocks/>
          </p:cNvGrpSpPr>
          <p:nvPr/>
        </p:nvGrpSpPr>
        <p:grpSpPr bwMode="auto">
          <a:xfrm>
            <a:off x="1420813" y="4545013"/>
            <a:ext cx="6188075" cy="352425"/>
            <a:chOff x="0" y="0"/>
            <a:chExt cx="3966" cy="245"/>
          </a:xfrm>
        </p:grpSpPr>
        <p:sp>
          <p:nvSpPr>
            <p:cNvPr id="66582" name="Line 13">
              <a:extLst>
                <a:ext uri="{FF2B5EF4-FFF2-40B4-BE49-F238E27FC236}">
                  <a16:creationId xmlns:a16="http://schemas.microsoft.com/office/drawing/2014/main" id="{4C4758F0-DF3B-E571-2B43-F42E17B8ECE2}"/>
                </a:ext>
              </a:extLst>
            </p:cNvPr>
            <p:cNvSpPr>
              <a:spLocks noChangeShapeType="1"/>
            </p:cNvSpPr>
            <p:nvPr/>
          </p:nvSpPr>
          <p:spPr bwMode="auto">
            <a:xfrm>
              <a:off x="0" y="235"/>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83" name="Group 14">
              <a:extLst>
                <a:ext uri="{FF2B5EF4-FFF2-40B4-BE49-F238E27FC236}">
                  <a16:creationId xmlns:a16="http://schemas.microsoft.com/office/drawing/2014/main" id="{C4306889-167D-7553-F2D9-EB11311779AD}"/>
                </a:ext>
              </a:extLst>
            </p:cNvPr>
            <p:cNvGrpSpPr>
              <a:grpSpLocks/>
            </p:cNvGrpSpPr>
            <p:nvPr/>
          </p:nvGrpSpPr>
          <p:grpSpPr bwMode="auto">
            <a:xfrm>
              <a:off x="487" y="0"/>
              <a:ext cx="1988" cy="245"/>
              <a:chOff x="0" y="0"/>
              <a:chExt cx="1988" cy="245"/>
            </a:xfrm>
          </p:grpSpPr>
          <p:sp>
            <p:nvSpPr>
              <p:cNvPr id="66584" name="Rectangle 15">
                <a:extLst>
                  <a:ext uri="{FF2B5EF4-FFF2-40B4-BE49-F238E27FC236}">
                    <a16:creationId xmlns:a16="http://schemas.microsoft.com/office/drawing/2014/main" id="{D5841DCD-BD4B-E0E6-87F6-236B18FDF27B}"/>
                  </a:ext>
                </a:extLst>
              </p:cNvPr>
              <p:cNvSpPr>
                <a:spLocks/>
              </p:cNvSpPr>
              <p:nvPr/>
            </p:nvSpPr>
            <p:spPr bwMode="auto">
              <a:xfrm>
                <a:off x="0" y="0"/>
                <a:ext cx="1277"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6585" name="Rectangle 16">
                <a:extLst>
                  <a:ext uri="{FF2B5EF4-FFF2-40B4-BE49-F238E27FC236}">
                    <a16:creationId xmlns:a16="http://schemas.microsoft.com/office/drawing/2014/main" id="{14152E72-5DAD-F0E6-95D0-4A8EEAA13F10}"/>
                  </a:ext>
                </a:extLst>
              </p:cNvPr>
              <p:cNvSpPr>
                <a:spLocks/>
              </p:cNvSpPr>
              <p:nvPr/>
            </p:nvSpPr>
            <p:spPr bwMode="auto">
              <a:xfrm>
                <a:off x="0" y="0"/>
                <a:ext cx="198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Are you Bob ?</a:t>
                </a:r>
              </a:p>
            </p:txBody>
          </p:sp>
        </p:grpSp>
      </p:grpSp>
      <p:grpSp>
        <p:nvGrpSpPr>
          <p:cNvPr id="148497" name="Group 17">
            <a:extLst>
              <a:ext uri="{FF2B5EF4-FFF2-40B4-BE49-F238E27FC236}">
                <a16:creationId xmlns:a16="http://schemas.microsoft.com/office/drawing/2014/main" id="{DD1CDBAA-57F0-F566-5C6F-E7C34608B39B}"/>
              </a:ext>
            </a:extLst>
          </p:cNvPr>
          <p:cNvGrpSpPr>
            <a:grpSpLocks/>
          </p:cNvGrpSpPr>
          <p:nvPr/>
        </p:nvGrpSpPr>
        <p:grpSpPr bwMode="auto">
          <a:xfrm>
            <a:off x="1530350" y="4938713"/>
            <a:ext cx="6253163" cy="1016000"/>
            <a:chOff x="0" y="0"/>
            <a:chExt cx="4009" cy="706"/>
          </a:xfrm>
        </p:grpSpPr>
        <p:sp>
          <p:nvSpPr>
            <p:cNvPr id="66578" name="Line 18">
              <a:extLst>
                <a:ext uri="{FF2B5EF4-FFF2-40B4-BE49-F238E27FC236}">
                  <a16:creationId xmlns:a16="http://schemas.microsoft.com/office/drawing/2014/main" id="{70A8C0E8-4A46-5450-732E-B5E975B276C4}"/>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6579" name="Group 19">
              <a:extLst>
                <a:ext uri="{FF2B5EF4-FFF2-40B4-BE49-F238E27FC236}">
                  <a16:creationId xmlns:a16="http://schemas.microsoft.com/office/drawing/2014/main" id="{B4C6E60F-F13D-76B4-820C-127B530C074E}"/>
                </a:ext>
              </a:extLst>
            </p:cNvPr>
            <p:cNvGrpSpPr>
              <a:grpSpLocks/>
            </p:cNvGrpSpPr>
            <p:nvPr/>
          </p:nvGrpSpPr>
          <p:grpSpPr bwMode="auto">
            <a:xfrm>
              <a:off x="1054" y="164"/>
              <a:ext cx="2054" cy="542"/>
              <a:chOff x="0" y="0"/>
              <a:chExt cx="2054" cy="542"/>
            </a:xfrm>
          </p:grpSpPr>
          <p:sp>
            <p:nvSpPr>
              <p:cNvPr id="66580" name="Rectangle 20">
                <a:extLst>
                  <a:ext uri="{FF2B5EF4-FFF2-40B4-BE49-F238E27FC236}">
                    <a16:creationId xmlns:a16="http://schemas.microsoft.com/office/drawing/2014/main" id="{891E9408-798B-C8F0-39F7-EA981EA53960}"/>
                  </a:ext>
                </a:extLst>
              </p:cNvPr>
              <p:cNvSpPr>
                <a:spLocks/>
              </p:cNvSpPr>
              <p:nvPr/>
            </p:nvSpPr>
            <p:spPr bwMode="auto">
              <a:xfrm>
                <a:off x="0" y="0"/>
                <a:ext cx="1563"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6581" name="Rectangle 21">
                <a:extLst>
                  <a:ext uri="{FF2B5EF4-FFF2-40B4-BE49-F238E27FC236}">
                    <a16:creationId xmlns:a16="http://schemas.microsoft.com/office/drawing/2014/main" id="{47CD5F26-B23B-458F-A3B2-C8BB94284323}"/>
                  </a:ext>
                </a:extLst>
              </p:cNvPr>
              <p:cNvSpPr>
                <a:spLocks/>
              </p:cNvSpPr>
              <p:nvPr/>
            </p:nvSpPr>
            <p:spPr bwMode="auto">
              <a:xfrm>
                <a:off x="0" y="0"/>
                <a:ext cx="2054"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S(Yes,</a:t>
                </a:r>
                <a:r>
                  <a:rPr lang="en-US" altLang="en-US">
                    <a:solidFill>
                      <a:srgbClr val="008000"/>
                    </a:solidFill>
                    <a:latin typeface="Helvetica" panose="020B0604020202020204" pitchFamily="34" charset="0"/>
                    <a:sym typeface="Helvetica" panose="020B0604020202020204" pitchFamily="34" charset="0"/>
                  </a:rPr>
                  <a:t>Priv</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a:t>
                </a:r>
                <a:r>
                  <a:rPr lang="en-US" altLang="en-US">
                    <a:solidFill>
                      <a:srgbClr val="008000"/>
                    </a:solidFill>
                    <a:latin typeface="Helvetica" panose="020B0604020202020204" pitchFamily="34" charset="0"/>
                    <a:sym typeface="Helvetica" panose="020B0604020202020204" pitchFamily="34" charset="0"/>
                  </a:rPr>
                  <a:t>Pub</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 , </a:t>
                </a:r>
                <a:r>
                  <a:rPr lang="en-US" altLang="en-US">
                    <a:solidFill>
                      <a:srgbClr val="FF0000"/>
                    </a:solidFill>
                    <a:latin typeface="Helvetica" panose="020B0604020202020204" pitchFamily="34" charset="0"/>
                    <a:sym typeface="Helvetica" panose="020B0604020202020204" pitchFamily="34" charset="0"/>
                  </a:rPr>
                  <a:t>Priv</a:t>
                </a:r>
                <a:r>
                  <a:rPr lang="en-US" altLang="en-US" baseline="-33000">
                    <a:solidFill>
                      <a:srgbClr val="FF0000"/>
                    </a:solidFill>
                    <a:latin typeface="Helvetica" panose="020B0604020202020204" pitchFamily="34" charset="0"/>
                    <a:sym typeface="Helvetica" panose="020B0604020202020204" pitchFamily="34" charset="0"/>
                  </a:rPr>
                  <a:t>C</a:t>
                </a:r>
                <a:r>
                  <a:rPr lang="en-US" altLang="en-US">
                    <a:latin typeface="Helvetica" panose="020B0604020202020204" pitchFamily="34" charset="0"/>
                    <a:sym typeface="Helvetica" panose="020B0604020202020204" pitchFamily="34" charset="0"/>
                  </a:rPr>
                  <a:t> )</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p:txBody>
          </p:sp>
        </p:grpSp>
      </p:grpSp>
      <p:sp>
        <p:nvSpPr>
          <p:cNvPr id="66571" name="Rectangle 22">
            <a:extLst>
              <a:ext uri="{FF2B5EF4-FFF2-40B4-BE49-F238E27FC236}">
                <a16:creationId xmlns:a16="http://schemas.microsoft.com/office/drawing/2014/main" id="{DA67343F-96F3-E982-4924-B53090F7146F}"/>
              </a:ext>
            </a:extLst>
          </p:cNvPr>
          <p:cNvSpPr>
            <a:spLocks/>
          </p:cNvSpPr>
          <p:nvPr/>
        </p:nvSpPr>
        <p:spPr bwMode="auto">
          <a:xfrm>
            <a:off x="6745288" y="4237038"/>
            <a:ext cx="25336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baseline="-33000">
                <a:solidFill>
                  <a:srgbClr val="008000"/>
                </a:solidFill>
                <a:latin typeface="Helvetica" panose="020B0604020202020204" pitchFamily="34" charset="0"/>
                <a:sym typeface="Helvetica" panose="020B0604020202020204" pitchFamily="34" charset="0"/>
              </a:rPr>
              <a:t>, ,</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a:p>
            <a:pPr algn="ctr" eaLnBrk="1" hangingPunct="1">
              <a:lnSpc>
                <a:spcPct val="83000"/>
              </a:lnSpc>
              <a:spcBef>
                <a:spcPct val="0"/>
              </a:spcBef>
              <a:buSzTx/>
              <a:buFontTx/>
              <a:buNone/>
            </a:pPr>
            <a:r>
              <a:rPr lang="en-US" altLang="en-US" sz="1900">
                <a:latin typeface="Helvetica" panose="020B0604020202020204" pitchFamily="34" charset="0"/>
                <a:sym typeface="Helvetica" panose="020B0604020202020204" pitchFamily="34" charset="0"/>
              </a:rPr>
              <a:t>S</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 , </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008000"/>
                </a:solidFill>
                <a:latin typeface="Helvetica" panose="020B0604020202020204" pitchFamily="34" charset="0"/>
                <a:sym typeface="Helvetica" panose="020B0604020202020204" pitchFamily="34" charset="0"/>
              </a:rPr>
              <a:t> )</a:t>
            </a:r>
            <a:r>
              <a:rPr lang="ar-SA" altLang="en-US" sz="19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en-US" sz="1900">
              <a:solidFill>
                <a:srgbClr val="008000"/>
              </a:solidFill>
              <a:latin typeface="Helvetica" panose="020B0604020202020204" pitchFamily="34" charset="0"/>
              <a:sym typeface="Helvetica" panose="020B0604020202020204" pitchFamily="34" charset="0"/>
            </a:endParaRPr>
          </a:p>
        </p:txBody>
      </p:sp>
      <p:sp>
        <p:nvSpPr>
          <p:cNvPr id="66573" name="Rectangle 24">
            <a:extLst>
              <a:ext uri="{FF2B5EF4-FFF2-40B4-BE49-F238E27FC236}">
                <a16:creationId xmlns:a16="http://schemas.microsoft.com/office/drawing/2014/main" id="{9641E168-01E8-9DEC-9FBC-1D4A73F8E9E0}"/>
              </a:ext>
            </a:extLst>
          </p:cNvPr>
          <p:cNvSpPr>
            <a:spLocks/>
          </p:cNvSpPr>
          <p:nvPr/>
        </p:nvSpPr>
        <p:spPr bwMode="auto">
          <a:xfrm>
            <a:off x="5519738" y="3081338"/>
            <a:ext cx="137001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0000"/>
                </a:solidFill>
                <a:latin typeface="Helvetica" panose="020B0604020202020204" pitchFamily="34" charset="0"/>
                <a:sym typeface="Helvetica" panose="020B0604020202020204" pitchFamily="34" charset="0"/>
              </a:rPr>
              <a:t>Charles</a:t>
            </a:r>
          </a:p>
        </p:txBody>
      </p:sp>
      <p:sp>
        <p:nvSpPr>
          <p:cNvPr id="66574" name="Rectangle 25">
            <a:extLst>
              <a:ext uri="{FF2B5EF4-FFF2-40B4-BE49-F238E27FC236}">
                <a16:creationId xmlns:a16="http://schemas.microsoft.com/office/drawing/2014/main" id="{2D0688A0-5073-51A0-047A-C798C13029DF}"/>
              </a:ext>
            </a:extLst>
          </p:cNvPr>
          <p:cNvSpPr>
            <a:spLocks/>
          </p:cNvSpPr>
          <p:nvPr/>
        </p:nvSpPr>
        <p:spPr bwMode="auto">
          <a:xfrm>
            <a:off x="5521325" y="3438525"/>
            <a:ext cx="13223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p>
        </p:txBody>
      </p:sp>
      <p:grpSp>
        <p:nvGrpSpPr>
          <p:cNvPr id="66575" name="Group 26">
            <a:extLst>
              <a:ext uri="{FF2B5EF4-FFF2-40B4-BE49-F238E27FC236}">
                <a16:creationId xmlns:a16="http://schemas.microsoft.com/office/drawing/2014/main" id="{37675AED-C39B-E298-A175-285A732676D8}"/>
              </a:ext>
            </a:extLst>
          </p:cNvPr>
          <p:cNvGrpSpPr>
            <a:grpSpLocks/>
          </p:cNvGrpSpPr>
          <p:nvPr/>
        </p:nvGrpSpPr>
        <p:grpSpPr bwMode="auto">
          <a:xfrm>
            <a:off x="1066800" y="4411663"/>
            <a:ext cx="750888" cy="392112"/>
            <a:chOff x="0" y="0"/>
            <a:chExt cx="481" cy="272"/>
          </a:xfrm>
        </p:grpSpPr>
        <p:sp>
          <p:nvSpPr>
            <p:cNvPr id="66576" name="Rectangle 27">
              <a:extLst>
                <a:ext uri="{FF2B5EF4-FFF2-40B4-BE49-F238E27FC236}">
                  <a16:creationId xmlns:a16="http://schemas.microsoft.com/office/drawing/2014/main" id="{B1CA0B03-6BCD-79C2-B138-0DC26D05C995}"/>
                </a:ext>
              </a:extLst>
            </p:cNvPr>
            <p:cNvSpPr>
              <a:spLocks/>
            </p:cNvSpPr>
            <p:nvPr/>
          </p:nvSpPr>
          <p:spPr bwMode="auto">
            <a:xfrm>
              <a:off x="0" y="0"/>
              <a:ext cx="481" cy="272"/>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6577" name="Rectangle 28">
              <a:extLst>
                <a:ext uri="{FF2B5EF4-FFF2-40B4-BE49-F238E27FC236}">
                  <a16:creationId xmlns:a16="http://schemas.microsoft.com/office/drawing/2014/main" id="{8AB1BA58-A167-1777-5772-7DF3911DA606}"/>
                </a:ext>
              </a:extLst>
            </p:cNvPr>
            <p:cNvSpPr>
              <a:spLocks/>
            </p:cNvSpPr>
            <p:nvPr/>
          </p:nvSpPr>
          <p:spPr bwMode="auto">
            <a:xfrm>
              <a:off x="0" y="0"/>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p>
          </p:txBody>
        </p:sp>
      </p:grpSp>
      <p:sp>
        <p:nvSpPr>
          <p:cNvPr id="29" name="Rectangle 33">
            <a:extLst>
              <a:ext uri="{FF2B5EF4-FFF2-40B4-BE49-F238E27FC236}">
                <a16:creationId xmlns:a16="http://schemas.microsoft.com/office/drawing/2014/main" id="{F0DE83B5-F17D-A682-BAC4-F6857265FB38}"/>
              </a:ext>
            </a:extLst>
          </p:cNvPr>
          <p:cNvSpPr>
            <a:spLocks/>
          </p:cNvSpPr>
          <p:nvPr/>
        </p:nvSpPr>
        <p:spPr bwMode="auto">
          <a:xfrm>
            <a:off x="1978599" y="6150311"/>
            <a:ext cx="5594863" cy="40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Is this protocol secure (justify) ?</a:t>
            </a:r>
          </a:p>
        </p:txBody>
      </p:sp>
      <p:pic>
        <p:nvPicPr>
          <p:cNvPr id="30" name="Picture 2">
            <a:extLst>
              <a:ext uri="{FF2B5EF4-FFF2-40B4-BE49-F238E27FC236}">
                <a16:creationId xmlns:a16="http://schemas.microsoft.com/office/drawing/2014/main" id="{4B93EB2E-7233-151D-7D07-F3A4562D4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393537">
            <a:off x="215841" y="5575261"/>
            <a:ext cx="2409942" cy="538932"/>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Judge male outline">
            <a:extLst>
              <a:ext uri="{FF2B5EF4-FFF2-40B4-BE49-F238E27FC236}">
                <a16:creationId xmlns:a16="http://schemas.microsoft.com/office/drawing/2014/main" id="{3AB5A023-B0F4-B465-EBC1-EAFFC4935A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95998" y="2177256"/>
            <a:ext cx="914400" cy="914400"/>
          </a:xfrm>
          <a:prstGeom prst="rect">
            <a:avLst/>
          </a:prstGeom>
        </p:spPr>
      </p:pic>
      <p:grpSp>
        <p:nvGrpSpPr>
          <p:cNvPr id="5" name="Group 6">
            <a:extLst>
              <a:ext uri="{FF2B5EF4-FFF2-40B4-BE49-F238E27FC236}">
                <a16:creationId xmlns:a16="http://schemas.microsoft.com/office/drawing/2014/main" id="{8CE60EEB-8063-1DF0-C07B-CC988406711D}"/>
              </a:ext>
            </a:extLst>
          </p:cNvPr>
          <p:cNvGrpSpPr>
            <a:grpSpLocks/>
          </p:cNvGrpSpPr>
          <p:nvPr/>
        </p:nvGrpSpPr>
        <p:grpSpPr bwMode="auto">
          <a:xfrm>
            <a:off x="7508876" y="3066206"/>
            <a:ext cx="417512" cy="728581"/>
            <a:chOff x="0" y="0"/>
            <a:chExt cx="506" cy="1003"/>
          </a:xfrm>
        </p:grpSpPr>
        <p:sp>
          <p:nvSpPr>
            <p:cNvPr id="6" name="Rectangle 7">
              <a:extLst>
                <a:ext uri="{FF2B5EF4-FFF2-40B4-BE49-F238E27FC236}">
                  <a16:creationId xmlns:a16="http://schemas.microsoft.com/office/drawing/2014/main" id="{50D68AEC-BD75-9D23-E2F7-D4B784B27E6C}"/>
                </a:ext>
              </a:extLst>
            </p:cNvPr>
            <p:cNvSpPr>
              <a:spLocks/>
            </p:cNvSpPr>
            <p:nvPr/>
          </p:nvSpPr>
          <p:spPr bwMode="auto">
            <a:xfrm>
              <a:off x="0" y="0"/>
              <a:ext cx="506" cy="1003"/>
            </a:xfrm>
            <a:prstGeom prst="rect">
              <a:avLst/>
            </a:prstGeom>
            <a:blipFill dpi="0" rotWithShape="0">
              <a:blip r:embed="rId6"/>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42888A15-27BB-0E06-34CD-A8C1AB9DAC3B}"/>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6" name="Group 15">
            <a:extLst>
              <a:ext uri="{FF2B5EF4-FFF2-40B4-BE49-F238E27FC236}">
                <a16:creationId xmlns:a16="http://schemas.microsoft.com/office/drawing/2014/main" id="{DE79B1D4-2DEE-5DE3-B2FE-24426138389D}"/>
              </a:ext>
            </a:extLst>
          </p:cNvPr>
          <p:cNvGrpSpPr>
            <a:grpSpLocks/>
          </p:cNvGrpSpPr>
          <p:nvPr/>
        </p:nvGrpSpPr>
        <p:grpSpPr bwMode="auto">
          <a:xfrm>
            <a:off x="934530" y="3198539"/>
            <a:ext cx="615422" cy="949325"/>
            <a:chOff x="0" y="0"/>
            <a:chExt cx="656" cy="1194"/>
          </a:xfrm>
        </p:grpSpPr>
        <p:sp>
          <p:nvSpPr>
            <p:cNvPr id="17" name="Rectangle 16">
              <a:extLst>
                <a:ext uri="{FF2B5EF4-FFF2-40B4-BE49-F238E27FC236}">
                  <a16:creationId xmlns:a16="http://schemas.microsoft.com/office/drawing/2014/main" id="{4B50960C-2D79-C659-2204-2626A25C3B2A}"/>
                </a:ext>
              </a:extLst>
            </p:cNvPr>
            <p:cNvSpPr>
              <a:spLocks/>
            </p:cNvSpPr>
            <p:nvPr/>
          </p:nvSpPr>
          <p:spPr bwMode="auto">
            <a:xfrm>
              <a:off x="1" y="0"/>
              <a:ext cx="654" cy="1194"/>
            </a:xfrm>
            <a:prstGeom prst="rect">
              <a:avLst/>
            </a:prstGeom>
            <a:blipFill dpi="0" rotWithShape="0">
              <a:blip r:embed="rId7"/>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8" name="Rectangle 17">
              <a:extLst>
                <a:ext uri="{FF2B5EF4-FFF2-40B4-BE49-F238E27FC236}">
                  <a16:creationId xmlns:a16="http://schemas.microsoft.com/office/drawing/2014/main" id="{03ACA7A1-6770-E3DE-7CB8-492E248A7CFA}"/>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413063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8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8497"/>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148485">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09" name="Line 4">
            <a:extLst>
              <a:ext uri="{FF2B5EF4-FFF2-40B4-BE49-F238E27FC236}">
                <a16:creationId xmlns:a16="http://schemas.microsoft.com/office/drawing/2014/main" id="{927673AA-0D49-4115-BA29-B12BE3DD4E61}"/>
              </a:ext>
            </a:extLst>
          </p:cNvPr>
          <p:cNvSpPr>
            <a:spLocks noChangeShapeType="1"/>
          </p:cNvSpPr>
          <p:nvPr/>
        </p:nvSpPr>
        <p:spPr bwMode="auto">
          <a:xfrm>
            <a:off x="4516438" y="2798763"/>
            <a:ext cx="4762" cy="33432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8610" name="Rectangle 5">
            <a:extLst>
              <a:ext uri="{FF2B5EF4-FFF2-40B4-BE49-F238E27FC236}">
                <a16:creationId xmlns:a16="http://schemas.microsoft.com/office/drawing/2014/main" id="{C025E0D9-80BC-4337-AB3C-55B61EC3AA5A}"/>
              </a:ext>
            </a:extLst>
          </p:cNvPr>
          <p:cNvSpPr>
            <a:spLocks noGrp="1" noChangeArrowheads="1"/>
          </p:cNvSpPr>
          <p:nvPr>
            <p:ph type="title"/>
          </p:nvPr>
        </p:nvSpPr>
        <p:spPr>
          <a:xfrm>
            <a:off x="688975" y="0"/>
            <a:ext cx="9639300"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53413" algn="l"/>
                <a:tab pos="8882063" algn="l"/>
              </a:tabLst>
            </a:pPr>
            <a:r>
              <a:rPr lang="en-US" altLang="en-US"/>
              <a:t>Are certificates sufficient ?</a:t>
            </a:r>
          </a:p>
        </p:txBody>
      </p:sp>
      <p:sp>
        <p:nvSpPr>
          <p:cNvPr id="68612" name="Rectangle 8">
            <a:extLst>
              <a:ext uri="{FF2B5EF4-FFF2-40B4-BE49-F238E27FC236}">
                <a16:creationId xmlns:a16="http://schemas.microsoft.com/office/drawing/2014/main" id="{FF4C5AE8-4623-4F83-AA82-2D68649B658F}"/>
              </a:ext>
            </a:extLst>
          </p:cNvPr>
          <p:cNvSpPr>
            <a:spLocks/>
          </p:cNvSpPr>
          <p:nvPr/>
        </p:nvSpPr>
        <p:spPr bwMode="auto">
          <a:xfrm>
            <a:off x="1092200" y="2155825"/>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68614" name="Rectangle 10">
            <a:extLst>
              <a:ext uri="{FF2B5EF4-FFF2-40B4-BE49-F238E27FC236}">
                <a16:creationId xmlns:a16="http://schemas.microsoft.com/office/drawing/2014/main" id="{B2614D82-006C-43AF-97A6-86A0B43060FA}"/>
              </a:ext>
            </a:extLst>
          </p:cNvPr>
          <p:cNvSpPr>
            <a:spLocks/>
          </p:cNvSpPr>
          <p:nvPr/>
        </p:nvSpPr>
        <p:spPr bwMode="auto">
          <a:xfrm>
            <a:off x="7345363" y="2054225"/>
            <a:ext cx="7064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68615" name="Line 11">
            <a:extLst>
              <a:ext uri="{FF2B5EF4-FFF2-40B4-BE49-F238E27FC236}">
                <a16:creationId xmlns:a16="http://schemas.microsoft.com/office/drawing/2014/main" id="{B99A2DB0-8314-49AB-AFDB-9D4624BB51B9}"/>
              </a:ext>
            </a:extLst>
          </p:cNvPr>
          <p:cNvSpPr>
            <a:spLocks noChangeShapeType="1"/>
          </p:cNvSpPr>
          <p:nvPr/>
        </p:nvSpPr>
        <p:spPr bwMode="auto">
          <a:xfrm flipH="1">
            <a:off x="1476375" y="2828925"/>
            <a:ext cx="19050" cy="322103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68616" name="Line 12">
            <a:extLst>
              <a:ext uri="{FF2B5EF4-FFF2-40B4-BE49-F238E27FC236}">
                <a16:creationId xmlns:a16="http://schemas.microsoft.com/office/drawing/2014/main" id="{5914E7AD-7D9E-4BA5-A31C-2052A42D7460}"/>
              </a:ext>
            </a:extLst>
          </p:cNvPr>
          <p:cNvSpPr>
            <a:spLocks noChangeShapeType="1"/>
          </p:cNvSpPr>
          <p:nvPr/>
        </p:nvSpPr>
        <p:spPr bwMode="auto">
          <a:xfrm>
            <a:off x="7804150" y="3049588"/>
            <a:ext cx="1588" cy="29876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54637" name="Group 13">
            <a:extLst>
              <a:ext uri="{FF2B5EF4-FFF2-40B4-BE49-F238E27FC236}">
                <a16:creationId xmlns:a16="http://schemas.microsoft.com/office/drawing/2014/main" id="{A3358D4D-1035-4253-84DF-BB56DF49F5EC}"/>
              </a:ext>
            </a:extLst>
          </p:cNvPr>
          <p:cNvGrpSpPr>
            <a:grpSpLocks/>
          </p:cNvGrpSpPr>
          <p:nvPr/>
        </p:nvGrpSpPr>
        <p:grpSpPr bwMode="auto">
          <a:xfrm>
            <a:off x="1470025" y="2854325"/>
            <a:ext cx="6186488" cy="339725"/>
            <a:chOff x="0" y="0"/>
            <a:chExt cx="3966" cy="236"/>
          </a:xfrm>
        </p:grpSpPr>
        <p:sp>
          <p:nvSpPr>
            <p:cNvPr id="68645" name="Line 14">
              <a:extLst>
                <a:ext uri="{FF2B5EF4-FFF2-40B4-BE49-F238E27FC236}">
                  <a16:creationId xmlns:a16="http://schemas.microsoft.com/office/drawing/2014/main" id="{FE0D4AF1-2BEC-4660-8D01-36D1C5AE305A}"/>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8646" name="Group 15">
              <a:extLst>
                <a:ext uri="{FF2B5EF4-FFF2-40B4-BE49-F238E27FC236}">
                  <a16:creationId xmlns:a16="http://schemas.microsoft.com/office/drawing/2014/main" id="{F2D155C3-8921-4C94-BA6F-F97B35F1907F}"/>
                </a:ext>
              </a:extLst>
            </p:cNvPr>
            <p:cNvGrpSpPr>
              <a:grpSpLocks/>
            </p:cNvGrpSpPr>
            <p:nvPr/>
          </p:nvGrpSpPr>
          <p:grpSpPr bwMode="auto">
            <a:xfrm>
              <a:off x="487" y="0"/>
              <a:ext cx="1921" cy="223"/>
              <a:chOff x="0" y="0"/>
              <a:chExt cx="1921" cy="223"/>
            </a:xfrm>
          </p:grpSpPr>
          <p:sp>
            <p:nvSpPr>
              <p:cNvPr id="68647" name="Rectangle 16">
                <a:extLst>
                  <a:ext uri="{FF2B5EF4-FFF2-40B4-BE49-F238E27FC236}">
                    <a16:creationId xmlns:a16="http://schemas.microsoft.com/office/drawing/2014/main" id="{87F4BBD1-B74A-40CB-B263-F9D8A406C148}"/>
                  </a:ext>
                </a:extLst>
              </p:cNvPr>
              <p:cNvSpPr>
                <a:spLocks/>
              </p:cNvSpPr>
              <p:nvPr/>
            </p:nvSpPr>
            <p:spPr bwMode="auto">
              <a:xfrm>
                <a:off x="0" y="0"/>
                <a:ext cx="1277"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48" name="Rectangle 17">
                <a:extLst>
                  <a:ext uri="{FF2B5EF4-FFF2-40B4-BE49-F238E27FC236}">
                    <a16:creationId xmlns:a16="http://schemas.microsoft.com/office/drawing/2014/main" id="{78094A50-1B5B-48FC-960A-A839C6457E1D}"/>
                  </a:ext>
                </a:extLst>
              </p:cNvPr>
              <p:cNvSpPr>
                <a:spLocks/>
              </p:cNvSpPr>
              <p:nvPr/>
            </p:nvSpPr>
            <p:spPr bwMode="auto">
              <a:xfrm>
                <a:off x="0" y="0"/>
                <a:ext cx="1921"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Are you Bob ?</a:t>
                </a:r>
              </a:p>
            </p:txBody>
          </p:sp>
        </p:grpSp>
      </p:grpSp>
      <p:sp>
        <p:nvSpPr>
          <p:cNvPr id="68619" name="Rectangle 19">
            <a:extLst>
              <a:ext uri="{FF2B5EF4-FFF2-40B4-BE49-F238E27FC236}">
                <a16:creationId xmlns:a16="http://schemas.microsoft.com/office/drawing/2014/main" id="{40309DFB-EF1D-4A0E-9DFD-17098A580F3B}"/>
              </a:ext>
            </a:extLst>
          </p:cNvPr>
          <p:cNvSpPr>
            <a:spLocks/>
          </p:cNvSpPr>
          <p:nvPr/>
        </p:nvSpPr>
        <p:spPr bwMode="auto">
          <a:xfrm>
            <a:off x="3797300" y="2119313"/>
            <a:ext cx="1546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Terrence</a:t>
            </a:r>
          </a:p>
        </p:txBody>
      </p:sp>
      <p:grpSp>
        <p:nvGrpSpPr>
          <p:cNvPr id="154644" name="Group 20">
            <a:extLst>
              <a:ext uri="{FF2B5EF4-FFF2-40B4-BE49-F238E27FC236}">
                <a16:creationId xmlns:a16="http://schemas.microsoft.com/office/drawing/2014/main" id="{BE6BACAA-7591-4D4D-A6F3-3A78D0B9A761}"/>
              </a:ext>
            </a:extLst>
          </p:cNvPr>
          <p:cNvGrpSpPr>
            <a:grpSpLocks/>
          </p:cNvGrpSpPr>
          <p:nvPr/>
        </p:nvGrpSpPr>
        <p:grpSpPr bwMode="auto">
          <a:xfrm>
            <a:off x="1544638" y="4265613"/>
            <a:ext cx="2968625" cy="338137"/>
            <a:chOff x="0" y="0"/>
            <a:chExt cx="1903" cy="236"/>
          </a:xfrm>
        </p:grpSpPr>
        <p:sp>
          <p:nvSpPr>
            <p:cNvPr id="68641" name="Line 21">
              <a:extLst>
                <a:ext uri="{FF2B5EF4-FFF2-40B4-BE49-F238E27FC236}">
                  <a16:creationId xmlns:a16="http://schemas.microsoft.com/office/drawing/2014/main" id="{44167070-7C6F-448B-89CC-97F60849241A}"/>
                </a:ext>
              </a:extLst>
            </p:cNvPr>
            <p:cNvSpPr>
              <a:spLocks noChangeShapeType="1"/>
            </p:cNvSpPr>
            <p:nvPr/>
          </p:nvSpPr>
          <p:spPr bwMode="auto">
            <a:xfrm>
              <a:off x="0" y="236"/>
              <a:ext cx="1898"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8642" name="Group 22">
              <a:extLst>
                <a:ext uri="{FF2B5EF4-FFF2-40B4-BE49-F238E27FC236}">
                  <a16:creationId xmlns:a16="http://schemas.microsoft.com/office/drawing/2014/main" id="{F10B9DDD-5C63-4197-AD6D-F959FEBB81B5}"/>
                </a:ext>
              </a:extLst>
            </p:cNvPr>
            <p:cNvGrpSpPr>
              <a:grpSpLocks/>
            </p:cNvGrpSpPr>
            <p:nvPr/>
          </p:nvGrpSpPr>
          <p:grpSpPr bwMode="auto">
            <a:xfrm>
              <a:off x="233" y="0"/>
              <a:ext cx="1670" cy="228"/>
              <a:chOff x="0" y="0"/>
              <a:chExt cx="1670" cy="228"/>
            </a:xfrm>
          </p:grpSpPr>
          <p:sp>
            <p:nvSpPr>
              <p:cNvPr id="68643" name="Rectangle 23">
                <a:extLst>
                  <a:ext uri="{FF2B5EF4-FFF2-40B4-BE49-F238E27FC236}">
                    <a16:creationId xmlns:a16="http://schemas.microsoft.com/office/drawing/2014/main" id="{46610288-C106-48B8-8DD4-E453C030C90A}"/>
                  </a:ext>
                </a:extLst>
              </p:cNvPr>
              <p:cNvSpPr>
                <a:spLocks/>
              </p:cNvSpPr>
              <p:nvPr/>
            </p:nvSpPr>
            <p:spPr bwMode="auto">
              <a:xfrm>
                <a:off x="0" y="0"/>
                <a:ext cx="1342"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44" name="Rectangle 24">
                <a:extLst>
                  <a:ext uri="{FF2B5EF4-FFF2-40B4-BE49-F238E27FC236}">
                    <a16:creationId xmlns:a16="http://schemas.microsoft.com/office/drawing/2014/main" id="{BDFF1A5C-17FF-4CE3-977C-87FE2C2A18AB}"/>
                  </a:ext>
                </a:extLst>
              </p:cNvPr>
              <p:cNvSpPr>
                <a:spLocks/>
              </p:cNvSpPr>
              <p:nvPr/>
            </p:nvSpPr>
            <p:spPr bwMode="auto">
              <a:xfrm>
                <a:off x="0" y="0"/>
                <a:ext cx="167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494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Are you Bob ?</a:t>
                </a:r>
              </a:p>
            </p:txBody>
          </p:sp>
        </p:grpSp>
      </p:grpSp>
      <p:grpSp>
        <p:nvGrpSpPr>
          <p:cNvPr id="154649" name="Group 25">
            <a:extLst>
              <a:ext uri="{FF2B5EF4-FFF2-40B4-BE49-F238E27FC236}">
                <a16:creationId xmlns:a16="http://schemas.microsoft.com/office/drawing/2014/main" id="{EB8CDF95-C875-4953-AA89-061BB0B652A2}"/>
              </a:ext>
            </a:extLst>
          </p:cNvPr>
          <p:cNvGrpSpPr>
            <a:grpSpLocks/>
          </p:cNvGrpSpPr>
          <p:nvPr/>
        </p:nvGrpSpPr>
        <p:grpSpPr bwMode="auto">
          <a:xfrm>
            <a:off x="4767057" y="4103688"/>
            <a:ext cx="4957968" cy="709612"/>
            <a:chOff x="0" y="0"/>
            <a:chExt cx="3178" cy="493"/>
          </a:xfrm>
        </p:grpSpPr>
        <p:sp>
          <p:nvSpPr>
            <p:cNvPr id="68639" name="Rectangle 26">
              <a:extLst>
                <a:ext uri="{FF2B5EF4-FFF2-40B4-BE49-F238E27FC236}">
                  <a16:creationId xmlns:a16="http://schemas.microsoft.com/office/drawing/2014/main" id="{DDAF19DD-B9D0-4041-B2C3-8FC5AE21DC3E}"/>
                </a:ext>
              </a:extLst>
            </p:cNvPr>
            <p:cNvSpPr>
              <a:spLocks/>
            </p:cNvSpPr>
            <p:nvPr/>
          </p:nvSpPr>
          <p:spPr bwMode="auto">
            <a:xfrm>
              <a:off x="0" y="0"/>
              <a:ext cx="3178" cy="49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40" name="Rectangle 27">
              <a:extLst>
                <a:ext uri="{FF2B5EF4-FFF2-40B4-BE49-F238E27FC236}">
                  <a16:creationId xmlns:a16="http://schemas.microsoft.com/office/drawing/2014/main" id="{430E316F-C58E-4B09-9DD0-4B8200843908}"/>
                </a:ext>
              </a:extLst>
            </p:cNvPr>
            <p:cNvSpPr>
              <a:spLocks/>
            </p:cNvSpPr>
            <p:nvPr/>
          </p:nvSpPr>
          <p:spPr bwMode="auto">
            <a:xfrm>
              <a:off x="150" y="15"/>
              <a:ext cx="300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400">
                  <a:solidFill>
                    <a:srgbClr val="FF0000"/>
                  </a:solidFill>
                  <a:latin typeface="Helvetica" panose="020B0604020202020204" pitchFamily="34" charset="0"/>
                  <a:sym typeface="Helvetica" panose="020B0604020202020204" pitchFamily="34" charset="0"/>
                </a:rPr>
                <a:t>Terrence copies the message sent</a:t>
              </a:r>
            </a:p>
            <a:p>
              <a:pPr algn="ctr" eaLnBrk="1" hangingPunct="1">
                <a:lnSpc>
                  <a:spcPct val="83000"/>
                </a:lnSpc>
                <a:spcBef>
                  <a:spcPct val="0"/>
                </a:spcBef>
                <a:buSzTx/>
                <a:buFontTx/>
                <a:buNone/>
              </a:pPr>
              <a:r>
                <a:rPr lang="en-US" altLang="en-US" sz="2400">
                  <a:solidFill>
                    <a:srgbClr val="FF0000"/>
                  </a:solidFill>
                  <a:latin typeface="Helvetica" panose="020B0604020202020204" pitchFamily="34" charset="0"/>
                  <a:sym typeface="Helvetica" panose="020B0604020202020204" pitchFamily="34" charset="0"/>
                </a:rPr>
                <a:t>by Bob for later...</a:t>
              </a:r>
            </a:p>
          </p:txBody>
        </p:sp>
      </p:grpSp>
      <p:grpSp>
        <p:nvGrpSpPr>
          <p:cNvPr id="154652" name="Group 28">
            <a:extLst>
              <a:ext uri="{FF2B5EF4-FFF2-40B4-BE49-F238E27FC236}">
                <a16:creationId xmlns:a16="http://schemas.microsoft.com/office/drawing/2014/main" id="{5C4CB552-4C46-49A7-A969-D070B08A7F7F}"/>
              </a:ext>
            </a:extLst>
          </p:cNvPr>
          <p:cNvGrpSpPr>
            <a:grpSpLocks/>
          </p:cNvGrpSpPr>
          <p:nvPr/>
        </p:nvGrpSpPr>
        <p:grpSpPr bwMode="auto">
          <a:xfrm>
            <a:off x="4655891" y="4948238"/>
            <a:ext cx="4958009" cy="728662"/>
            <a:chOff x="0" y="-13"/>
            <a:chExt cx="3178" cy="506"/>
          </a:xfrm>
        </p:grpSpPr>
        <p:sp>
          <p:nvSpPr>
            <p:cNvPr id="68637" name="Rectangle 29">
              <a:extLst>
                <a:ext uri="{FF2B5EF4-FFF2-40B4-BE49-F238E27FC236}">
                  <a16:creationId xmlns:a16="http://schemas.microsoft.com/office/drawing/2014/main" id="{562618AB-C362-4842-B350-CAD182E03167}"/>
                </a:ext>
              </a:extLst>
            </p:cNvPr>
            <p:cNvSpPr>
              <a:spLocks/>
            </p:cNvSpPr>
            <p:nvPr/>
          </p:nvSpPr>
          <p:spPr bwMode="auto">
            <a:xfrm>
              <a:off x="0" y="0"/>
              <a:ext cx="3178" cy="493"/>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38" name="Rectangle 30">
              <a:extLst>
                <a:ext uri="{FF2B5EF4-FFF2-40B4-BE49-F238E27FC236}">
                  <a16:creationId xmlns:a16="http://schemas.microsoft.com/office/drawing/2014/main" id="{964ED18D-0EE7-4C47-B863-17DE17DA210E}"/>
                </a:ext>
              </a:extLst>
            </p:cNvPr>
            <p:cNvSpPr>
              <a:spLocks/>
            </p:cNvSpPr>
            <p:nvPr/>
          </p:nvSpPr>
          <p:spPr bwMode="auto">
            <a:xfrm>
              <a:off x="160" y="-13"/>
              <a:ext cx="27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400">
                  <a:solidFill>
                    <a:srgbClr val="FF0000"/>
                  </a:solidFill>
                  <a:latin typeface="Helvetica" panose="020B0604020202020204" pitchFamily="34" charset="0"/>
                  <a:sym typeface="Helvetica" panose="020B0604020202020204" pitchFamily="34" charset="0"/>
                </a:rPr>
                <a:t>Terrence sends the saved copy</a:t>
              </a:r>
            </a:p>
            <a:p>
              <a:pPr algn="ctr" eaLnBrk="1" hangingPunct="1">
                <a:lnSpc>
                  <a:spcPct val="83000"/>
                </a:lnSpc>
                <a:spcBef>
                  <a:spcPct val="0"/>
                </a:spcBef>
                <a:buSzTx/>
                <a:buFontTx/>
                <a:buNone/>
              </a:pPr>
              <a:r>
                <a:rPr lang="en-US" altLang="en-US" sz="2400">
                  <a:solidFill>
                    <a:srgbClr val="FF0000"/>
                  </a:solidFill>
                  <a:latin typeface="Helvetica" panose="020B0604020202020204" pitchFamily="34" charset="0"/>
                  <a:sym typeface="Helvetica" panose="020B0604020202020204" pitchFamily="34" charset="0"/>
                </a:rPr>
                <a:t>of Bob's message</a:t>
              </a:r>
            </a:p>
          </p:txBody>
        </p:sp>
      </p:grpSp>
      <p:grpSp>
        <p:nvGrpSpPr>
          <p:cNvPr id="154655" name="Group 31">
            <a:extLst>
              <a:ext uri="{FF2B5EF4-FFF2-40B4-BE49-F238E27FC236}">
                <a16:creationId xmlns:a16="http://schemas.microsoft.com/office/drawing/2014/main" id="{A4F281BC-0DD1-4ED6-B6C7-A0CA6B99AD6F}"/>
              </a:ext>
            </a:extLst>
          </p:cNvPr>
          <p:cNvGrpSpPr>
            <a:grpSpLocks/>
          </p:cNvGrpSpPr>
          <p:nvPr/>
        </p:nvGrpSpPr>
        <p:grpSpPr bwMode="auto">
          <a:xfrm>
            <a:off x="1579563" y="3248025"/>
            <a:ext cx="6253162" cy="1171575"/>
            <a:chOff x="0" y="0"/>
            <a:chExt cx="4009" cy="814"/>
          </a:xfrm>
        </p:grpSpPr>
        <p:sp>
          <p:nvSpPr>
            <p:cNvPr id="68633" name="Line 32">
              <a:extLst>
                <a:ext uri="{FF2B5EF4-FFF2-40B4-BE49-F238E27FC236}">
                  <a16:creationId xmlns:a16="http://schemas.microsoft.com/office/drawing/2014/main" id="{B3664DFB-AD7B-4F51-8F35-B78F4A8BA4DD}"/>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8634" name="Group 33">
              <a:extLst>
                <a:ext uri="{FF2B5EF4-FFF2-40B4-BE49-F238E27FC236}">
                  <a16:creationId xmlns:a16="http://schemas.microsoft.com/office/drawing/2014/main" id="{7321FB5C-8AC7-40F9-B1EB-4D9A035A4EEB}"/>
                </a:ext>
              </a:extLst>
            </p:cNvPr>
            <p:cNvGrpSpPr>
              <a:grpSpLocks/>
            </p:cNvGrpSpPr>
            <p:nvPr/>
          </p:nvGrpSpPr>
          <p:grpSpPr bwMode="auto">
            <a:xfrm>
              <a:off x="991" y="54"/>
              <a:ext cx="2472" cy="760"/>
              <a:chOff x="0" y="0"/>
              <a:chExt cx="2472" cy="760"/>
            </a:xfrm>
          </p:grpSpPr>
          <p:sp>
            <p:nvSpPr>
              <p:cNvPr id="68635" name="Rectangle 34">
                <a:extLst>
                  <a:ext uri="{FF2B5EF4-FFF2-40B4-BE49-F238E27FC236}">
                    <a16:creationId xmlns:a16="http://schemas.microsoft.com/office/drawing/2014/main" id="{C33F5B17-4986-4C24-B6ED-309195A30A93}"/>
                  </a:ext>
                </a:extLst>
              </p:cNvPr>
              <p:cNvSpPr>
                <a:spLocks/>
              </p:cNvSpPr>
              <p:nvPr/>
            </p:nvSpPr>
            <p:spPr bwMode="auto">
              <a:xfrm>
                <a:off x="0" y="0"/>
                <a:ext cx="1445"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36" name="Rectangle 35">
                <a:extLst>
                  <a:ext uri="{FF2B5EF4-FFF2-40B4-BE49-F238E27FC236}">
                    <a16:creationId xmlns:a16="http://schemas.microsoft.com/office/drawing/2014/main" id="{04BC2C0C-C551-4EDB-B1AF-FEDF51D8533E}"/>
                  </a:ext>
                </a:extLst>
              </p:cNvPr>
              <p:cNvSpPr>
                <a:spLocks/>
              </p:cNvSpPr>
              <p:nvPr/>
            </p:nvSpPr>
            <p:spPr bwMode="auto">
              <a:xfrm>
                <a:off x="0" y="0"/>
                <a:ext cx="2472"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S(Yes,</a:t>
                </a:r>
                <a:r>
                  <a:rPr lang="en-US" altLang="en-US">
                    <a:solidFill>
                      <a:srgbClr val="008000"/>
                    </a:solidFill>
                    <a:latin typeface="Helvetica" panose="020B0604020202020204" pitchFamily="34" charset="0"/>
                    <a:sym typeface="Helvetica" panose="020B0604020202020204" pitchFamily="34" charset="0"/>
                  </a:rPr>
                  <a:t>Priv</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a:p>
                <a:pPr eaLnBrk="1" hangingPunct="1">
                  <a:lnSpc>
                    <a:spcPct val="83000"/>
                  </a:lnSpc>
                  <a:spcBef>
                    <a:spcPct val="0"/>
                  </a:spcBef>
                  <a:buSzTx/>
                  <a:buFontTx/>
                  <a:buNone/>
                </a:pPr>
                <a:r>
                  <a:rPr lang="en-US" altLang="en-US">
                    <a:latin typeface="Helvetica" panose="020B0604020202020204" pitchFamily="34" charset="0"/>
                    <a:sym typeface="Helvetica" panose="020B0604020202020204" pitchFamily="34" charset="0"/>
                  </a:rPr>
                  <a:t>S(</a:t>
                </a:r>
                <a:r>
                  <a:rPr lang="en-US" altLang="en-US">
                    <a:solidFill>
                      <a:srgbClr val="008000"/>
                    </a:solidFill>
                    <a:latin typeface="Helvetica" panose="020B0604020202020204" pitchFamily="34" charset="0"/>
                    <a:sym typeface="Helvetica" panose="020B0604020202020204" pitchFamily="34" charset="0"/>
                  </a:rPr>
                  <a:t>Pub</a:t>
                </a:r>
                <a:r>
                  <a:rPr lang="en-US" altLang="en-US" baseline="-33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 , </a:t>
                </a:r>
                <a:r>
                  <a:rPr lang="en-US" altLang="en-US">
                    <a:solidFill>
                      <a:srgbClr val="FF0000"/>
                    </a:solidFill>
                    <a:latin typeface="Helvetica" panose="020B0604020202020204" pitchFamily="34" charset="0"/>
                    <a:sym typeface="Helvetica" panose="020B0604020202020204" pitchFamily="34" charset="0"/>
                  </a:rPr>
                  <a:t>Priv</a:t>
                </a:r>
                <a:r>
                  <a:rPr lang="en-US" altLang="en-US" baseline="-33000">
                    <a:solidFill>
                      <a:srgbClr val="FF0000"/>
                    </a:solidFill>
                    <a:latin typeface="Helvetica" panose="020B0604020202020204" pitchFamily="34" charset="0"/>
                    <a:sym typeface="Helvetica" panose="020B0604020202020204" pitchFamily="34" charset="0"/>
                  </a:rPr>
                  <a:t>C</a:t>
                </a:r>
                <a:r>
                  <a:rPr lang="en-US" altLang="en-US">
                    <a:latin typeface="Helvetica" panose="020B0604020202020204" pitchFamily="34" charset="0"/>
                    <a:sym typeface="Helvetica" panose="020B0604020202020204" pitchFamily="34" charset="0"/>
                  </a:rPr>
                  <a:t> )</a:t>
                </a:r>
                <a:r>
                  <a:rPr lang="ar-SA" altLang="en-US">
                    <a:latin typeface="Helvetica" panose="020B0604020202020204" pitchFamily="34" charset="0"/>
                    <a:cs typeface="Arial" panose="020B0604020202020204" pitchFamily="34" charset="0"/>
                    <a:sym typeface="Helvetica" panose="020B0604020202020204" pitchFamily="34" charset="0"/>
                  </a:rPr>
                  <a:t>‏</a:t>
                </a:r>
                <a:endParaRPr lang="en-US" altLang="en-US">
                  <a:latin typeface="Helvetica" panose="020B0604020202020204" pitchFamily="34" charset="0"/>
                  <a:sym typeface="Helvetica" panose="020B0604020202020204" pitchFamily="34" charset="0"/>
                </a:endParaRPr>
              </a:p>
            </p:txBody>
          </p:sp>
        </p:grpSp>
      </p:grpSp>
      <p:grpSp>
        <p:nvGrpSpPr>
          <p:cNvPr id="154660" name="Group 36">
            <a:extLst>
              <a:ext uri="{FF2B5EF4-FFF2-40B4-BE49-F238E27FC236}">
                <a16:creationId xmlns:a16="http://schemas.microsoft.com/office/drawing/2014/main" id="{6C3BFA14-75A0-4728-A603-0FB3CF5A91F2}"/>
              </a:ext>
            </a:extLst>
          </p:cNvPr>
          <p:cNvGrpSpPr>
            <a:grpSpLocks/>
          </p:cNvGrpSpPr>
          <p:nvPr/>
        </p:nvGrpSpPr>
        <p:grpSpPr bwMode="auto">
          <a:xfrm>
            <a:off x="1544638" y="4810125"/>
            <a:ext cx="3903662" cy="1150938"/>
            <a:chOff x="0" y="0"/>
            <a:chExt cx="2501" cy="799"/>
          </a:xfrm>
        </p:grpSpPr>
        <p:sp>
          <p:nvSpPr>
            <p:cNvPr id="68629" name="Line 37">
              <a:extLst>
                <a:ext uri="{FF2B5EF4-FFF2-40B4-BE49-F238E27FC236}">
                  <a16:creationId xmlns:a16="http://schemas.microsoft.com/office/drawing/2014/main" id="{FFF00069-F6ED-4399-A914-8F77E6C2D61C}"/>
                </a:ext>
              </a:extLst>
            </p:cNvPr>
            <p:cNvSpPr>
              <a:spLocks noChangeShapeType="1"/>
            </p:cNvSpPr>
            <p:nvPr/>
          </p:nvSpPr>
          <p:spPr bwMode="auto">
            <a:xfrm flipH="1">
              <a:off x="0" y="0"/>
              <a:ext cx="1900" cy="26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68630" name="Group 38">
              <a:extLst>
                <a:ext uri="{FF2B5EF4-FFF2-40B4-BE49-F238E27FC236}">
                  <a16:creationId xmlns:a16="http://schemas.microsoft.com/office/drawing/2014/main" id="{ECA5A38A-171C-44C9-911F-3AF2EC16A1B0}"/>
                </a:ext>
              </a:extLst>
            </p:cNvPr>
            <p:cNvGrpSpPr>
              <a:grpSpLocks/>
            </p:cNvGrpSpPr>
            <p:nvPr/>
          </p:nvGrpSpPr>
          <p:grpSpPr bwMode="auto">
            <a:xfrm>
              <a:off x="240" y="3"/>
              <a:ext cx="2261" cy="796"/>
              <a:chOff x="0" y="0"/>
              <a:chExt cx="2261" cy="796"/>
            </a:xfrm>
          </p:grpSpPr>
          <p:sp>
            <p:nvSpPr>
              <p:cNvPr id="68631" name="Rectangle 39">
                <a:extLst>
                  <a:ext uri="{FF2B5EF4-FFF2-40B4-BE49-F238E27FC236}">
                    <a16:creationId xmlns:a16="http://schemas.microsoft.com/office/drawing/2014/main" id="{53035FDA-FFFD-4C3C-99C2-40BD43BB0E3E}"/>
                  </a:ext>
                </a:extLst>
              </p:cNvPr>
              <p:cNvSpPr>
                <a:spLocks/>
              </p:cNvSpPr>
              <p:nvPr/>
            </p:nvSpPr>
            <p:spPr bwMode="auto">
              <a:xfrm>
                <a:off x="0" y="0"/>
                <a:ext cx="1413" cy="76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32" name="Rectangle 40">
                <a:extLst>
                  <a:ext uri="{FF2B5EF4-FFF2-40B4-BE49-F238E27FC236}">
                    <a16:creationId xmlns:a16="http://schemas.microsoft.com/office/drawing/2014/main" id="{E00ABBE4-473E-400F-AE83-2620DD8AC449}"/>
                  </a:ext>
                </a:extLst>
              </p:cNvPr>
              <p:cNvSpPr>
                <a:spLocks/>
              </p:cNvSpPr>
              <p:nvPr/>
            </p:nvSpPr>
            <p:spPr bwMode="auto">
              <a:xfrm>
                <a:off x="0" y="0"/>
                <a:ext cx="2261"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S(Yes,</a:t>
                </a:r>
                <a:r>
                  <a:rPr lang="en-US" altLang="en-US" sz="2700">
                    <a:solidFill>
                      <a:srgbClr val="008000"/>
                    </a:solidFill>
                    <a:latin typeface="Helvetica" panose="020B0604020202020204" pitchFamily="34" charset="0"/>
                    <a:sym typeface="Helvetica" panose="020B0604020202020204" pitchFamily="34" charset="0"/>
                  </a:rPr>
                  <a:t>Priv</a:t>
                </a:r>
                <a:r>
                  <a:rPr lang="en-US" altLang="en-US" sz="2700" baseline="-33000">
                    <a:solidFill>
                      <a:srgbClr val="008000"/>
                    </a:solidFill>
                    <a:latin typeface="Helvetica" panose="020B0604020202020204" pitchFamily="34" charset="0"/>
                    <a:sym typeface="Helvetica" panose="020B0604020202020204" pitchFamily="34" charset="0"/>
                  </a:rPr>
                  <a:t>Bob</a:t>
                </a:r>
                <a:r>
                  <a:rPr lang="en-US" altLang="en-US" sz="2700">
                    <a:latin typeface="Helvetica" panose="020B0604020202020204" pitchFamily="34" charset="0"/>
                    <a:sym typeface="Helvetica" panose="020B0604020202020204" pitchFamily="34" charset="0"/>
                  </a:rPr>
                  <a:t>)</a:t>
                </a:r>
                <a:r>
                  <a:rPr lang="ar-SA" altLang="en-US" sz="2700">
                    <a:latin typeface="Helvetica" panose="020B0604020202020204" pitchFamily="34" charset="0"/>
                    <a:cs typeface="Arial" panose="020B0604020202020204" pitchFamily="34" charset="0"/>
                    <a:sym typeface="Helvetica" panose="020B0604020202020204" pitchFamily="34" charset="0"/>
                  </a:rPr>
                  <a:t>‏</a:t>
                </a:r>
                <a:endParaRPr lang="en-US" altLang="en-US" sz="2700">
                  <a:latin typeface="Helvetica" panose="020B0604020202020204" pitchFamily="34" charset="0"/>
                  <a:sym typeface="Helvetica" panose="020B0604020202020204" pitchFamily="34" charset="0"/>
                </a:endParaRPr>
              </a:p>
              <a:p>
                <a:pP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S(</a:t>
                </a:r>
                <a:r>
                  <a:rPr lang="en-US" altLang="en-US" sz="2700">
                    <a:solidFill>
                      <a:srgbClr val="008000"/>
                    </a:solidFill>
                    <a:latin typeface="Helvetica" panose="020B0604020202020204" pitchFamily="34" charset="0"/>
                    <a:sym typeface="Helvetica" panose="020B0604020202020204" pitchFamily="34" charset="0"/>
                  </a:rPr>
                  <a:t>Pub</a:t>
                </a:r>
                <a:r>
                  <a:rPr lang="en-US" altLang="en-US" sz="2700" baseline="-33000">
                    <a:solidFill>
                      <a:srgbClr val="008000"/>
                    </a:solidFill>
                    <a:latin typeface="Helvetica" panose="020B0604020202020204" pitchFamily="34" charset="0"/>
                    <a:sym typeface="Helvetica" panose="020B0604020202020204" pitchFamily="34" charset="0"/>
                  </a:rPr>
                  <a:t>Bob</a:t>
                </a:r>
                <a:r>
                  <a:rPr lang="en-US" altLang="en-US" sz="2700">
                    <a:latin typeface="Helvetica" panose="020B0604020202020204" pitchFamily="34" charset="0"/>
                    <a:sym typeface="Helvetica" panose="020B0604020202020204" pitchFamily="34" charset="0"/>
                  </a:rPr>
                  <a:t> , </a:t>
                </a:r>
                <a:r>
                  <a:rPr lang="en-US" altLang="en-US" sz="2700">
                    <a:solidFill>
                      <a:srgbClr val="FF0000"/>
                    </a:solidFill>
                    <a:latin typeface="Helvetica" panose="020B0604020202020204" pitchFamily="34" charset="0"/>
                    <a:sym typeface="Helvetica" panose="020B0604020202020204" pitchFamily="34" charset="0"/>
                  </a:rPr>
                  <a:t>Priv</a:t>
                </a:r>
                <a:r>
                  <a:rPr lang="en-US" altLang="en-US" sz="2700" baseline="-33000">
                    <a:solidFill>
                      <a:srgbClr val="FF0000"/>
                    </a:solidFill>
                    <a:latin typeface="Helvetica" panose="020B0604020202020204" pitchFamily="34" charset="0"/>
                    <a:sym typeface="Helvetica" panose="020B0604020202020204" pitchFamily="34" charset="0"/>
                  </a:rPr>
                  <a:t>C</a:t>
                </a:r>
                <a:r>
                  <a:rPr lang="en-US" altLang="en-US" sz="2700">
                    <a:latin typeface="Helvetica" panose="020B0604020202020204" pitchFamily="34" charset="0"/>
                    <a:sym typeface="Helvetica" panose="020B0604020202020204" pitchFamily="34" charset="0"/>
                  </a:rPr>
                  <a:t> )</a:t>
                </a:r>
                <a:r>
                  <a:rPr lang="ar-SA" altLang="en-US" sz="2700">
                    <a:latin typeface="Helvetica" panose="020B0604020202020204" pitchFamily="34" charset="0"/>
                    <a:cs typeface="Arial" panose="020B0604020202020204" pitchFamily="34" charset="0"/>
                    <a:sym typeface="Helvetica" panose="020B0604020202020204" pitchFamily="34" charset="0"/>
                  </a:rPr>
                  <a:t>‏</a:t>
                </a:r>
                <a:endParaRPr lang="en-US" altLang="en-US" sz="2700">
                  <a:latin typeface="Helvetica" panose="020B0604020202020204" pitchFamily="34" charset="0"/>
                  <a:sym typeface="Helvetica" panose="020B0604020202020204" pitchFamily="34" charset="0"/>
                </a:endParaRPr>
              </a:p>
            </p:txBody>
          </p:sp>
        </p:grpSp>
      </p:grpSp>
      <p:sp>
        <p:nvSpPr>
          <p:cNvPr id="68625" name="Rectangle 41">
            <a:extLst>
              <a:ext uri="{FF2B5EF4-FFF2-40B4-BE49-F238E27FC236}">
                <a16:creationId xmlns:a16="http://schemas.microsoft.com/office/drawing/2014/main" id="{0144E2CE-C153-4146-9DB0-7F8843C170E1}"/>
              </a:ext>
            </a:extLst>
          </p:cNvPr>
          <p:cNvSpPr>
            <a:spLocks/>
          </p:cNvSpPr>
          <p:nvPr/>
        </p:nvSpPr>
        <p:spPr bwMode="auto">
          <a:xfrm>
            <a:off x="6511925" y="2341563"/>
            <a:ext cx="25336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baseline="-33000">
                <a:solidFill>
                  <a:srgbClr val="008000"/>
                </a:solidFill>
                <a:latin typeface="Helvetica" panose="020B0604020202020204" pitchFamily="34" charset="0"/>
                <a:sym typeface="Helvetica" panose="020B0604020202020204" pitchFamily="34" charset="0"/>
              </a:rPr>
              <a:t>, ,</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a:p>
            <a:pPr algn="ctr" eaLnBrk="1" hangingPunct="1">
              <a:lnSpc>
                <a:spcPct val="83000"/>
              </a:lnSpc>
              <a:spcBef>
                <a:spcPct val="0"/>
              </a:spcBef>
              <a:buSzTx/>
              <a:buFontTx/>
              <a:buNone/>
            </a:pPr>
            <a:r>
              <a:rPr lang="en-US" altLang="en-US" sz="1900">
                <a:latin typeface="Helvetica" panose="020B0604020202020204" pitchFamily="34" charset="0"/>
                <a:sym typeface="Helvetica" panose="020B0604020202020204" pitchFamily="34" charset="0"/>
              </a:rPr>
              <a:t>S</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 , </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008000"/>
                </a:solidFill>
                <a:latin typeface="Helvetica" panose="020B0604020202020204" pitchFamily="34" charset="0"/>
                <a:sym typeface="Helvetica" panose="020B0604020202020204" pitchFamily="34" charset="0"/>
              </a:rPr>
              <a:t> )</a:t>
            </a:r>
            <a:r>
              <a:rPr lang="ar-SA" altLang="en-US" sz="19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en-US" sz="1900">
              <a:solidFill>
                <a:srgbClr val="008000"/>
              </a:solidFill>
              <a:latin typeface="Helvetica" panose="020B0604020202020204" pitchFamily="34" charset="0"/>
              <a:sym typeface="Helvetica" panose="020B0604020202020204" pitchFamily="34" charset="0"/>
            </a:endParaRPr>
          </a:p>
        </p:txBody>
      </p:sp>
      <p:grpSp>
        <p:nvGrpSpPr>
          <p:cNvPr id="68626" name="Group 42">
            <a:extLst>
              <a:ext uri="{FF2B5EF4-FFF2-40B4-BE49-F238E27FC236}">
                <a16:creationId xmlns:a16="http://schemas.microsoft.com/office/drawing/2014/main" id="{4BE9A45F-3654-4C3E-857D-7FB94557182C}"/>
              </a:ext>
            </a:extLst>
          </p:cNvPr>
          <p:cNvGrpSpPr>
            <a:grpSpLocks/>
          </p:cNvGrpSpPr>
          <p:nvPr/>
        </p:nvGrpSpPr>
        <p:grpSpPr bwMode="auto">
          <a:xfrm>
            <a:off x="1268413" y="2411413"/>
            <a:ext cx="579437" cy="620712"/>
            <a:chOff x="0" y="0"/>
            <a:chExt cx="371" cy="432"/>
          </a:xfrm>
        </p:grpSpPr>
        <p:sp>
          <p:nvSpPr>
            <p:cNvPr id="68627" name="Rectangle 43">
              <a:extLst>
                <a:ext uri="{FF2B5EF4-FFF2-40B4-BE49-F238E27FC236}">
                  <a16:creationId xmlns:a16="http://schemas.microsoft.com/office/drawing/2014/main" id="{F2BAD02C-088F-4C6B-916D-36AAC644A178}"/>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8628" name="Rectangle 44">
              <a:extLst>
                <a:ext uri="{FF2B5EF4-FFF2-40B4-BE49-F238E27FC236}">
                  <a16:creationId xmlns:a16="http://schemas.microsoft.com/office/drawing/2014/main" id="{345CE00E-3035-45BD-9132-F54FC74D82EA}"/>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p>
          </p:txBody>
        </p:sp>
      </p:grpSp>
      <p:grpSp>
        <p:nvGrpSpPr>
          <p:cNvPr id="2" name="Group 6">
            <a:extLst>
              <a:ext uri="{FF2B5EF4-FFF2-40B4-BE49-F238E27FC236}">
                <a16:creationId xmlns:a16="http://schemas.microsoft.com/office/drawing/2014/main" id="{A28E4CCB-7D24-4EF3-9781-B614C76CF162}"/>
              </a:ext>
            </a:extLst>
          </p:cNvPr>
          <p:cNvGrpSpPr>
            <a:grpSpLocks/>
          </p:cNvGrpSpPr>
          <p:nvPr/>
        </p:nvGrpSpPr>
        <p:grpSpPr bwMode="auto">
          <a:xfrm>
            <a:off x="7569994" y="1145053"/>
            <a:ext cx="417512" cy="728581"/>
            <a:chOff x="0" y="0"/>
            <a:chExt cx="506" cy="1003"/>
          </a:xfrm>
        </p:grpSpPr>
        <p:sp>
          <p:nvSpPr>
            <p:cNvPr id="3" name="Rectangle 7">
              <a:extLst>
                <a:ext uri="{FF2B5EF4-FFF2-40B4-BE49-F238E27FC236}">
                  <a16:creationId xmlns:a16="http://schemas.microsoft.com/office/drawing/2014/main" id="{74460FE2-628B-28B1-317F-A62619CEB2C9}"/>
                </a:ext>
              </a:extLst>
            </p:cNvPr>
            <p:cNvSpPr>
              <a:spLocks/>
            </p:cNvSpPr>
            <p:nvPr/>
          </p:nvSpPr>
          <p:spPr bwMode="auto">
            <a:xfrm>
              <a:off x="0" y="0"/>
              <a:ext cx="506" cy="1003"/>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C2C08CF0-083C-3940-5710-102F7131531B}"/>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16">
            <a:extLst>
              <a:ext uri="{FF2B5EF4-FFF2-40B4-BE49-F238E27FC236}">
                <a16:creationId xmlns:a16="http://schemas.microsoft.com/office/drawing/2014/main" id="{BD67117F-B08A-8D90-C196-098125F86658}"/>
              </a:ext>
            </a:extLst>
          </p:cNvPr>
          <p:cNvGrpSpPr>
            <a:grpSpLocks/>
          </p:cNvGrpSpPr>
          <p:nvPr/>
        </p:nvGrpSpPr>
        <p:grpSpPr bwMode="auto">
          <a:xfrm>
            <a:off x="4279106" y="1262062"/>
            <a:ext cx="484188" cy="759888"/>
            <a:chOff x="6440791" y="4293096"/>
            <a:chExt cx="787450" cy="1512168"/>
          </a:xfrm>
        </p:grpSpPr>
        <p:sp>
          <p:nvSpPr>
            <p:cNvPr id="6" name="Rectangle 7">
              <a:extLst>
                <a:ext uri="{FF2B5EF4-FFF2-40B4-BE49-F238E27FC236}">
                  <a16:creationId xmlns:a16="http://schemas.microsoft.com/office/drawing/2014/main" id="{E92A32A3-81F0-FEE2-0805-2397E9073D6C}"/>
                </a:ext>
              </a:extLst>
            </p:cNvPr>
            <p:cNvSpPr>
              <a:spLocks/>
            </p:cNvSpPr>
            <p:nvPr/>
          </p:nvSpPr>
          <p:spPr bwMode="auto">
            <a:xfrm>
              <a:off x="6537176" y="4344987"/>
              <a:ext cx="594681" cy="1460277"/>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A546FD5B-F437-E4C0-E6C3-95400A047FBF}"/>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8" name="Straight Connector 19">
              <a:extLst>
                <a:ext uri="{FF2B5EF4-FFF2-40B4-BE49-F238E27FC236}">
                  <a16:creationId xmlns:a16="http://schemas.microsoft.com/office/drawing/2014/main" id="{F8D42C40-8ECF-B8AB-4FD0-9A03D09AB6AD}"/>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9" name="Snip Same-side Corner of Rectangle 8">
              <a:extLst>
                <a:ext uri="{FF2B5EF4-FFF2-40B4-BE49-F238E27FC236}">
                  <a16:creationId xmlns:a16="http://schemas.microsoft.com/office/drawing/2014/main" id="{A50DAAC1-7A32-ABBC-B55E-87ACBCC4DEFD}"/>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10" name="Rounded Rectangle 21">
              <a:extLst>
                <a:ext uri="{FF2B5EF4-FFF2-40B4-BE49-F238E27FC236}">
                  <a16:creationId xmlns:a16="http://schemas.microsoft.com/office/drawing/2014/main" id="{22CDF9AB-B16B-CA63-8C8C-CC447623ADD3}"/>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1" name="Oval 22">
              <a:extLst>
                <a:ext uri="{FF2B5EF4-FFF2-40B4-BE49-F238E27FC236}">
                  <a16:creationId xmlns:a16="http://schemas.microsoft.com/office/drawing/2014/main" id="{1A07856A-8F2D-992F-D162-746790AA7F51}"/>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2" name="Oval 23">
              <a:extLst>
                <a:ext uri="{FF2B5EF4-FFF2-40B4-BE49-F238E27FC236}">
                  <a16:creationId xmlns:a16="http://schemas.microsoft.com/office/drawing/2014/main" id="{B9E828B0-882F-3A06-C7BD-3BB740F1FAF3}"/>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3" name="Group 12">
            <a:extLst>
              <a:ext uri="{FF2B5EF4-FFF2-40B4-BE49-F238E27FC236}">
                <a16:creationId xmlns:a16="http://schemas.microsoft.com/office/drawing/2014/main" id="{0649D890-52D2-0CC2-27B5-7735EF82CBB6}"/>
              </a:ext>
            </a:extLst>
          </p:cNvPr>
          <p:cNvGrpSpPr>
            <a:grpSpLocks/>
          </p:cNvGrpSpPr>
          <p:nvPr/>
        </p:nvGrpSpPr>
        <p:grpSpPr bwMode="auto">
          <a:xfrm>
            <a:off x="1227743" y="1160335"/>
            <a:ext cx="615422" cy="949325"/>
            <a:chOff x="0" y="0"/>
            <a:chExt cx="656" cy="1194"/>
          </a:xfrm>
        </p:grpSpPr>
        <p:sp>
          <p:nvSpPr>
            <p:cNvPr id="14" name="Rectangle 13">
              <a:extLst>
                <a:ext uri="{FF2B5EF4-FFF2-40B4-BE49-F238E27FC236}">
                  <a16:creationId xmlns:a16="http://schemas.microsoft.com/office/drawing/2014/main" id="{A45003C8-5333-37B2-1C59-8F2F83036AB8}"/>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5" name="Rectangle 14">
              <a:extLst>
                <a:ext uri="{FF2B5EF4-FFF2-40B4-BE49-F238E27FC236}">
                  <a16:creationId xmlns:a16="http://schemas.microsoft.com/office/drawing/2014/main" id="{72C567BC-AF6B-5998-C38F-D5CD1995CC96}"/>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46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46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46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46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546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54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7" name="Rectangle 4">
            <a:extLst>
              <a:ext uri="{FF2B5EF4-FFF2-40B4-BE49-F238E27FC236}">
                <a16:creationId xmlns:a16="http://schemas.microsoft.com/office/drawing/2014/main" id="{9EFB7FBC-3905-4966-A843-D689EC977C43}"/>
              </a:ext>
            </a:extLst>
          </p:cNvPr>
          <p:cNvSpPr>
            <a:spLocks noGrp="1" noChangeArrowheads="1"/>
          </p:cNvSpPr>
          <p:nvPr>
            <p:ph type="title"/>
          </p:nvPr>
        </p:nvSpPr>
        <p:spPr>
          <a:xfrm>
            <a:off x="601663" y="0"/>
            <a:ext cx="8670925" cy="1208088"/>
          </a:xfrm>
        </p:spPr>
        <p:txBody>
          <a:bodyPr/>
          <a:lstStyle/>
          <a:p>
            <a:pPr>
              <a:tabLst>
                <a:tab pos="687388" algn="l"/>
                <a:tab pos="1374775" algn="l"/>
                <a:tab pos="2062163" algn="l"/>
                <a:tab pos="2751138" algn="l"/>
                <a:tab pos="3438525" algn="l"/>
                <a:tab pos="4125913" algn="l"/>
                <a:tab pos="4814888" algn="l"/>
                <a:tab pos="5502275" algn="l"/>
                <a:tab pos="6189663" algn="l"/>
                <a:tab pos="6878638" algn="l"/>
                <a:tab pos="7566025" algn="l"/>
                <a:tab pos="8253413" algn="l"/>
                <a:tab pos="8882063" algn="l"/>
              </a:tabLst>
            </a:pPr>
            <a:r>
              <a:rPr lang="en-US" altLang="en-US"/>
              <a:t>Improved authentication</a:t>
            </a:r>
          </a:p>
        </p:txBody>
      </p:sp>
      <p:sp>
        <p:nvSpPr>
          <p:cNvPr id="156677" name="Rectangle 5">
            <a:extLst>
              <a:ext uri="{FF2B5EF4-FFF2-40B4-BE49-F238E27FC236}">
                <a16:creationId xmlns:a16="http://schemas.microsoft.com/office/drawing/2014/main" id="{84E02039-C4D1-4759-954E-655C202DF0AB}"/>
              </a:ext>
            </a:extLst>
          </p:cNvPr>
          <p:cNvSpPr>
            <a:spLocks noGrp="1" noChangeArrowheads="1"/>
          </p:cNvSpPr>
          <p:nvPr>
            <p:ph type="body" idx="1"/>
          </p:nvPr>
        </p:nvSpPr>
        <p:spPr>
          <a:xfrm>
            <a:off x="674688" y="3429000"/>
            <a:ext cx="8458200" cy="5578475"/>
          </a:xfrm>
        </p:spPr>
        <p:txBody>
          <a:bodyPr/>
          <a:lstStyle/>
          <a:p>
            <a:pPr>
              <a:lnSpc>
                <a:spcPct val="83000"/>
              </a:lnSpc>
              <a:tabLst>
                <a:tab pos="687388" algn="l"/>
                <a:tab pos="1374775" algn="l"/>
                <a:tab pos="2062163" algn="l"/>
                <a:tab pos="2751138" algn="l"/>
                <a:tab pos="3438525" algn="l"/>
                <a:tab pos="4102100" algn="l"/>
              </a:tabLst>
            </a:pPr>
            <a:r>
              <a:rPr lang="en-US" altLang="en-US" sz="3200">
                <a:solidFill>
                  <a:srgbClr val="0000FF"/>
                </a:solidFill>
                <a:latin typeface="Helvetica" panose="020B0604020202020204" pitchFamily="34" charset="0"/>
                <a:sym typeface="Helvetica" panose="020B0604020202020204" pitchFamily="34" charset="0"/>
              </a:rPr>
              <a:t>Random</a:t>
            </a:r>
            <a:r>
              <a:rPr lang="en-US" altLang="en-US" sz="3200" baseline="-33000">
                <a:solidFill>
                  <a:srgbClr val="0000FF"/>
                </a:solidFill>
                <a:latin typeface="Helvetica" panose="020B0604020202020204" pitchFamily="34" charset="0"/>
                <a:sym typeface="Helvetica" panose="020B0604020202020204" pitchFamily="34" charset="0"/>
              </a:rPr>
              <a:t>Alice  </a:t>
            </a:r>
            <a:r>
              <a:rPr lang="en-US" altLang="en-US" sz="3200">
                <a:solidFill>
                  <a:srgbClr val="0000FF"/>
                </a:solidFill>
                <a:latin typeface="Helvetica" panose="020B0604020202020204" pitchFamily="34" charset="0"/>
                <a:sym typeface="Helvetica" panose="020B0604020202020204" pitchFamily="34" charset="0"/>
              </a:rPr>
              <a:t>is a nonce</a:t>
            </a:r>
          </a:p>
        </p:txBody>
      </p:sp>
      <p:sp>
        <p:nvSpPr>
          <p:cNvPr id="70659" name="Line 6">
            <a:extLst>
              <a:ext uri="{FF2B5EF4-FFF2-40B4-BE49-F238E27FC236}">
                <a16:creationId xmlns:a16="http://schemas.microsoft.com/office/drawing/2014/main" id="{60F5D5DD-BC21-4D48-81E3-B6F81BF39340}"/>
              </a:ext>
            </a:extLst>
          </p:cNvPr>
          <p:cNvSpPr>
            <a:spLocks noChangeShapeType="1"/>
          </p:cNvSpPr>
          <p:nvPr/>
        </p:nvSpPr>
        <p:spPr bwMode="auto">
          <a:xfrm>
            <a:off x="4600575" y="2541588"/>
            <a:ext cx="4763" cy="334168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0661" name="Rectangle 8">
            <a:extLst>
              <a:ext uri="{FF2B5EF4-FFF2-40B4-BE49-F238E27FC236}">
                <a16:creationId xmlns:a16="http://schemas.microsoft.com/office/drawing/2014/main" id="{1BB7306A-DE37-4BE4-A96F-AB680CC64DCA}"/>
              </a:ext>
            </a:extLst>
          </p:cNvPr>
          <p:cNvSpPr>
            <a:spLocks/>
          </p:cNvSpPr>
          <p:nvPr/>
        </p:nvSpPr>
        <p:spPr bwMode="auto">
          <a:xfrm>
            <a:off x="1174750" y="1898650"/>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70663" name="Rectangle 10">
            <a:extLst>
              <a:ext uri="{FF2B5EF4-FFF2-40B4-BE49-F238E27FC236}">
                <a16:creationId xmlns:a16="http://schemas.microsoft.com/office/drawing/2014/main" id="{F52BE8C6-67B5-4771-A273-2441C2373186}"/>
              </a:ext>
            </a:extLst>
          </p:cNvPr>
          <p:cNvSpPr>
            <a:spLocks/>
          </p:cNvSpPr>
          <p:nvPr/>
        </p:nvSpPr>
        <p:spPr bwMode="auto">
          <a:xfrm>
            <a:off x="7427913" y="1795463"/>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70664" name="Line 11">
            <a:extLst>
              <a:ext uri="{FF2B5EF4-FFF2-40B4-BE49-F238E27FC236}">
                <a16:creationId xmlns:a16="http://schemas.microsoft.com/office/drawing/2014/main" id="{C479CF57-9E0B-434B-B408-800B9D69B1E2}"/>
              </a:ext>
            </a:extLst>
          </p:cNvPr>
          <p:cNvSpPr>
            <a:spLocks noChangeShapeType="1"/>
          </p:cNvSpPr>
          <p:nvPr/>
        </p:nvSpPr>
        <p:spPr bwMode="auto">
          <a:xfrm flipH="1">
            <a:off x="1552575" y="2517775"/>
            <a:ext cx="17463" cy="322103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0665" name="Line 12">
            <a:extLst>
              <a:ext uri="{FF2B5EF4-FFF2-40B4-BE49-F238E27FC236}">
                <a16:creationId xmlns:a16="http://schemas.microsoft.com/office/drawing/2014/main" id="{9ED8E0D6-DB87-4B6E-BEB5-46DA4C19E568}"/>
              </a:ext>
            </a:extLst>
          </p:cNvPr>
          <p:cNvSpPr>
            <a:spLocks noChangeShapeType="1"/>
          </p:cNvSpPr>
          <p:nvPr/>
        </p:nvSpPr>
        <p:spPr bwMode="auto">
          <a:xfrm>
            <a:off x="7888288" y="2792413"/>
            <a:ext cx="0" cy="2987675"/>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56685" name="Group 13">
            <a:extLst>
              <a:ext uri="{FF2B5EF4-FFF2-40B4-BE49-F238E27FC236}">
                <a16:creationId xmlns:a16="http://schemas.microsoft.com/office/drawing/2014/main" id="{6A23D57D-8869-4232-A258-C2237DEA4288}"/>
              </a:ext>
            </a:extLst>
          </p:cNvPr>
          <p:cNvGrpSpPr>
            <a:grpSpLocks/>
          </p:cNvGrpSpPr>
          <p:nvPr/>
        </p:nvGrpSpPr>
        <p:grpSpPr bwMode="auto">
          <a:xfrm>
            <a:off x="1552575" y="2517775"/>
            <a:ext cx="6186488" cy="506413"/>
            <a:chOff x="0" y="0"/>
            <a:chExt cx="3966" cy="352"/>
          </a:xfrm>
        </p:grpSpPr>
        <p:sp>
          <p:nvSpPr>
            <p:cNvPr id="70681" name="Line 14">
              <a:extLst>
                <a:ext uri="{FF2B5EF4-FFF2-40B4-BE49-F238E27FC236}">
                  <a16:creationId xmlns:a16="http://schemas.microsoft.com/office/drawing/2014/main" id="{DB9ABB99-BBF5-47BA-A9B6-98A3C13E28AD}"/>
                </a:ext>
              </a:extLst>
            </p:cNvPr>
            <p:cNvSpPr>
              <a:spLocks noChangeShapeType="1"/>
            </p:cNvSpPr>
            <p:nvPr/>
          </p:nvSpPr>
          <p:spPr bwMode="auto">
            <a:xfrm>
              <a:off x="0" y="291"/>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70682" name="Group 15">
              <a:extLst>
                <a:ext uri="{FF2B5EF4-FFF2-40B4-BE49-F238E27FC236}">
                  <a16:creationId xmlns:a16="http://schemas.microsoft.com/office/drawing/2014/main" id="{375AC3F9-28E8-46E6-82C1-C45C9121D9E3}"/>
                </a:ext>
              </a:extLst>
            </p:cNvPr>
            <p:cNvGrpSpPr>
              <a:grpSpLocks/>
            </p:cNvGrpSpPr>
            <p:nvPr/>
          </p:nvGrpSpPr>
          <p:grpSpPr bwMode="auto">
            <a:xfrm>
              <a:off x="487" y="0"/>
              <a:ext cx="3029" cy="352"/>
              <a:chOff x="0" y="0"/>
              <a:chExt cx="3029" cy="352"/>
            </a:xfrm>
          </p:grpSpPr>
          <p:sp>
            <p:nvSpPr>
              <p:cNvPr id="70683" name="Rectangle 16">
                <a:extLst>
                  <a:ext uri="{FF2B5EF4-FFF2-40B4-BE49-F238E27FC236}">
                    <a16:creationId xmlns:a16="http://schemas.microsoft.com/office/drawing/2014/main" id="{A7286D59-0825-4CA2-8380-88AA0CBF2395}"/>
                  </a:ext>
                </a:extLst>
              </p:cNvPr>
              <p:cNvSpPr>
                <a:spLocks/>
              </p:cNvSpPr>
              <p:nvPr/>
            </p:nvSpPr>
            <p:spPr bwMode="auto">
              <a:xfrm>
                <a:off x="0" y="0"/>
                <a:ext cx="254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0684" name="Rectangle 17">
                <a:extLst>
                  <a:ext uri="{FF2B5EF4-FFF2-40B4-BE49-F238E27FC236}">
                    <a16:creationId xmlns:a16="http://schemas.microsoft.com/office/drawing/2014/main" id="{2E3068EF-79C5-4208-8AA7-179A40D3D6F9}"/>
                  </a:ext>
                </a:extLst>
              </p:cNvPr>
              <p:cNvSpPr>
                <a:spLocks/>
              </p:cNvSpPr>
              <p:nvPr/>
            </p:nvSpPr>
            <p:spPr bwMode="auto">
              <a:xfrm>
                <a:off x="0" y="0"/>
                <a:ext cx="3029"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Are you Bob ?, </a:t>
                </a:r>
                <a:r>
                  <a:rPr lang="en-US" altLang="en-US" sz="2700">
                    <a:solidFill>
                      <a:srgbClr val="0000FF"/>
                    </a:solidFill>
                    <a:latin typeface="Helvetica" panose="020B0604020202020204" pitchFamily="34" charset="0"/>
                    <a:sym typeface="Helvetica" panose="020B0604020202020204" pitchFamily="34" charset="0"/>
                  </a:rPr>
                  <a:t>Random</a:t>
                </a:r>
                <a:r>
                  <a:rPr lang="en-US" altLang="en-US" sz="2700" baseline="-33000">
                    <a:solidFill>
                      <a:srgbClr val="0000FF"/>
                    </a:solidFill>
                    <a:latin typeface="Helvetica" panose="020B0604020202020204" pitchFamily="34" charset="0"/>
                    <a:sym typeface="Helvetica" panose="020B0604020202020204" pitchFamily="34" charset="0"/>
                  </a:rPr>
                  <a:t>Alice</a:t>
                </a:r>
              </a:p>
            </p:txBody>
          </p:sp>
        </p:grpSp>
      </p:grpSp>
      <p:sp>
        <p:nvSpPr>
          <p:cNvPr id="70668" name="Rectangle 19">
            <a:extLst>
              <a:ext uri="{FF2B5EF4-FFF2-40B4-BE49-F238E27FC236}">
                <a16:creationId xmlns:a16="http://schemas.microsoft.com/office/drawing/2014/main" id="{3106E1E4-3B1B-4D60-84B4-03452F52D768}"/>
              </a:ext>
            </a:extLst>
          </p:cNvPr>
          <p:cNvSpPr>
            <a:spLocks/>
          </p:cNvSpPr>
          <p:nvPr/>
        </p:nvSpPr>
        <p:spPr bwMode="auto">
          <a:xfrm>
            <a:off x="3879850" y="1863725"/>
            <a:ext cx="1546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Terrence</a:t>
            </a:r>
          </a:p>
        </p:txBody>
      </p:sp>
      <p:grpSp>
        <p:nvGrpSpPr>
          <p:cNvPr id="156692" name="Group 20">
            <a:extLst>
              <a:ext uri="{FF2B5EF4-FFF2-40B4-BE49-F238E27FC236}">
                <a16:creationId xmlns:a16="http://schemas.microsoft.com/office/drawing/2014/main" id="{444214D7-7E4C-41EB-B559-E33A7445F7AB}"/>
              </a:ext>
            </a:extLst>
          </p:cNvPr>
          <p:cNvGrpSpPr>
            <a:grpSpLocks/>
          </p:cNvGrpSpPr>
          <p:nvPr/>
        </p:nvGrpSpPr>
        <p:grpSpPr bwMode="auto">
          <a:xfrm>
            <a:off x="4780032" y="3902727"/>
            <a:ext cx="4980067" cy="1494110"/>
            <a:chOff x="285" y="-58"/>
            <a:chExt cx="3192" cy="1038"/>
          </a:xfrm>
        </p:grpSpPr>
        <p:sp>
          <p:nvSpPr>
            <p:cNvPr id="70679" name="Rectangle 21">
              <a:extLst>
                <a:ext uri="{FF2B5EF4-FFF2-40B4-BE49-F238E27FC236}">
                  <a16:creationId xmlns:a16="http://schemas.microsoft.com/office/drawing/2014/main" id="{249A61A7-F5C1-41B5-8086-C1E8F0A01606}"/>
                </a:ext>
              </a:extLst>
            </p:cNvPr>
            <p:cNvSpPr>
              <a:spLocks/>
            </p:cNvSpPr>
            <p:nvPr/>
          </p:nvSpPr>
          <p:spPr bwMode="auto">
            <a:xfrm>
              <a:off x="285" y="-58"/>
              <a:ext cx="3192" cy="103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0680" name="Rectangle 22">
              <a:extLst>
                <a:ext uri="{FF2B5EF4-FFF2-40B4-BE49-F238E27FC236}">
                  <a16:creationId xmlns:a16="http://schemas.microsoft.com/office/drawing/2014/main" id="{2CBAC93A-62A0-434B-B9D6-D944DD5C34BA}"/>
                </a:ext>
              </a:extLst>
            </p:cNvPr>
            <p:cNvSpPr>
              <a:spLocks/>
            </p:cNvSpPr>
            <p:nvPr/>
          </p:nvSpPr>
          <p:spPr bwMode="auto">
            <a:xfrm>
              <a:off x="367" y="-12"/>
              <a:ext cx="2545" cy="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813300" algn="l"/>
                  <a:tab pos="5465763"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sz="2000">
                  <a:solidFill>
                    <a:srgbClr val="FF0000"/>
                  </a:solidFill>
                  <a:latin typeface="Helvetica" panose="020B0604020202020204" pitchFamily="34" charset="0"/>
                  <a:sym typeface="Helvetica" panose="020B0604020202020204" pitchFamily="34" charset="0"/>
                </a:rPr>
                <a:t>Terrence copies the message sent</a:t>
              </a:r>
            </a:p>
            <a:p>
              <a:pPr eaLnBrk="1" hangingPunct="1">
                <a:lnSpc>
                  <a:spcPct val="83000"/>
                </a:lnSpc>
                <a:spcBef>
                  <a:spcPct val="0"/>
                </a:spcBef>
                <a:buSzTx/>
                <a:buFontTx/>
                <a:buNone/>
              </a:pPr>
              <a:r>
                <a:rPr lang="en-US" altLang="en-US" sz="2000">
                  <a:solidFill>
                    <a:srgbClr val="FF0000"/>
                  </a:solidFill>
                  <a:latin typeface="Helvetica" panose="020B0604020202020204" pitchFamily="34" charset="0"/>
                  <a:sym typeface="Helvetica" panose="020B0604020202020204" pitchFamily="34" charset="0"/>
                </a:rPr>
                <a:t>by Bob for later...</a:t>
              </a:r>
            </a:p>
            <a:p>
              <a:pPr eaLnBrk="1" hangingPunct="1">
                <a:lnSpc>
                  <a:spcPct val="83000"/>
                </a:lnSpc>
                <a:spcBef>
                  <a:spcPct val="0"/>
                </a:spcBef>
                <a:buSzTx/>
                <a:buFontTx/>
                <a:buNone/>
              </a:pPr>
              <a:r>
                <a:rPr lang="en-US" altLang="en-US" sz="2000">
                  <a:solidFill>
                    <a:srgbClr val="FF0000"/>
                  </a:solidFill>
                  <a:latin typeface="Helvetica" panose="020B0604020202020204" pitchFamily="34" charset="0"/>
                  <a:sym typeface="Helvetica" panose="020B0604020202020204" pitchFamily="34" charset="0"/>
                </a:rPr>
                <a:t>This is useless as the next request</a:t>
              </a:r>
            </a:p>
            <a:p>
              <a:pPr eaLnBrk="1" hangingPunct="1">
                <a:lnSpc>
                  <a:spcPct val="83000"/>
                </a:lnSpc>
                <a:spcBef>
                  <a:spcPct val="0"/>
                </a:spcBef>
                <a:buSzTx/>
                <a:buFontTx/>
                <a:buNone/>
              </a:pPr>
              <a:r>
                <a:rPr lang="en-US" altLang="en-US" sz="2000">
                  <a:solidFill>
                    <a:srgbClr val="FF0000"/>
                  </a:solidFill>
                  <a:latin typeface="Helvetica" panose="020B0604020202020204" pitchFamily="34" charset="0"/>
                  <a:sym typeface="Helvetica" panose="020B0604020202020204" pitchFamily="34" charset="0"/>
                </a:rPr>
                <a:t>sent by Alice will contain a different</a:t>
              </a:r>
            </a:p>
            <a:p>
              <a:pPr eaLnBrk="1" hangingPunct="1">
                <a:lnSpc>
                  <a:spcPct val="83000"/>
                </a:lnSpc>
                <a:spcBef>
                  <a:spcPct val="0"/>
                </a:spcBef>
                <a:buSzTx/>
                <a:buFontTx/>
                <a:buNone/>
              </a:pPr>
              <a:r>
                <a:rPr lang="en-US" altLang="en-US" sz="2000">
                  <a:solidFill>
                    <a:srgbClr val="FF0000"/>
                  </a:solidFill>
                  <a:latin typeface="Helvetica" panose="020B0604020202020204" pitchFamily="34" charset="0"/>
                  <a:sym typeface="Helvetica" panose="020B0604020202020204" pitchFamily="34" charset="0"/>
                </a:rPr>
                <a:t>random number</a:t>
              </a:r>
            </a:p>
          </p:txBody>
        </p:sp>
      </p:grpSp>
      <p:grpSp>
        <p:nvGrpSpPr>
          <p:cNvPr id="156695" name="Group 23">
            <a:extLst>
              <a:ext uri="{FF2B5EF4-FFF2-40B4-BE49-F238E27FC236}">
                <a16:creationId xmlns:a16="http://schemas.microsoft.com/office/drawing/2014/main" id="{C8DE5421-C555-40AD-AC47-BA0BF49527AD}"/>
              </a:ext>
            </a:extLst>
          </p:cNvPr>
          <p:cNvGrpSpPr>
            <a:grpSpLocks/>
          </p:cNvGrpSpPr>
          <p:nvPr/>
        </p:nvGrpSpPr>
        <p:grpSpPr bwMode="auto">
          <a:xfrm>
            <a:off x="1662113" y="2990850"/>
            <a:ext cx="6253162" cy="858838"/>
            <a:chOff x="0" y="0"/>
            <a:chExt cx="4009" cy="596"/>
          </a:xfrm>
        </p:grpSpPr>
        <p:sp>
          <p:nvSpPr>
            <p:cNvPr id="70675" name="Line 24">
              <a:extLst>
                <a:ext uri="{FF2B5EF4-FFF2-40B4-BE49-F238E27FC236}">
                  <a16:creationId xmlns:a16="http://schemas.microsoft.com/office/drawing/2014/main" id="{DF605E1A-59C0-486A-8B96-D1E30AC2DF2F}"/>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70676" name="Group 25">
              <a:extLst>
                <a:ext uri="{FF2B5EF4-FFF2-40B4-BE49-F238E27FC236}">
                  <a16:creationId xmlns:a16="http://schemas.microsoft.com/office/drawing/2014/main" id="{207DA03B-CB0B-4994-92F2-88A04F2C6BA8}"/>
                </a:ext>
              </a:extLst>
            </p:cNvPr>
            <p:cNvGrpSpPr>
              <a:grpSpLocks/>
            </p:cNvGrpSpPr>
            <p:nvPr/>
          </p:nvGrpSpPr>
          <p:grpSpPr bwMode="auto">
            <a:xfrm>
              <a:off x="992" y="54"/>
              <a:ext cx="2981" cy="542"/>
              <a:chOff x="0" y="0"/>
              <a:chExt cx="2981" cy="542"/>
            </a:xfrm>
          </p:grpSpPr>
          <p:sp>
            <p:nvSpPr>
              <p:cNvPr id="70677" name="Rectangle 26">
                <a:extLst>
                  <a:ext uri="{FF2B5EF4-FFF2-40B4-BE49-F238E27FC236}">
                    <a16:creationId xmlns:a16="http://schemas.microsoft.com/office/drawing/2014/main" id="{75B0FF00-5735-483A-B80D-28EA7D25A121}"/>
                  </a:ext>
                </a:extLst>
              </p:cNvPr>
              <p:cNvSpPr>
                <a:spLocks/>
              </p:cNvSpPr>
              <p:nvPr/>
            </p:nvSpPr>
            <p:spPr bwMode="auto">
              <a:xfrm>
                <a:off x="0" y="0"/>
                <a:ext cx="2344"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0678" name="Rectangle 27">
                <a:extLst>
                  <a:ext uri="{FF2B5EF4-FFF2-40B4-BE49-F238E27FC236}">
                    <a16:creationId xmlns:a16="http://schemas.microsoft.com/office/drawing/2014/main" id="{E3D8BCF4-5C96-4C53-A6AE-C26951503BBE}"/>
                  </a:ext>
                </a:extLst>
              </p:cNvPr>
              <p:cNvSpPr>
                <a:spLocks/>
              </p:cNvSpPr>
              <p:nvPr/>
            </p:nvSpPr>
            <p:spPr bwMode="auto">
              <a:xfrm>
                <a:off x="0" y="0"/>
                <a:ext cx="2981"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02100" algn="l"/>
                  </a:tabLst>
                  <a:defRPr sz="3100">
                    <a:solidFill>
                      <a:schemeClr val="tx1"/>
                    </a:solidFill>
                    <a:latin typeface="Gill Sans" pitchFamily="6" charset="0"/>
                    <a:ea typeface="Heiti SC Light" pitchFamily="6" charset="-122"/>
                    <a:sym typeface="Gill Sans" pitchFamily="6" charset="0"/>
                  </a:defRPr>
                </a:lvl9pPr>
              </a:lstStyle>
              <a:p>
                <a:pP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S(Yes,</a:t>
                </a:r>
                <a:r>
                  <a:rPr lang="en-US" altLang="en-US" sz="2700">
                    <a:solidFill>
                      <a:srgbClr val="0000FF"/>
                    </a:solidFill>
                    <a:latin typeface="Helvetica" panose="020B0604020202020204" pitchFamily="34" charset="0"/>
                    <a:sym typeface="Helvetica" panose="020B0604020202020204" pitchFamily="34" charset="0"/>
                  </a:rPr>
                  <a:t>Random</a:t>
                </a:r>
                <a:r>
                  <a:rPr lang="en-US" altLang="en-US" sz="2700" baseline="-33000">
                    <a:solidFill>
                      <a:srgbClr val="0000FF"/>
                    </a:solidFill>
                    <a:latin typeface="Helvetica" panose="020B0604020202020204" pitchFamily="34" charset="0"/>
                    <a:sym typeface="Helvetica" panose="020B0604020202020204" pitchFamily="34" charset="0"/>
                  </a:rPr>
                  <a:t>Alice</a:t>
                </a:r>
                <a:r>
                  <a:rPr lang="en-US" altLang="en-US" sz="2700">
                    <a:latin typeface="Helvetica" panose="020B0604020202020204" pitchFamily="34" charset="0"/>
                    <a:sym typeface="Helvetica" panose="020B0604020202020204" pitchFamily="34" charset="0"/>
                  </a:rPr>
                  <a:t> ,</a:t>
                </a:r>
                <a:r>
                  <a:rPr lang="en-US" altLang="en-US" sz="2700">
                    <a:solidFill>
                      <a:srgbClr val="008000"/>
                    </a:solidFill>
                    <a:latin typeface="Helvetica" panose="020B0604020202020204" pitchFamily="34" charset="0"/>
                    <a:sym typeface="Helvetica" panose="020B0604020202020204" pitchFamily="34" charset="0"/>
                  </a:rPr>
                  <a:t>Priv</a:t>
                </a:r>
                <a:r>
                  <a:rPr lang="en-US" altLang="en-US" sz="2700" baseline="-33000">
                    <a:solidFill>
                      <a:srgbClr val="008000"/>
                    </a:solidFill>
                    <a:latin typeface="Helvetica" panose="020B0604020202020204" pitchFamily="34" charset="0"/>
                    <a:sym typeface="Helvetica" panose="020B0604020202020204" pitchFamily="34" charset="0"/>
                  </a:rPr>
                  <a:t>Bob</a:t>
                </a:r>
                <a:r>
                  <a:rPr lang="en-US" altLang="en-US" sz="2700">
                    <a:latin typeface="Helvetica" panose="020B0604020202020204" pitchFamily="34" charset="0"/>
                    <a:sym typeface="Helvetica" panose="020B0604020202020204" pitchFamily="34" charset="0"/>
                  </a:rPr>
                  <a:t>)</a:t>
                </a:r>
                <a:r>
                  <a:rPr lang="ar-SA" altLang="en-US" sz="2700">
                    <a:latin typeface="Helvetica" panose="020B0604020202020204" pitchFamily="34" charset="0"/>
                    <a:cs typeface="Arial" panose="020B0604020202020204" pitchFamily="34" charset="0"/>
                    <a:sym typeface="Helvetica" panose="020B0604020202020204" pitchFamily="34" charset="0"/>
                  </a:rPr>
                  <a:t>‏</a:t>
                </a:r>
                <a:endParaRPr lang="en-US" altLang="en-US" sz="2700">
                  <a:latin typeface="Helvetica" panose="020B0604020202020204" pitchFamily="34" charset="0"/>
                  <a:sym typeface="Helvetica" panose="020B0604020202020204" pitchFamily="34" charset="0"/>
                </a:endParaRPr>
              </a:p>
              <a:p>
                <a:pPr eaLnBrk="1" hangingPunct="1">
                  <a:lnSpc>
                    <a:spcPct val="83000"/>
                  </a:lnSpc>
                  <a:spcBef>
                    <a:spcPct val="0"/>
                  </a:spcBef>
                  <a:buSzTx/>
                  <a:buFontTx/>
                  <a:buNone/>
                </a:pPr>
                <a:r>
                  <a:rPr lang="en-US" altLang="en-US" sz="2700">
                    <a:latin typeface="Helvetica" panose="020B0604020202020204" pitchFamily="34" charset="0"/>
                    <a:sym typeface="Helvetica" panose="020B0604020202020204" pitchFamily="34" charset="0"/>
                  </a:rPr>
                  <a:t>S(</a:t>
                </a:r>
                <a:r>
                  <a:rPr lang="en-US" altLang="en-US" sz="2700">
                    <a:solidFill>
                      <a:srgbClr val="008000"/>
                    </a:solidFill>
                    <a:latin typeface="Helvetica" panose="020B0604020202020204" pitchFamily="34" charset="0"/>
                    <a:sym typeface="Helvetica" panose="020B0604020202020204" pitchFamily="34" charset="0"/>
                  </a:rPr>
                  <a:t>Pub</a:t>
                </a:r>
                <a:r>
                  <a:rPr lang="en-US" altLang="en-US" sz="2700" baseline="-33000">
                    <a:solidFill>
                      <a:srgbClr val="008000"/>
                    </a:solidFill>
                    <a:latin typeface="Helvetica" panose="020B0604020202020204" pitchFamily="34" charset="0"/>
                    <a:sym typeface="Helvetica" panose="020B0604020202020204" pitchFamily="34" charset="0"/>
                  </a:rPr>
                  <a:t>Bob</a:t>
                </a:r>
                <a:r>
                  <a:rPr lang="en-US" altLang="en-US" sz="2700">
                    <a:latin typeface="Helvetica" panose="020B0604020202020204" pitchFamily="34" charset="0"/>
                    <a:sym typeface="Helvetica" panose="020B0604020202020204" pitchFamily="34" charset="0"/>
                  </a:rPr>
                  <a:t> , </a:t>
                </a:r>
                <a:r>
                  <a:rPr lang="en-US" altLang="en-US" sz="2700">
                    <a:solidFill>
                      <a:srgbClr val="FF0000"/>
                    </a:solidFill>
                    <a:latin typeface="Helvetica" panose="020B0604020202020204" pitchFamily="34" charset="0"/>
                    <a:sym typeface="Helvetica" panose="020B0604020202020204" pitchFamily="34" charset="0"/>
                  </a:rPr>
                  <a:t>Priv</a:t>
                </a:r>
                <a:r>
                  <a:rPr lang="en-US" altLang="en-US" sz="2700" baseline="-33000">
                    <a:solidFill>
                      <a:srgbClr val="FF0000"/>
                    </a:solidFill>
                    <a:latin typeface="Helvetica" panose="020B0604020202020204" pitchFamily="34" charset="0"/>
                    <a:sym typeface="Helvetica" panose="020B0604020202020204" pitchFamily="34" charset="0"/>
                  </a:rPr>
                  <a:t>C</a:t>
                </a:r>
                <a:r>
                  <a:rPr lang="en-US" altLang="en-US" sz="2700">
                    <a:latin typeface="Helvetica" panose="020B0604020202020204" pitchFamily="34" charset="0"/>
                    <a:sym typeface="Helvetica" panose="020B0604020202020204" pitchFamily="34" charset="0"/>
                  </a:rPr>
                  <a:t> )</a:t>
                </a:r>
                <a:r>
                  <a:rPr lang="ar-SA" altLang="en-US" sz="2700">
                    <a:latin typeface="Helvetica" panose="020B0604020202020204" pitchFamily="34" charset="0"/>
                    <a:cs typeface="Arial" panose="020B0604020202020204" pitchFamily="34" charset="0"/>
                    <a:sym typeface="Helvetica" panose="020B0604020202020204" pitchFamily="34" charset="0"/>
                  </a:rPr>
                  <a:t>‏</a:t>
                </a:r>
                <a:endParaRPr lang="en-US" altLang="en-US" sz="2700">
                  <a:latin typeface="Helvetica" panose="020B0604020202020204" pitchFamily="34" charset="0"/>
                  <a:sym typeface="Helvetica" panose="020B0604020202020204" pitchFamily="34" charset="0"/>
                </a:endParaRPr>
              </a:p>
            </p:txBody>
          </p:sp>
        </p:grpSp>
      </p:grpSp>
      <p:sp>
        <p:nvSpPr>
          <p:cNvPr id="70671" name="Rectangle 28">
            <a:extLst>
              <a:ext uri="{FF2B5EF4-FFF2-40B4-BE49-F238E27FC236}">
                <a16:creationId xmlns:a16="http://schemas.microsoft.com/office/drawing/2014/main" id="{D8612F5F-C548-4A63-851A-BE871F57AFAE}"/>
              </a:ext>
            </a:extLst>
          </p:cNvPr>
          <p:cNvSpPr>
            <a:spLocks/>
          </p:cNvSpPr>
          <p:nvPr/>
        </p:nvSpPr>
        <p:spPr bwMode="auto">
          <a:xfrm>
            <a:off x="6594475" y="2084388"/>
            <a:ext cx="2532063"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baseline="-33000">
                <a:solidFill>
                  <a:srgbClr val="008000"/>
                </a:solidFill>
                <a:latin typeface="Helvetica" panose="020B0604020202020204" pitchFamily="34" charset="0"/>
                <a:sym typeface="Helvetica" panose="020B0604020202020204" pitchFamily="34" charset="0"/>
              </a:rPr>
              <a:t>, ,</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a:p>
            <a:pPr algn="ctr" eaLnBrk="1" hangingPunct="1">
              <a:lnSpc>
                <a:spcPct val="83000"/>
              </a:lnSpc>
              <a:spcBef>
                <a:spcPct val="0"/>
              </a:spcBef>
              <a:buSzTx/>
              <a:buFontTx/>
              <a:buNone/>
            </a:pPr>
            <a:r>
              <a:rPr lang="en-US" altLang="en-US" sz="1900">
                <a:latin typeface="Helvetica" panose="020B0604020202020204" pitchFamily="34" charset="0"/>
                <a:sym typeface="Helvetica" panose="020B0604020202020204" pitchFamily="34" charset="0"/>
              </a:rPr>
              <a:t>S</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 , </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008000"/>
                </a:solidFill>
                <a:latin typeface="Helvetica" panose="020B0604020202020204" pitchFamily="34" charset="0"/>
                <a:sym typeface="Helvetica" panose="020B0604020202020204" pitchFamily="34" charset="0"/>
              </a:rPr>
              <a:t> )</a:t>
            </a:r>
            <a:r>
              <a:rPr lang="ar-SA" altLang="en-US" sz="19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en-US" sz="1900">
              <a:solidFill>
                <a:srgbClr val="008000"/>
              </a:solidFill>
              <a:latin typeface="Helvetica" panose="020B0604020202020204" pitchFamily="34" charset="0"/>
              <a:sym typeface="Helvetica" panose="020B0604020202020204" pitchFamily="34" charset="0"/>
            </a:endParaRPr>
          </a:p>
        </p:txBody>
      </p:sp>
      <p:grpSp>
        <p:nvGrpSpPr>
          <p:cNvPr id="70672" name="Group 29">
            <a:extLst>
              <a:ext uri="{FF2B5EF4-FFF2-40B4-BE49-F238E27FC236}">
                <a16:creationId xmlns:a16="http://schemas.microsoft.com/office/drawing/2014/main" id="{D50EBDE6-DE29-477D-A1A3-9324AA2B5566}"/>
              </a:ext>
            </a:extLst>
          </p:cNvPr>
          <p:cNvGrpSpPr>
            <a:grpSpLocks/>
          </p:cNvGrpSpPr>
          <p:nvPr/>
        </p:nvGrpSpPr>
        <p:grpSpPr bwMode="auto">
          <a:xfrm>
            <a:off x="1350963" y="2154238"/>
            <a:ext cx="579437" cy="622300"/>
            <a:chOff x="0" y="0"/>
            <a:chExt cx="371" cy="432"/>
          </a:xfrm>
        </p:grpSpPr>
        <p:sp>
          <p:nvSpPr>
            <p:cNvPr id="70673" name="Rectangle 30">
              <a:extLst>
                <a:ext uri="{FF2B5EF4-FFF2-40B4-BE49-F238E27FC236}">
                  <a16:creationId xmlns:a16="http://schemas.microsoft.com/office/drawing/2014/main" id="{5E9EE546-7A67-482F-B8FF-4EA8AFD24464}"/>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0674" name="Rectangle 31">
              <a:extLst>
                <a:ext uri="{FF2B5EF4-FFF2-40B4-BE49-F238E27FC236}">
                  <a16:creationId xmlns:a16="http://schemas.microsoft.com/office/drawing/2014/main" id="{36969342-5DF3-47AC-8B8E-6E2A0331559E}"/>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err="1">
                  <a:solidFill>
                    <a:srgbClr val="FF0000"/>
                  </a:solidFill>
                  <a:latin typeface="Helvetica" panose="020B0604020202020204" pitchFamily="34" charset="0"/>
                  <a:sym typeface="Helvetica" panose="020B0604020202020204" pitchFamily="34" charset="0"/>
                </a:rPr>
                <a:t>Pub</a:t>
              </a:r>
              <a:r>
                <a:rPr lang="en-US" altLang="en-US" sz="1900" baseline="-33000" err="1">
                  <a:solidFill>
                    <a:srgbClr val="FF0000"/>
                  </a:solidFill>
                  <a:latin typeface="Helvetica" panose="020B0604020202020204" pitchFamily="34" charset="0"/>
                  <a:sym typeface="Helvetica" panose="020B0604020202020204" pitchFamily="34" charset="0"/>
                </a:rPr>
                <a:t>C</a:t>
              </a:r>
              <a:endParaRPr lang="en-US" altLang="en-US" sz="1900" baseline="-33000">
                <a:solidFill>
                  <a:srgbClr val="FF0000"/>
                </a:solidFill>
                <a:latin typeface="Helvetica" panose="020B0604020202020204" pitchFamily="34" charset="0"/>
                <a:sym typeface="Helvetica" panose="020B0604020202020204" pitchFamily="34" charset="0"/>
              </a:endParaRPr>
            </a:p>
          </p:txBody>
        </p:sp>
      </p:grpSp>
      <p:grpSp>
        <p:nvGrpSpPr>
          <p:cNvPr id="2" name="Group 6">
            <a:extLst>
              <a:ext uri="{FF2B5EF4-FFF2-40B4-BE49-F238E27FC236}">
                <a16:creationId xmlns:a16="http://schemas.microsoft.com/office/drawing/2014/main" id="{0A9DFBDB-DF86-5C19-412F-A21D2BFE8E40}"/>
              </a:ext>
            </a:extLst>
          </p:cNvPr>
          <p:cNvGrpSpPr>
            <a:grpSpLocks/>
          </p:cNvGrpSpPr>
          <p:nvPr/>
        </p:nvGrpSpPr>
        <p:grpSpPr bwMode="auto">
          <a:xfrm>
            <a:off x="7650367" y="986936"/>
            <a:ext cx="417512" cy="728581"/>
            <a:chOff x="0" y="0"/>
            <a:chExt cx="506" cy="1003"/>
          </a:xfrm>
        </p:grpSpPr>
        <p:sp>
          <p:nvSpPr>
            <p:cNvPr id="3" name="Rectangle 7">
              <a:extLst>
                <a:ext uri="{FF2B5EF4-FFF2-40B4-BE49-F238E27FC236}">
                  <a16:creationId xmlns:a16="http://schemas.microsoft.com/office/drawing/2014/main" id="{4332DE0A-7922-70C0-4F00-63195BF43515}"/>
                </a:ext>
              </a:extLst>
            </p:cNvPr>
            <p:cNvSpPr>
              <a:spLocks/>
            </p:cNvSpPr>
            <p:nvPr/>
          </p:nvSpPr>
          <p:spPr bwMode="auto">
            <a:xfrm>
              <a:off x="0" y="0"/>
              <a:ext cx="506" cy="1003"/>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67719D4D-FF3D-D352-4233-54E3C9F75F89}"/>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16">
            <a:extLst>
              <a:ext uri="{FF2B5EF4-FFF2-40B4-BE49-F238E27FC236}">
                <a16:creationId xmlns:a16="http://schemas.microsoft.com/office/drawing/2014/main" id="{92B580B8-89C6-D010-53C9-9D33E64F3150}"/>
              </a:ext>
            </a:extLst>
          </p:cNvPr>
          <p:cNvGrpSpPr>
            <a:grpSpLocks/>
          </p:cNvGrpSpPr>
          <p:nvPr/>
        </p:nvGrpSpPr>
        <p:grpSpPr bwMode="auto">
          <a:xfrm>
            <a:off x="4358481" y="998119"/>
            <a:ext cx="484188" cy="759888"/>
            <a:chOff x="6440791" y="4293096"/>
            <a:chExt cx="787450" cy="1512168"/>
          </a:xfrm>
        </p:grpSpPr>
        <p:sp>
          <p:nvSpPr>
            <p:cNvPr id="6" name="Rectangle 7">
              <a:extLst>
                <a:ext uri="{FF2B5EF4-FFF2-40B4-BE49-F238E27FC236}">
                  <a16:creationId xmlns:a16="http://schemas.microsoft.com/office/drawing/2014/main" id="{435265AC-2EC5-3C2D-7FE3-9831EA485C1D}"/>
                </a:ext>
              </a:extLst>
            </p:cNvPr>
            <p:cNvSpPr>
              <a:spLocks/>
            </p:cNvSpPr>
            <p:nvPr/>
          </p:nvSpPr>
          <p:spPr bwMode="auto">
            <a:xfrm>
              <a:off x="6537176" y="4344987"/>
              <a:ext cx="594681" cy="1460277"/>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A3663B70-7450-191A-56E5-848352BA7748}"/>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8" name="Straight Connector 19">
              <a:extLst>
                <a:ext uri="{FF2B5EF4-FFF2-40B4-BE49-F238E27FC236}">
                  <a16:creationId xmlns:a16="http://schemas.microsoft.com/office/drawing/2014/main" id="{FA7E1E91-8F00-409E-A0C6-15E50BD7A6AB}"/>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9" name="Snip Same-side Corner of Rectangle 8">
              <a:extLst>
                <a:ext uri="{FF2B5EF4-FFF2-40B4-BE49-F238E27FC236}">
                  <a16:creationId xmlns:a16="http://schemas.microsoft.com/office/drawing/2014/main" id="{A1BD0995-D7D7-6A1E-7B6E-4CE2147028B9}"/>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10" name="Rounded Rectangle 21">
              <a:extLst>
                <a:ext uri="{FF2B5EF4-FFF2-40B4-BE49-F238E27FC236}">
                  <a16:creationId xmlns:a16="http://schemas.microsoft.com/office/drawing/2014/main" id="{17A57053-AE7B-5F74-2882-AF78F31D4019}"/>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1" name="Oval 22">
              <a:extLst>
                <a:ext uri="{FF2B5EF4-FFF2-40B4-BE49-F238E27FC236}">
                  <a16:creationId xmlns:a16="http://schemas.microsoft.com/office/drawing/2014/main" id="{A9CCC7FA-0047-F876-56C9-9DA0237ACFEB}"/>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2" name="Oval 23">
              <a:extLst>
                <a:ext uri="{FF2B5EF4-FFF2-40B4-BE49-F238E27FC236}">
                  <a16:creationId xmlns:a16="http://schemas.microsoft.com/office/drawing/2014/main" id="{EB255450-70FA-2584-A747-5CF13B9ADF8D}"/>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grpSp>
        <p:nvGrpSpPr>
          <p:cNvPr id="13" name="Group 12">
            <a:extLst>
              <a:ext uri="{FF2B5EF4-FFF2-40B4-BE49-F238E27FC236}">
                <a16:creationId xmlns:a16="http://schemas.microsoft.com/office/drawing/2014/main" id="{33AAE996-23DE-8226-F693-93F311E1926B}"/>
              </a:ext>
            </a:extLst>
          </p:cNvPr>
          <p:cNvGrpSpPr>
            <a:grpSpLocks/>
          </p:cNvGrpSpPr>
          <p:nvPr/>
        </p:nvGrpSpPr>
        <p:grpSpPr bwMode="auto">
          <a:xfrm>
            <a:off x="1301517" y="986830"/>
            <a:ext cx="673643" cy="861615"/>
            <a:chOff x="0" y="0"/>
            <a:chExt cx="656" cy="1194"/>
          </a:xfrm>
        </p:grpSpPr>
        <p:sp>
          <p:nvSpPr>
            <p:cNvPr id="14" name="Rectangle 13">
              <a:extLst>
                <a:ext uri="{FF2B5EF4-FFF2-40B4-BE49-F238E27FC236}">
                  <a16:creationId xmlns:a16="http://schemas.microsoft.com/office/drawing/2014/main" id="{2B2B4445-DDE7-0045-F94B-29AFA46C7921}"/>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5" name="Rectangle 14">
              <a:extLst>
                <a:ext uri="{FF2B5EF4-FFF2-40B4-BE49-F238E27FC236}">
                  <a16:creationId xmlns:a16="http://schemas.microsoft.com/office/drawing/2014/main" id="{19C3AC99-F655-82E4-BE44-06B1F58C17B7}"/>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66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669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66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6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E098527D-2649-406F-85EE-764AB2E1EBC5}"/>
              </a:ext>
            </a:extLst>
          </p:cNvPr>
          <p:cNvSpPr>
            <a:spLocks noGrp="1" noChangeArrowheads="1"/>
          </p:cNvSpPr>
          <p:nvPr>
            <p:ph type="title"/>
          </p:nvPr>
        </p:nvSpPr>
        <p:spPr/>
        <p:txBody>
          <a:bodyPr/>
          <a:lstStyle/>
          <a:p>
            <a:pPr eaLnBrk="1" hangingPunct="1"/>
            <a:r>
              <a:rPr lang="en-US" altLang="en-US"/>
              <a:t>Agenda</a:t>
            </a:r>
          </a:p>
        </p:txBody>
      </p:sp>
      <p:sp>
        <p:nvSpPr>
          <p:cNvPr id="72706" name="Rectangle 2">
            <a:extLst>
              <a:ext uri="{FF2B5EF4-FFF2-40B4-BE49-F238E27FC236}">
                <a16:creationId xmlns:a16="http://schemas.microsoft.com/office/drawing/2014/main" id="{6F26EFEA-21FA-4BD4-8703-747364455BF3}"/>
              </a:ext>
            </a:extLst>
          </p:cNvPr>
          <p:cNvSpPr>
            <a:spLocks noGrp="1" noChangeArrowheads="1"/>
          </p:cNvSpPr>
          <p:nvPr>
            <p:ph type="body" idx="1"/>
          </p:nvPr>
        </p:nvSpPr>
        <p:spPr/>
        <p:txBody>
          <a:bodyPr/>
          <a:lstStyle/>
          <a:p>
            <a:pPr marL="654050" eaLnBrk="1" hangingPunct="1"/>
            <a:r>
              <a:rPr lang="en-US" altLang="en-US"/>
              <a:t>Sharing resources</a:t>
            </a:r>
          </a:p>
          <a:p>
            <a:pPr marL="654050" eaLnBrk="1" hangingPunct="1"/>
            <a:r>
              <a:rPr lang="en-US" altLang="en-US">
                <a:solidFill>
                  <a:srgbClr val="FF0000"/>
                </a:solidFill>
              </a:rPr>
              <a:t>Network security principles</a:t>
            </a:r>
          </a:p>
          <a:p>
            <a:pPr marL="981075" lvl="1" eaLnBrk="1" hangingPunct="1"/>
            <a:r>
              <a:rPr lang="en-US" altLang="en-US"/>
              <a:t>Crypto building blocks</a:t>
            </a:r>
          </a:p>
          <a:p>
            <a:pPr marL="981075" lvl="1" eaLnBrk="1" hangingPunct="1"/>
            <a:r>
              <a:rPr lang="en-US" altLang="en-US">
                <a:solidFill>
                  <a:srgbClr val="000000"/>
                </a:solidFill>
              </a:rPr>
              <a:t>Client authentication</a:t>
            </a:r>
          </a:p>
          <a:p>
            <a:pPr marL="981075" lvl="1" eaLnBrk="1" hangingPunct="1"/>
            <a:r>
              <a:rPr lang="en-US" altLang="en-US">
                <a:solidFill>
                  <a:srgbClr val="000000"/>
                </a:solidFill>
              </a:rPr>
              <a:t>Server authentication</a:t>
            </a:r>
          </a:p>
          <a:p>
            <a:pPr marL="981075" lvl="1" eaLnBrk="1" hangingPunct="1"/>
            <a:r>
              <a:rPr lang="en-US" altLang="en-US">
                <a:solidFill>
                  <a:srgbClr val="FF0000"/>
                </a:solidFill>
              </a:rPr>
              <a:t>Key exchange</a:t>
            </a:r>
          </a:p>
          <a:p>
            <a:pPr marL="654050" eaLnBrk="1" hangingPunct="1"/>
            <a:r>
              <a:rPr lang="en-US" altLang="en-US"/>
              <a:t>Security protocols</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re 1">
            <a:extLst>
              <a:ext uri="{FF2B5EF4-FFF2-40B4-BE49-F238E27FC236}">
                <a16:creationId xmlns:a16="http://schemas.microsoft.com/office/drawing/2014/main" id="{70E20432-B37F-4EF8-957A-841FA1C8B843}"/>
              </a:ext>
            </a:extLst>
          </p:cNvPr>
          <p:cNvSpPr>
            <a:spLocks noGrp="1" noChangeArrowheads="1"/>
          </p:cNvSpPr>
          <p:nvPr>
            <p:ph type="title"/>
          </p:nvPr>
        </p:nvSpPr>
        <p:spPr/>
        <p:txBody>
          <a:bodyPr/>
          <a:lstStyle/>
          <a:p>
            <a:r>
              <a:rPr lang="en-GB" altLang="en-US"/>
              <a:t>Key Exchange</a:t>
            </a:r>
          </a:p>
        </p:txBody>
      </p:sp>
      <p:sp>
        <p:nvSpPr>
          <p:cNvPr id="73730" name="Espace réservé du contenu 2">
            <a:extLst>
              <a:ext uri="{FF2B5EF4-FFF2-40B4-BE49-F238E27FC236}">
                <a16:creationId xmlns:a16="http://schemas.microsoft.com/office/drawing/2014/main" id="{B0A0A109-E413-4286-806B-91F13EB74306}"/>
              </a:ext>
            </a:extLst>
          </p:cNvPr>
          <p:cNvSpPr>
            <a:spLocks noGrp="1" noChangeArrowheads="1"/>
          </p:cNvSpPr>
          <p:nvPr>
            <p:ph idx="1"/>
          </p:nvPr>
        </p:nvSpPr>
        <p:spPr/>
        <p:txBody>
          <a:bodyPr/>
          <a:lstStyle/>
          <a:p>
            <a:r>
              <a:rPr lang="en-GB" altLang="en-US"/>
              <a:t>How can Alice and Bob safely exchange a secret key in the presence of Terrence ?</a:t>
            </a:r>
            <a:br>
              <a:rPr lang="en-GB" altLang="en-US"/>
            </a:br>
            <a:br>
              <a:rPr lang="en-GB" altLang="en-US"/>
            </a:br>
            <a:br>
              <a:rPr lang="en-GB" altLang="en-US"/>
            </a:br>
            <a:br>
              <a:rPr lang="en-GB" altLang="en-US"/>
            </a:br>
            <a:br>
              <a:rPr lang="en-GB" altLang="en-US"/>
            </a:br>
            <a:br>
              <a:rPr lang="en-GB" altLang="en-US"/>
            </a:br>
            <a:endParaRPr lang="en-GB" altLang="en-US"/>
          </a:p>
        </p:txBody>
      </p:sp>
      <p:grpSp>
        <p:nvGrpSpPr>
          <p:cNvPr id="73731" name="Group 6">
            <a:extLst>
              <a:ext uri="{FF2B5EF4-FFF2-40B4-BE49-F238E27FC236}">
                <a16:creationId xmlns:a16="http://schemas.microsoft.com/office/drawing/2014/main" id="{804A98FC-F140-45E1-AF9B-3F21C8A8C2EF}"/>
              </a:ext>
            </a:extLst>
          </p:cNvPr>
          <p:cNvGrpSpPr>
            <a:grpSpLocks/>
          </p:cNvGrpSpPr>
          <p:nvPr/>
        </p:nvGrpSpPr>
        <p:grpSpPr bwMode="auto">
          <a:xfrm>
            <a:off x="6705600" y="3394075"/>
            <a:ext cx="787400" cy="1443038"/>
            <a:chOff x="0" y="0"/>
            <a:chExt cx="506" cy="1003"/>
          </a:xfrm>
        </p:grpSpPr>
        <p:sp>
          <p:nvSpPr>
            <p:cNvPr id="73748" name="Rectangle 7">
              <a:extLst>
                <a:ext uri="{FF2B5EF4-FFF2-40B4-BE49-F238E27FC236}">
                  <a16:creationId xmlns:a16="http://schemas.microsoft.com/office/drawing/2014/main" id="{D63D958B-7803-492E-A766-DCAF2A42B426}"/>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3749" name="Rectangle 8">
              <a:extLst>
                <a:ext uri="{FF2B5EF4-FFF2-40B4-BE49-F238E27FC236}">
                  <a16:creationId xmlns:a16="http://schemas.microsoft.com/office/drawing/2014/main" id="{A4CA2229-7B3E-43D9-B4FF-24BCB0868F22}"/>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sp>
        <p:nvSpPr>
          <p:cNvPr id="73732" name="Rectangle 14">
            <a:extLst>
              <a:ext uri="{FF2B5EF4-FFF2-40B4-BE49-F238E27FC236}">
                <a16:creationId xmlns:a16="http://schemas.microsoft.com/office/drawing/2014/main" id="{786672D0-C943-40B4-9495-3F9FDBF26B17}"/>
              </a:ext>
            </a:extLst>
          </p:cNvPr>
          <p:cNvSpPr>
            <a:spLocks/>
          </p:cNvSpPr>
          <p:nvPr/>
        </p:nvSpPr>
        <p:spPr bwMode="auto">
          <a:xfrm>
            <a:off x="4240213" y="5808663"/>
            <a:ext cx="10239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sp>
        <p:nvSpPr>
          <p:cNvPr id="73733" name="Line 15">
            <a:extLst>
              <a:ext uri="{FF2B5EF4-FFF2-40B4-BE49-F238E27FC236}">
                <a16:creationId xmlns:a16="http://schemas.microsoft.com/office/drawing/2014/main" id="{DF7EF4DF-E3FA-4FCB-9961-1EF77DE75D9B}"/>
              </a:ext>
            </a:extLst>
          </p:cNvPr>
          <p:cNvSpPr>
            <a:spLocks noChangeShapeType="1"/>
          </p:cNvSpPr>
          <p:nvPr/>
        </p:nvSpPr>
        <p:spPr bwMode="auto">
          <a:xfrm>
            <a:off x="2689225" y="4037013"/>
            <a:ext cx="3894138"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pic>
        <p:nvPicPr>
          <p:cNvPr id="73734" name="Picture 16">
            <a:extLst>
              <a:ext uri="{FF2B5EF4-FFF2-40B4-BE49-F238E27FC236}">
                <a16:creationId xmlns:a16="http://schemas.microsoft.com/office/drawing/2014/main" id="{56B7BF19-2173-4960-B6E8-2EEA8425294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075" y="3295650"/>
            <a:ext cx="232727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73735" name="Line 17">
            <a:extLst>
              <a:ext uri="{FF2B5EF4-FFF2-40B4-BE49-F238E27FC236}">
                <a16:creationId xmlns:a16="http://schemas.microsoft.com/office/drawing/2014/main" id="{29721C65-5BB4-4AEB-9BA8-9440A94706DB}"/>
              </a:ext>
            </a:extLst>
          </p:cNvPr>
          <p:cNvSpPr>
            <a:spLocks noChangeShapeType="1"/>
          </p:cNvSpPr>
          <p:nvPr/>
        </p:nvSpPr>
        <p:spPr bwMode="auto">
          <a:xfrm>
            <a:off x="4751388" y="4364038"/>
            <a:ext cx="1587" cy="649287"/>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73736" name="Group 12">
            <a:extLst>
              <a:ext uri="{FF2B5EF4-FFF2-40B4-BE49-F238E27FC236}">
                <a16:creationId xmlns:a16="http://schemas.microsoft.com/office/drawing/2014/main" id="{DF757F13-BE25-41D4-80EF-BC98516C2131}"/>
              </a:ext>
            </a:extLst>
          </p:cNvPr>
          <p:cNvGrpSpPr>
            <a:grpSpLocks/>
          </p:cNvGrpSpPr>
          <p:nvPr/>
        </p:nvGrpSpPr>
        <p:grpSpPr bwMode="auto">
          <a:xfrm>
            <a:off x="1782763" y="3178175"/>
            <a:ext cx="1023937" cy="1719263"/>
            <a:chOff x="0" y="0"/>
            <a:chExt cx="656" cy="1194"/>
          </a:xfrm>
        </p:grpSpPr>
        <p:sp>
          <p:nvSpPr>
            <p:cNvPr id="73746" name="Rectangle 13">
              <a:extLst>
                <a:ext uri="{FF2B5EF4-FFF2-40B4-BE49-F238E27FC236}">
                  <a16:creationId xmlns:a16="http://schemas.microsoft.com/office/drawing/2014/main" id="{AA1B16D6-683C-4971-BC6F-86B1352E1627}"/>
                </a:ext>
              </a:extLst>
            </p:cNvPr>
            <p:cNvSpPr>
              <a:spLocks/>
            </p:cNvSpPr>
            <p:nvPr/>
          </p:nvSpPr>
          <p:spPr bwMode="auto">
            <a:xfrm>
              <a:off x="1" y="0"/>
              <a:ext cx="654" cy="1194"/>
            </a:xfrm>
            <a:prstGeom prst="rect">
              <a:avLst/>
            </a:prstGeom>
            <a:blipFill dpi="0" rotWithShape="0">
              <a:blip r:embed="rId4"/>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3747" name="Rectangle 14">
              <a:extLst>
                <a:ext uri="{FF2B5EF4-FFF2-40B4-BE49-F238E27FC236}">
                  <a16:creationId xmlns:a16="http://schemas.microsoft.com/office/drawing/2014/main" id="{EBD7518D-8ABC-49F5-9FDC-CEBCDE038837}"/>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grpSp>
        <p:nvGrpSpPr>
          <p:cNvPr id="73737" name="Group 28">
            <a:extLst>
              <a:ext uri="{FF2B5EF4-FFF2-40B4-BE49-F238E27FC236}">
                <a16:creationId xmlns:a16="http://schemas.microsoft.com/office/drawing/2014/main" id="{33326D42-213F-4EEB-A8EE-075A9ADD8764}"/>
              </a:ext>
            </a:extLst>
          </p:cNvPr>
          <p:cNvGrpSpPr>
            <a:grpSpLocks/>
          </p:cNvGrpSpPr>
          <p:nvPr/>
        </p:nvGrpSpPr>
        <p:grpSpPr bwMode="auto">
          <a:xfrm>
            <a:off x="4357688" y="5027613"/>
            <a:ext cx="787400" cy="1512887"/>
            <a:chOff x="6440791" y="4293096"/>
            <a:chExt cx="787450" cy="1512168"/>
          </a:xfrm>
        </p:grpSpPr>
        <p:sp>
          <p:nvSpPr>
            <p:cNvPr id="73739" name="Rectangle 7">
              <a:extLst>
                <a:ext uri="{FF2B5EF4-FFF2-40B4-BE49-F238E27FC236}">
                  <a16:creationId xmlns:a16="http://schemas.microsoft.com/office/drawing/2014/main" id="{947272B3-CB25-4D67-97D5-0933BD13D65E}"/>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3740" name="Rectangle 8">
              <a:extLst>
                <a:ext uri="{FF2B5EF4-FFF2-40B4-BE49-F238E27FC236}">
                  <a16:creationId xmlns:a16="http://schemas.microsoft.com/office/drawing/2014/main" id="{5EE9D8E9-8E65-464A-B47C-665276FECE6D}"/>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73741" name="Straight Connector 31">
              <a:extLst>
                <a:ext uri="{FF2B5EF4-FFF2-40B4-BE49-F238E27FC236}">
                  <a16:creationId xmlns:a16="http://schemas.microsoft.com/office/drawing/2014/main" id="{94CB394A-FDAC-4BEA-872A-99BD8B452968}"/>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33" name="Snip Same-side Corner of Rectangle 32">
              <a:extLst>
                <a:ext uri="{FF2B5EF4-FFF2-40B4-BE49-F238E27FC236}">
                  <a16:creationId xmlns:a16="http://schemas.microsoft.com/office/drawing/2014/main" id="{CF05C98F-7069-3A4D-BEC0-BD1D5878B2C4}"/>
                </a:ext>
              </a:extLst>
            </p:cNvPr>
            <p:cNvSpPr/>
            <p:nvPr/>
          </p:nvSpPr>
          <p:spPr bwMode="auto">
            <a:xfrm>
              <a:off x="6680518" y="4293096"/>
              <a:ext cx="295294" cy="144393"/>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73743" name="Rounded Rectangle 33">
              <a:extLst>
                <a:ext uri="{FF2B5EF4-FFF2-40B4-BE49-F238E27FC236}">
                  <a16:creationId xmlns:a16="http://schemas.microsoft.com/office/drawing/2014/main" id="{039E26E8-F370-4241-9D16-9F353374DD2C}"/>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73744" name="Oval 34">
              <a:extLst>
                <a:ext uri="{FF2B5EF4-FFF2-40B4-BE49-F238E27FC236}">
                  <a16:creationId xmlns:a16="http://schemas.microsoft.com/office/drawing/2014/main" id="{6B78EAE6-3E11-47DE-9CAC-82F02DC85FEC}"/>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73745" name="Oval 35">
              <a:extLst>
                <a:ext uri="{FF2B5EF4-FFF2-40B4-BE49-F238E27FC236}">
                  <a16:creationId xmlns:a16="http://schemas.microsoft.com/office/drawing/2014/main" id="{A831BA31-B97D-4203-8298-773BA4E6A66C}"/>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pic>
        <p:nvPicPr>
          <p:cNvPr id="28" name="Image 27">
            <a:extLst>
              <a:ext uri="{FF2B5EF4-FFF2-40B4-BE49-F238E27FC236}">
                <a16:creationId xmlns:a16="http://schemas.microsoft.com/office/drawing/2014/main" id="{E4542654-BB30-462C-B364-2E569CEF72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49811" y="4723507"/>
            <a:ext cx="205105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re 1">
            <a:extLst>
              <a:ext uri="{FF2B5EF4-FFF2-40B4-BE49-F238E27FC236}">
                <a16:creationId xmlns:a16="http://schemas.microsoft.com/office/drawing/2014/main" id="{BA3E1ADC-55E2-4AF0-AB4B-8DB5466ECC02}"/>
              </a:ext>
            </a:extLst>
          </p:cNvPr>
          <p:cNvSpPr>
            <a:spLocks noGrp="1" noChangeArrowheads="1"/>
          </p:cNvSpPr>
          <p:nvPr>
            <p:ph type="title"/>
          </p:nvPr>
        </p:nvSpPr>
        <p:spPr/>
        <p:txBody>
          <a:bodyPr/>
          <a:lstStyle/>
          <a:p>
            <a:r>
              <a:rPr lang="en-GB" altLang="en-US"/>
              <a:t>Diffie-Hellman </a:t>
            </a:r>
            <a:br>
              <a:rPr lang="en-GB" altLang="en-US"/>
            </a:br>
            <a:r>
              <a:rPr lang="en-GB" altLang="en-US"/>
              <a:t>key exchange</a:t>
            </a:r>
          </a:p>
        </p:txBody>
      </p:sp>
      <p:sp>
        <p:nvSpPr>
          <p:cNvPr id="74754" name="Espace réservé du contenu 2">
            <a:extLst>
              <a:ext uri="{FF2B5EF4-FFF2-40B4-BE49-F238E27FC236}">
                <a16:creationId xmlns:a16="http://schemas.microsoft.com/office/drawing/2014/main" id="{4002AA40-2EFF-4722-9B95-5622C635DC55}"/>
              </a:ext>
            </a:extLst>
          </p:cNvPr>
          <p:cNvSpPr>
            <a:spLocks noGrp="1" noChangeArrowheads="1"/>
          </p:cNvSpPr>
          <p:nvPr>
            <p:ph idx="1"/>
          </p:nvPr>
        </p:nvSpPr>
        <p:spPr/>
        <p:txBody>
          <a:bodyPr/>
          <a:lstStyle/>
          <a:p>
            <a:r>
              <a:rPr lang="en-GB" altLang="en-US"/>
              <a:t>Relies on modulo integer arithmetic</a:t>
            </a:r>
          </a:p>
          <a:p>
            <a:r>
              <a:rPr lang="en-GB" altLang="en-US"/>
              <a:t>All users agree on</a:t>
            </a:r>
          </a:p>
          <a:p>
            <a:pPr lvl="1"/>
            <a:r>
              <a:rPr lang="en-GB" altLang="en-US"/>
              <a:t>A modulus : p</a:t>
            </a:r>
          </a:p>
          <a:p>
            <a:pPr lvl="1"/>
            <a:r>
              <a:rPr lang="en-GB" altLang="en-US"/>
              <a:t>A base : g</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re 1">
            <a:extLst>
              <a:ext uri="{FF2B5EF4-FFF2-40B4-BE49-F238E27FC236}">
                <a16:creationId xmlns:a16="http://schemas.microsoft.com/office/drawing/2014/main" id="{7CBCEDB8-17AF-4FF7-B583-193162F2DCA7}"/>
              </a:ext>
            </a:extLst>
          </p:cNvPr>
          <p:cNvSpPr>
            <a:spLocks noGrp="1" noChangeArrowheads="1"/>
          </p:cNvSpPr>
          <p:nvPr>
            <p:ph type="title"/>
          </p:nvPr>
        </p:nvSpPr>
        <p:spPr>
          <a:xfrm>
            <a:off x="125413" y="138113"/>
            <a:ext cx="7970837" cy="1714500"/>
          </a:xfrm>
        </p:spPr>
        <p:txBody>
          <a:bodyPr/>
          <a:lstStyle/>
          <a:p>
            <a:r>
              <a:rPr lang="en-GB" altLang="en-US"/>
              <a:t>Diffie-Hellman </a:t>
            </a:r>
            <a:br>
              <a:rPr lang="en-GB" altLang="en-US"/>
            </a:br>
            <a:r>
              <a:rPr lang="en-GB" altLang="en-US"/>
              <a:t>key exchange</a:t>
            </a:r>
          </a:p>
        </p:txBody>
      </p:sp>
      <p:sp>
        <p:nvSpPr>
          <p:cNvPr id="75779" name="Rectangle 7">
            <a:extLst>
              <a:ext uri="{FF2B5EF4-FFF2-40B4-BE49-F238E27FC236}">
                <a16:creationId xmlns:a16="http://schemas.microsoft.com/office/drawing/2014/main" id="{90DBCB86-AD8A-4C7E-B131-0C840ED35501}"/>
              </a:ext>
            </a:extLst>
          </p:cNvPr>
          <p:cNvSpPr>
            <a:spLocks/>
          </p:cNvSpPr>
          <p:nvPr/>
        </p:nvSpPr>
        <p:spPr bwMode="auto">
          <a:xfrm>
            <a:off x="441325" y="3349625"/>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75781" name="Rectangle 9">
            <a:extLst>
              <a:ext uri="{FF2B5EF4-FFF2-40B4-BE49-F238E27FC236}">
                <a16:creationId xmlns:a16="http://schemas.microsoft.com/office/drawing/2014/main" id="{6ED4C47E-E0B1-42C3-A08C-A5303C043550}"/>
              </a:ext>
            </a:extLst>
          </p:cNvPr>
          <p:cNvSpPr>
            <a:spLocks/>
          </p:cNvSpPr>
          <p:nvPr/>
        </p:nvSpPr>
        <p:spPr bwMode="auto">
          <a:xfrm>
            <a:off x="6694488" y="3246438"/>
            <a:ext cx="7064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8" name="Line 10">
            <a:extLst>
              <a:ext uri="{FF2B5EF4-FFF2-40B4-BE49-F238E27FC236}">
                <a16:creationId xmlns:a16="http://schemas.microsoft.com/office/drawing/2014/main" id="{2D792839-E260-4D67-9E99-35BF261DE0CC}"/>
              </a:ext>
            </a:extLst>
          </p:cNvPr>
          <p:cNvSpPr>
            <a:spLocks noChangeShapeType="1"/>
          </p:cNvSpPr>
          <p:nvPr/>
        </p:nvSpPr>
        <p:spPr bwMode="auto">
          <a:xfrm>
            <a:off x="762000" y="4344988"/>
            <a:ext cx="6188075" cy="1587"/>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5783" name="Line 11">
            <a:extLst>
              <a:ext uri="{FF2B5EF4-FFF2-40B4-BE49-F238E27FC236}">
                <a16:creationId xmlns:a16="http://schemas.microsoft.com/office/drawing/2014/main" id="{02FE1ED7-ECDE-401F-985A-5FDA50E2B819}"/>
              </a:ext>
            </a:extLst>
          </p:cNvPr>
          <p:cNvSpPr>
            <a:spLocks noChangeShapeType="1"/>
          </p:cNvSpPr>
          <p:nvPr/>
        </p:nvSpPr>
        <p:spPr bwMode="auto">
          <a:xfrm>
            <a:off x="793750" y="3713163"/>
            <a:ext cx="1588" cy="27638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5784" name="Line 12">
            <a:extLst>
              <a:ext uri="{FF2B5EF4-FFF2-40B4-BE49-F238E27FC236}">
                <a16:creationId xmlns:a16="http://schemas.microsoft.com/office/drawing/2014/main" id="{5FC0E496-8E5B-40CB-9F7B-1D778A2FC90B}"/>
              </a:ext>
            </a:extLst>
          </p:cNvPr>
          <p:cNvSpPr>
            <a:spLocks noChangeShapeType="1"/>
          </p:cNvSpPr>
          <p:nvPr/>
        </p:nvSpPr>
        <p:spPr bwMode="auto">
          <a:xfrm flipH="1">
            <a:off x="7107238" y="3540125"/>
            <a:ext cx="4762" cy="28209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1" name="Group 13">
            <a:extLst>
              <a:ext uri="{FF2B5EF4-FFF2-40B4-BE49-F238E27FC236}">
                <a16:creationId xmlns:a16="http://schemas.microsoft.com/office/drawing/2014/main" id="{D9ED844B-E5FA-4FD3-8091-0B7388D8957E}"/>
              </a:ext>
            </a:extLst>
          </p:cNvPr>
          <p:cNvGrpSpPr>
            <a:grpSpLocks/>
          </p:cNvGrpSpPr>
          <p:nvPr/>
        </p:nvGrpSpPr>
        <p:grpSpPr bwMode="auto">
          <a:xfrm>
            <a:off x="1428750" y="3902075"/>
            <a:ext cx="4892675" cy="334963"/>
            <a:chOff x="0" y="0"/>
            <a:chExt cx="3136" cy="232"/>
          </a:xfrm>
        </p:grpSpPr>
        <p:sp>
          <p:nvSpPr>
            <p:cNvPr id="75803" name="Rectangle 14">
              <a:extLst>
                <a:ext uri="{FF2B5EF4-FFF2-40B4-BE49-F238E27FC236}">
                  <a16:creationId xmlns:a16="http://schemas.microsoft.com/office/drawing/2014/main" id="{BAA4D9D5-30D5-4131-8465-F662BF15B53B}"/>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5804" name="Rectangle 15">
              <a:extLst>
                <a:ext uri="{FF2B5EF4-FFF2-40B4-BE49-F238E27FC236}">
                  <a16:creationId xmlns:a16="http://schemas.microsoft.com/office/drawing/2014/main" id="{DAEC1E51-2BA0-431D-A8E0-FA7328BD7DFD}"/>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=g</a:t>
              </a:r>
              <a:r>
                <a:rPr lang="en-US" altLang="en-US" baseline="30000">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 mod p</a:t>
              </a:r>
              <a:endParaRPr lang="en-US" altLang="en-US">
                <a:solidFill>
                  <a:srgbClr val="0000FF"/>
                </a:solidFill>
                <a:latin typeface="Helvetica" panose="020B0604020202020204" pitchFamily="34" charset="0"/>
                <a:sym typeface="Helvetica" panose="020B0604020202020204" pitchFamily="34" charset="0"/>
              </a:endParaRPr>
            </a:p>
          </p:txBody>
        </p:sp>
      </p:grpSp>
      <p:grpSp>
        <p:nvGrpSpPr>
          <p:cNvPr id="14" name="Grouper 13">
            <a:extLst>
              <a:ext uri="{FF2B5EF4-FFF2-40B4-BE49-F238E27FC236}">
                <a16:creationId xmlns:a16="http://schemas.microsoft.com/office/drawing/2014/main" id="{0BA08ED7-F4DC-4EB5-8671-260163C4234D}"/>
              </a:ext>
            </a:extLst>
          </p:cNvPr>
          <p:cNvGrpSpPr>
            <a:grpSpLocks/>
          </p:cNvGrpSpPr>
          <p:nvPr/>
        </p:nvGrpSpPr>
        <p:grpSpPr bwMode="auto">
          <a:xfrm>
            <a:off x="823913" y="4708525"/>
            <a:ext cx="6318250" cy="339725"/>
            <a:chOff x="1101825" y="5753437"/>
            <a:chExt cx="8294400" cy="481330"/>
          </a:xfrm>
        </p:grpSpPr>
        <p:sp>
          <p:nvSpPr>
            <p:cNvPr id="75799" name="Line 16">
              <a:extLst>
                <a:ext uri="{FF2B5EF4-FFF2-40B4-BE49-F238E27FC236}">
                  <a16:creationId xmlns:a16="http://schemas.microsoft.com/office/drawing/2014/main" id="{7CDBDFFF-5247-4A42-9A9D-611D85AB509B}"/>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75800" name="Group 17">
              <a:extLst>
                <a:ext uri="{FF2B5EF4-FFF2-40B4-BE49-F238E27FC236}">
                  <a16:creationId xmlns:a16="http://schemas.microsoft.com/office/drawing/2014/main" id="{B7F0A809-23FB-4F33-AC43-3DFF136620F0}"/>
                </a:ext>
              </a:extLst>
            </p:cNvPr>
            <p:cNvGrpSpPr>
              <a:grpSpLocks/>
            </p:cNvGrpSpPr>
            <p:nvPr/>
          </p:nvGrpSpPr>
          <p:grpSpPr bwMode="auto">
            <a:xfrm>
              <a:off x="2080768" y="5753437"/>
              <a:ext cx="6422528" cy="475186"/>
              <a:chOff x="0" y="0"/>
              <a:chExt cx="3136" cy="232"/>
            </a:xfrm>
          </p:grpSpPr>
          <p:sp>
            <p:nvSpPr>
              <p:cNvPr id="75801" name="Rectangle 18">
                <a:extLst>
                  <a:ext uri="{FF2B5EF4-FFF2-40B4-BE49-F238E27FC236}">
                    <a16:creationId xmlns:a16="http://schemas.microsoft.com/office/drawing/2014/main" id="{53F0887B-B90D-4C78-B965-F803D4B9D23A}"/>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5802" name="Rectangle 19">
                <a:extLst>
                  <a:ext uri="{FF2B5EF4-FFF2-40B4-BE49-F238E27FC236}">
                    <a16:creationId xmlns:a16="http://schemas.microsoft.com/office/drawing/2014/main" id="{5B72EDFC-87C6-4262-BE0E-CEEE58D54B26}"/>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a:t>
                </a:r>
                <a:r>
                  <a:rPr lang="en-US" altLang="en-US">
                    <a:latin typeface="Helvetica" panose="020B0604020202020204" pitchFamily="34" charset="0"/>
                    <a:sym typeface="Helvetica" panose="020B0604020202020204" pitchFamily="34" charset="0"/>
                  </a:rPr>
                  <a:t>=g</a:t>
                </a:r>
                <a:r>
                  <a:rPr lang="en-US" altLang="en-US" baseline="30000">
                    <a:solidFill>
                      <a:srgbClr val="008000"/>
                    </a:solidFill>
                    <a:latin typeface="Helvetica" panose="020B0604020202020204" pitchFamily="34" charset="0"/>
                    <a:sym typeface="Helvetica" panose="020B0604020202020204" pitchFamily="34" charset="0"/>
                  </a:rPr>
                  <a:t>b</a:t>
                </a:r>
                <a:r>
                  <a:rPr lang="en-US" altLang="en-US" baseline="30000">
                    <a:latin typeface="Helvetica" panose="020B0604020202020204" pitchFamily="34" charset="0"/>
                    <a:sym typeface="Helvetica" panose="020B0604020202020204" pitchFamily="34" charset="0"/>
                  </a:rPr>
                  <a:t> </a:t>
                </a:r>
                <a:r>
                  <a:rPr lang="en-US" altLang="en-US">
                    <a:latin typeface="Helvetica" panose="020B0604020202020204" pitchFamily="34" charset="0"/>
                    <a:sym typeface="Helvetica" panose="020B0604020202020204" pitchFamily="34" charset="0"/>
                  </a:rPr>
                  <a:t>mod p</a:t>
                </a:r>
              </a:p>
            </p:txBody>
          </p:sp>
        </p:grpSp>
      </p:grpSp>
      <p:sp>
        <p:nvSpPr>
          <p:cNvPr id="75787" name="ZoneTexte 29">
            <a:extLst>
              <a:ext uri="{FF2B5EF4-FFF2-40B4-BE49-F238E27FC236}">
                <a16:creationId xmlns:a16="http://schemas.microsoft.com/office/drawing/2014/main" id="{8FDB7813-A7CA-4384-A512-A1FCDC1E9F2B}"/>
              </a:ext>
            </a:extLst>
          </p:cNvPr>
          <p:cNvSpPr txBox="1">
            <a:spLocks noChangeArrowheads="1"/>
          </p:cNvSpPr>
          <p:nvPr/>
        </p:nvSpPr>
        <p:spPr bwMode="auto">
          <a:xfrm>
            <a:off x="130175" y="1887538"/>
            <a:ext cx="1365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sz="4200">
              <a:solidFill>
                <a:srgbClr val="000000"/>
              </a:solidFill>
            </a:endParaRPr>
          </a:p>
        </p:txBody>
      </p:sp>
      <p:grpSp>
        <p:nvGrpSpPr>
          <p:cNvPr id="33" name="Grouper 32">
            <a:extLst>
              <a:ext uri="{FF2B5EF4-FFF2-40B4-BE49-F238E27FC236}">
                <a16:creationId xmlns:a16="http://schemas.microsoft.com/office/drawing/2014/main" id="{1C6FAF49-22EB-4354-9C5A-A0D8A6A36BE0}"/>
              </a:ext>
            </a:extLst>
          </p:cNvPr>
          <p:cNvGrpSpPr>
            <a:grpSpLocks/>
          </p:cNvGrpSpPr>
          <p:nvPr/>
        </p:nvGrpSpPr>
        <p:grpSpPr bwMode="auto">
          <a:xfrm>
            <a:off x="1389063" y="2112963"/>
            <a:ext cx="3014662" cy="1114425"/>
            <a:chOff x="1821880" y="3004592"/>
            <a:chExt cx="3960440" cy="1584176"/>
          </a:xfrm>
        </p:grpSpPr>
        <p:sp>
          <p:nvSpPr>
            <p:cNvPr id="75797" name="Bulle ronde 30">
              <a:extLst>
                <a:ext uri="{FF2B5EF4-FFF2-40B4-BE49-F238E27FC236}">
                  <a16:creationId xmlns:a16="http://schemas.microsoft.com/office/drawing/2014/main" id="{590B5FEA-DFEE-408B-8FD5-FF3062773EBD}"/>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5798" name="ZoneTexte 31">
              <a:extLst>
                <a:ext uri="{FF2B5EF4-FFF2-40B4-BE49-F238E27FC236}">
                  <a16:creationId xmlns:a16="http://schemas.microsoft.com/office/drawing/2014/main" id="{18975758-5DEC-4546-9F93-3DD40BB0612F}"/>
                </a:ext>
              </a:extLst>
            </p:cNvPr>
            <p:cNvSpPr txBox="1">
              <a:spLocks noChangeArrowheads="1"/>
            </p:cNvSpPr>
            <p:nvPr/>
          </p:nvSpPr>
          <p:spPr bwMode="auto">
            <a:xfrm>
              <a:off x="2337165" y="3364631"/>
              <a:ext cx="2836525" cy="743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2800">
                  <a:solidFill>
                    <a:srgbClr val="3366FF"/>
                  </a:solidFill>
                </a:rPr>
                <a:t>a</a:t>
              </a:r>
              <a:r>
                <a:rPr lang="en-GB" altLang="en-US" sz="2800">
                  <a:solidFill>
                    <a:srgbClr val="000000"/>
                  </a:solidFill>
                </a:rPr>
                <a:t>=random int</a:t>
              </a:r>
            </a:p>
          </p:txBody>
        </p:sp>
      </p:grpSp>
      <p:grpSp>
        <p:nvGrpSpPr>
          <p:cNvPr id="34" name="Grouper 33">
            <a:extLst>
              <a:ext uri="{FF2B5EF4-FFF2-40B4-BE49-F238E27FC236}">
                <a16:creationId xmlns:a16="http://schemas.microsoft.com/office/drawing/2014/main" id="{C0BE896A-636E-4644-807C-23410AB74341}"/>
              </a:ext>
            </a:extLst>
          </p:cNvPr>
          <p:cNvGrpSpPr>
            <a:grpSpLocks/>
          </p:cNvGrpSpPr>
          <p:nvPr/>
        </p:nvGrpSpPr>
        <p:grpSpPr bwMode="auto">
          <a:xfrm>
            <a:off x="7366000" y="1252538"/>
            <a:ext cx="2522538" cy="1417637"/>
            <a:chOff x="1821880" y="3004592"/>
            <a:chExt cx="3960440" cy="1584176"/>
          </a:xfrm>
        </p:grpSpPr>
        <p:sp>
          <p:nvSpPr>
            <p:cNvPr id="75795" name="Bulle ronde 34">
              <a:extLst>
                <a:ext uri="{FF2B5EF4-FFF2-40B4-BE49-F238E27FC236}">
                  <a16:creationId xmlns:a16="http://schemas.microsoft.com/office/drawing/2014/main" id="{F1AD1B9D-9CF7-4ED3-842D-399B228C63D0}"/>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5796" name="ZoneTexte 35">
              <a:extLst>
                <a:ext uri="{FF2B5EF4-FFF2-40B4-BE49-F238E27FC236}">
                  <a16:creationId xmlns:a16="http://schemas.microsoft.com/office/drawing/2014/main" id="{473752A6-9B82-4539-BD0A-928D27AEEEC8}"/>
                </a:ext>
              </a:extLst>
            </p:cNvPr>
            <p:cNvSpPr txBox="1">
              <a:spLocks noChangeArrowheads="1"/>
            </p:cNvSpPr>
            <p:nvPr/>
          </p:nvSpPr>
          <p:spPr bwMode="auto">
            <a:xfrm>
              <a:off x="1908038" y="3364633"/>
              <a:ext cx="3532447" cy="120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8000"/>
                  </a:solidFill>
                </a:rPr>
                <a:t>b</a:t>
              </a:r>
              <a:r>
                <a:rPr lang="en-GB" altLang="en-US" sz="3200">
                  <a:solidFill>
                    <a:srgbClr val="000000"/>
                  </a:solidFill>
                </a:rPr>
                <a:t>=random int</a:t>
              </a:r>
            </a:p>
          </p:txBody>
        </p:sp>
      </p:grpSp>
      <p:grpSp>
        <p:nvGrpSpPr>
          <p:cNvPr id="37" name="Grouper 36">
            <a:extLst>
              <a:ext uri="{FF2B5EF4-FFF2-40B4-BE49-F238E27FC236}">
                <a16:creationId xmlns:a16="http://schemas.microsoft.com/office/drawing/2014/main" id="{679BE58C-C7B6-4A37-818D-206CE03AF7D7}"/>
              </a:ext>
            </a:extLst>
          </p:cNvPr>
          <p:cNvGrpSpPr>
            <a:grpSpLocks/>
          </p:cNvGrpSpPr>
          <p:nvPr/>
        </p:nvGrpSpPr>
        <p:grpSpPr bwMode="auto">
          <a:xfrm>
            <a:off x="652463" y="5100638"/>
            <a:ext cx="3048000" cy="1163637"/>
            <a:chOff x="1779436" y="3004592"/>
            <a:chExt cx="4002884" cy="1584176"/>
          </a:xfrm>
        </p:grpSpPr>
        <p:sp>
          <p:nvSpPr>
            <p:cNvPr id="75793" name="Bulle ronde 37">
              <a:extLst>
                <a:ext uri="{FF2B5EF4-FFF2-40B4-BE49-F238E27FC236}">
                  <a16:creationId xmlns:a16="http://schemas.microsoft.com/office/drawing/2014/main" id="{8E110C65-9CD4-40EE-913A-24DA802A2916}"/>
                </a:ext>
              </a:extLst>
            </p:cNvPr>
            <p:cNvSpPr>
              <a:spLocks noChangeArrowheads="1"/>
            </p:cNvSpPr>
            <p:nvPr/>
          </p:nvSpPr>
          <p:spPr bwMode="auto">
            <a:xfrm>
              <a:off x="1821880" y="3004592"/>
              <a:ext cx="3960440" cy="1584176"/>
            </a:xfrm>
            <a:prstGeom prst="wedgeEllipseCallout">
              <a:avLst>
                <a:gd name="adj1" fmla="val -44759"/>
                <a:gd name="adj2" fmla="val -160370"/>
              </a:avLst>
            </a:prstGeom>
            <a:solidFill>
              <a:srgbClr val="FFFFFF"/>
            </a:solidFill>
            <a:ln w="25400">
              <a:solidFill>
                <a:schemeClr val="tx1"/>
              </a:solidFill>
              <a:round/>
              <a:headEnd/>
              <a:tailEnd/>
            </a:ln>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5794" name="ZoneTexte 38">
              <a:extLst>
                <a:ext uri="{FF2B5EF4-FFF2-40B4-BE49-F238E27FC236}">
                  <a16:creationId xmlns:a16="http://schemas.microsoft.com/office/drawing/2014/main" id="{0376958E-2053-4238-B3D3-EEC3B871DABE}"/>
                </a:ext>
              </a:extLst>
            </p:cNvPr>
            <p:cNvSpPr txBox="1">
              <a:spLocks noChangeArrowheads="1"/>
            </p:cNvSpPr>
            <p:nvPr/>
          </p:nvSpPr>
          <p:spPr bwMode="auto">
            <a:xfrm>
              <a:off x="1779436" y="3364632"/>
              <a:ext cx="3951989" cy="79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0000"/>
                  </a:solidFill>
                </a:rPr>
                <a:t>Secret=</a:t>
              </a:r>
              <a:r>
                <a:rPr lang="en-GB" altLang="en-US" sz="3200">
                  <a:solidFill>
                    <a:srgbClr val="008000"/>
                  </a:solidFill>
                </a:rPr>
                <a:t>B</a:t>
              </a:r>
              <a:r>
                <a:rPr lang="en-GB" altLang="en-US" sz="3200" baseline="30000">
                  <a:solidFill>
                    <a:srgbClr val="3366FF"/>
                  </a:solidFill>
                </a:rPr>
                <a:t>a</a:t>
              </a:r>
              <a:r>
                <a:rPr lang="en-GB" altLang="en-US" sz="3200">
                  <a:solidFill>
                    <a:srgbClr val="000000"/>
                  </a:solidFill>
                </a:rPr>
                <a:t> mod p</a:t>
              </a:r>
            </a:p>
          </p:txBody>
        </p:sp>
      </p:grpSp>
      <p:sp>
        <p:nvSpPr>
          <p:cNvPr id="40" name="Bulle ronde 39">
            <a:extLst>
              <a:ext uri="{FF2B5EF4-FFF2-40B4-BE49-F238E27FC236}">
                <a16:creationId xmlns:a16="http://schemas.microsoft.com/office/drawing/2014/main" id="{A3501F0C-4B5E-4CC9-B895-01617D3564F4}"/>
              </a:ext>
            </a:extLst>
          </p:cNvPr>
          <p:cNvSpPr>
            <a:spLocks noChangeArrowheads="1"/>
          </p:cNvSpPr>
          <p:nvPr/>
        </p:nvSpPr>
        <p:spPr bwMode="auto">
          <a:xfrm>
            <a:off x="4295775" y="5149850"/>
            <a:ext cx="3014663" cy="1165225"/>
          </a:xfrm>
          <a:prstGeom prst="wedgeEllipseCallout">
            <a:avLst>
              <a:gd name="adj1" fmla="val 37704"/>
              <a:gd name="adj2" fmla="val -163792"/>
            </a:avLst>
          </a:prstGeom>
          <a:solidFill>
            <a:srgbClr val="FFFFFF"/>
          </a:solidFill>
          <a:ln w="25400">
            <a:solidFill>
              <a:schemeClr val="tx1"/>
            </a:solidFill>
            <a:round/>
            <a:headEnd/>
            <a:tailEnd/>
          </a:ln>
        </p:spPr>
        <p:txBody>
          <a:bodyPr lIns="67355" tIns="33677" rIns="67355" bIns="33677"/>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1" name="Rectangle 40">
            <a:extLst>
              <a:ext uri="{FF2B5EF4-FFF2-40B4-BE49-F238E27FC236}">
                <a16:creationId xmlns:a16="http://schemas.microsoft.com/office/drawing/2014/main" id="{3D3DE176-CD10-4DDC-A230-3C7ED49784D7}"/>
              </a:ext>
            </a:extLst>
          </p:cNvPr>
          <p:cNvSpPr>
            <a:spLocks noChangeArrowheads="1"/>
          </p:cNvSpPr>
          <p:nvPr/>
        </p:nvSpPr>
        <p:spPr bwMode="auto">
          <a:xfrm>
            <a:off x="4365625" y="5505450"/>
            <a:ext cx="293211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a:solidFill>
                  <a:srgbClr val="000000"/>
                </a:solidFill>
              </a:rPr>
              <a:t>Secret=</a:t>
            </a:r>
            <a:r>
              <a:rPr lang="en-GB" altLang="en-US">
                <a:solidFill>
                  <a:srgbClr val="3366FF"/>
                </a:solidFill>
              </a:rPr>
              <a:t>A</a:t>
            </a:r>
            <a:r>
              <a:rPr lang="en-GB" altLang="en-US" baseline="30000">
                <a:solidFill>
                  <a:srgbClr val="008000"/>
                </a:solidFill>
              </a:rPr>
              <a:t>b</a:t>
            </a:r>
            <a:r>
              <a:rPr lang="en-GB" altLang="en-US">
                <a:solidFill>
                  <a:srgbClr val="000000"/>
                </a:solidFill>
              </a:rPr>
              <a:t> mod p</a:t>
            </a:r>
          </a:p>
        </p:txBody>
      </p:sp>
      <p:grpSp>
        <p:nvGrpSpPr>
          <p:cNvPr id="2" name="Group 6">
            <a:extLst>
              <a:ext uri="{FF2B5EF4-FFF2-40B4-BE49-F238E27FC236}">
                <a16:creationId xmlns:a16="http://schemas.microsoft.com/office/drawing/2014/main" id="{DCC66CAA-2B31-56B8-0137-2CA107408CAD}"/>
              </a:ext>
            </a:extLst>
          </p:cNvPr>
          <p:cNvGrpSpPr>
            <a:grpSpLocks/>
          </p:cNvGrpSpPr>
          <p:nvPr/>
        </p:nvGrpSpPr>
        <p:grpSpPr bwMode="auto">
          <a:xfrm>
            <a:off x="6741319" y="2460566"/>
            <a:ext cx="417512" cy="728581"/>
            <a:chOff x="0" y="0"/>
            <a:chExt cx="506" cy="1003"/>
          </a:xfrm>
        </p:grpSpPr>
        <p:sp>
          <p:nvSpPr>
            <p:cNvPr id="3" name="Rectangle 7">
              <a:extLst>
                <a:ext uri="{FF2B5EF4-FFF2-40B4-BE49-F238E27FC236}">
                  <a16:creationId xmlns:a16="http://schemas.microsoft.com/office/drawing/2014/main" id="{8B92B984-E1A7-3480-B5A2-182CE26E27EF}"/>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1B915E8E-27A5-2E00-6E34-5FBC67949427}"/>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4">
            <a:extLst>
              <a:ext uri="{FF2B5EF4-FFF2-40B4-BE49-F238E27FC236}">
                <a16:creationId xmlns:a16="http://schemas.microsoft.com/office/drawing/2014/main" id="{8F07F51E-99E7-D74D-EE32-2CD2FF220EE3}"/>
              </a:ext>
            </a:extLst>
          </p:cNvPr>
          <p:cNvGrpSpPr>
            <a:grpSpLocks/>
          </p:cNvGrpSpPr>
          <p:nvPr/>
        </p:nvGrpSpPr>
        <p:grpSpPr bwMode="auto">
          <a:xfrm>
            <a:off x="473869" y="2458653"/>
            <a:ext cx="673643" cy="861615"/>
            <a:chOff x="0" y="0"/>
            <a:chExt cx="656" cy="1194"/>
          </a:xfrm>
        </p:grpSpPr>
        <p:sp>
          <p:nvSpPr>
            <p:cNvPr id="6" name="Rectangle 5">
              <a:extLst>
                <a:ext uri="{FF2B5EF4-FFF2-40B4-BE49-F238E27FC236}">
                  <a16:creationId xmlns:a16="http://schemas.microsoft.com/office/drawing/2014/main" id="{49E2541F-F219-7CE9-86A7-0B40B5901C14}"/>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6">
              <a:extLst>
                <a:ext uri="{FF2B5EF4-FFF2-40B4-BE49-F238E27FC236}">
                  <a16:creationId xmlns:a16="http://schemas.microsoft.com/office/drawing/2014/main" id="{BF230447-E0D0-665B-8D1F-7D43130D82CC}"/>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2"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re 1">
            <a:extLst>
              <a:ext uri="{FF2B5EF4-FFF2-40B4-BE49-F238E27FC236}">
                <a16:creationId xmlns:a16="http://schemas.microsoft.com/office/drawing/2014/main" id="{3D0B0549-4BFB-46EF-9C6C-00D1D3931A64}"/>
              </a:ext>
            </a:extLst>
          </p:cNvPr>
          <p:cNvSpPr>
            <a:spLocks noGrp="1" noChangeArrowheads="1"/>
          </p:cNvSpPr>
          <p:nvPr>
            <p:ph type="title"/>
          </p:nvPr>
        </p:nvSpPr>
        <p:spPr>
          <a:xfrm>
            <a:off x="125413" y="138113"/>
            <a:ext cx="7970837" cy="1714500"/>
          </a:xfrm>
        </p:spPr>
        <p:txBody>
          <a:bodyPr/>
          <a:lstStyle/>
          <a:p>
            <a:r>
              <a:rPr lang="en-GB" altLang="en-US"/>
              <a:t>Diffie-Hellman </a:t>
            </a:r>
            <a:br>
              <a:rPr lang="en-GB" altLang="en-US"/>
            </a:br>
            <a:r>
              <a:rPr lang="en-GB" altLang="en-US"/>
              <a:t>g=5, p=23</a:t>
            </a:r>
          </a:p>
        </p:txBody>
      </p:sp>
      <p:sp>
        <p:nvSpPr>
          <p:cNvPr id="76803" name="Rectangle 7">
            <a:extLst>
              <a:ext uri="{FF2B5EF4-FFF2-40B4-BE49-F238E27FC236}">
                <a16:creationId xmlns:a16="http://schemas.microsoft.com/office/drawing/2014/main" id="{8A897857-0E84-4044-9C0C-D6EBE24A95B7}"/>
              </a:ext>
            </a:extLst>
          </p:cNvPr>
          <p:cNvSpPr>
            <a:spLocks/>
          </p:cNvSpPr>
          <p:nvPr/>
        </p:nvSpPr>
        <p:spPr bwMode="auto">
          <a:xfrm>
            <a:off x="441325" y="3349625"/>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76805" name="Rectangle 9">
            <a:extLst>
              <a:ext uri="{FF2B5EF4-FFF2-40B4-BE49-F238E27FC236}">
                <a16:creationId xmlns:a16="http://schemas.microsoft.com/office/drawing/2014/main" id="{39CFC7D0-C86D-4904-99C2-3EEF92571847}"/>
              </a:ext>
            </a:extLst>
          </p:cNvPr>
          <p:cNvSpPr>
            <a:spLocks/>
          </p:cNvSpPr>
          <p:nvPr/>
        </p:nvSpPr>
        <p:spPr bwMode="auto">
          <a:xfrm>
            <a:off x="6694488" y="3246438"/>
            <a:ext cx="7064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8" name="Line 10">
            <a:extLst>
              <a:ext uri="{FF2B5EF4-FFF2-40B4-BE49-F238E27FC236}">
                <a16:creationId xmlns:a16="http://schemas.microsoft.com/office/drawing/2014/main" id="{3F70E348-61B1-443C-9DEA-886EB7F28FAD}"/>
              </a:ext>
            </a:extLst>
          </p:cNvPr>
          <p:cNvSpPr>
            <a:spLocks noChangeShapeType="1"/>
          </p:cNvSpPr>
          <p:nvPr/>
        </p:nvSpPr>
        <p:spPr bwMode="auto">
          <a:xfrm>
            <a:off x="762000" y="4344988"/>
            <a:ext cx="6188075" cy="1587"/>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6807" name="Line 11">
            <a:extLst>
              <a:ext uri="{FF2B5EF4-FFF2-40B4-BE49-F238E27FC236}">
                <a16:creationId xmlns:a16="http://schemas.microsoft.com/office/drawing/2014/main" id="{12DF1994-80A7-499B-A24A-9BC9B2C8C6BD}"/>
              </a:ext>
            </a:extLst>
          </p:cNvPr>
          <p:cNvSpPr>
            <a:spLocks noChangeShapeType="1"/>
          </p:cNvSpPr>
          <p:nvPr/>
        </p:nvSpPr>
        <p:spPr bwMode="auto">
          <a:xfrm>
            <a:off x="793750" y="3713163"/>
            <a:ext cx="1588" cy="27638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6808" name="Line 12">
            <a:extLst>
              <a:ext uri="{FF2B5EF4-FFF2-40B4-BE49-F238E27FC236}">
                <a16:creationId xmlns:a16="http://schemas.microsoft.com/office/drawing/2014/main" id="{2AE155AB-066E-4F4C-AAD8-473D89932FC6}"/>
              </a:ext>
            </a:extLst>
          </p:cNvPr>
          <p:cNvSpPr>
            <a:spLocks noChangeShapeType="1"/>
          </p:cNvSpPr>
          <p:nvPr/>
        </p:nvSpPr>
        <p:spPr bwMode="auto">
          <a:xfrm flipH="1">
            <a:off x="7107238" y="3540125"/>
            <a:ext cx="4762" cy="28209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1" name="Group 13">
            <a:extLst>
              <a:ext uri="{FF2B5EF4-FFF2-40B4-BE49-F238E27FC236}">
                <a16:creationId xmlns:a16="http://schemas.microsoft.com/office/drawing/2014/main" id="{0D7757A7-EF15-4410-884C-BDE98F92C5AA}"/>
              </a:ext>
            </a:extLst>
          </p:cNvPr>
          <p:cNvGrpSpPr>
            <a:grpSpLocks/>
          </p:cNvGrpSpPr>
          <p:nvPr/>
        </p:nvGrpSpPr>
        <p:grpSpPr bwMode="auto">
          <a:xfrm>
            <a:off x="1428750" y="3902075"/>
            <a:ext cx="4892675" cy="334963"/>
            <a:chOff x="0" y="0"/>
            <a:chExt cx="3136" cy="232"/>
          </a:xfrm>
        </p:grpSpPr>
        <p:sp>
          <p:nvSpPr>
            <p:cNvPr id="76827" name="Rectangle 14">
              <a:extLst>
                <a:ext uri="{FF2B5EF4-FFF2-40B4-BE49-F238E27FC236}">
                  <a16:creationId xmlns:a16="http://schemas.microsoft.com/office/drawing/2014/main" id="{5F150084-AB76-4866-9B43-9BEA0651A44C}"/>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6828" name="Rectangle 15">
              <a:extLst>
                <a:ext uri="{FF2B5EF4-FFF2-40B4-BE49-F238E27FC236}">
                  <a16:creationId xmlns:a16="http://schemas.microsoft.com/office/drawing/2014/main" id="{D906B0D7-71BF-4A90-8AC3-E1A2A6143E6D}"/>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=g</a:t>
              </a:r>
              <a:r>
                <a:rPr lang="en-US" altLang="en-US" baseline="30000">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 mod p=16</a:t>
              </a:r>
              <a:endParaRPr lang="en-US" altLang="en-US">
                <a:solidFill>
                  <a:srgbClr val="0000FF"/>
                </a:solidFill>
                <a:latin typeface="Helvetica" panose="020B0604020202020204" pitchFamily="34" charset="0"/>
                <a:sym typeface="Helvetica" panose="020B0604020202020204" pitchFamily="34" charset="0"/>
              </a:endParaRPr>
            </a:p>
          </p:txBody>
        </p:sp>
      </p:grpSp>
      <p:grpSp>
        <p:nvGrpSpPr>
          <p:cNvPr id="14" name="Grouper 13">
            <a:extLst>
              <a:ext uri="{FF2B5EF4-FFF2-40B4-BE49-F238E27FC236}">
                <a16:creationId xmlns:a16="http://schemas.microsoft.com/office/drawing/2014/main" id="{24330DAC-28E9-4282-959E-AC4BFE0EC0AF}"/>
              </a:ext>
            </a:extLst>
          </p:cNvPr>
          <p:cNvGrpSpPr>
            <a:grpSpLocks/>
          </p:cNvGrpSpPr>
          <p:nvPr/>
        </p:nvGrpSpPr>
        <p:grpSpPr bwMode="auto">
          <a:xfrm>
            <a:off x="823913" y="4708525"/>
            <a:ext cx="6318250" cy="339725"/>
            <a:chOff x="1101825" y="5753437"/>
            <a:chExt cx="8294400" cy="481330"/>
          </a:xfrm>
        </p:grpSpPr>
        <p:sp>
          <p:nvSpPr>
            <p:cNvPr id="76823" name="Line 16">
              <a:extLst>
                <a:ext uri="{FF2B5EF4-FFF2-40B4-BE49-F238E27FC236}">
                  <a16:creationId xmlns:a16="http://schemas.microsoft.com/office/drawing/2014/main" id="{21E3532B-108F-4510-B6DF-557F9D0506BA}"/>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76824" name="Group 17">
              <a:extLst>
                <a:ext uri="{FF2B5EF4-FFF2-40B4-BE49-F238E27FC236}">
                  <a16:creationId xmlns:a16="http://schemas.microsoft.com/office/drawing/2014/main" id="{92F767DF-E044-4DAA-9D74-0B92710FB3EB}"/>
                </a:ext>
              </a:extLst>
            </p:cNvPr>
            <p:cNvGrpSpPr>
              <a:grpSpLocks/>
            </p:cNvGrpSpPr>
            <p:nvPr/>
          </p:nvGrpSpPr>
          <p:grpSpPr bwMode="auto">
            <a:xfrm>
              <a:off x="2080768" y="5753437"/>
              <a:ext cx="6422528" cy="475186"/>
              <a:chOff x="0" y="0"/>
              <a:chExt cx="3136" cy="232"/>
            </a:xfrm>
          </p:grpSpPr>
          <p:sp>
            <p:nvSpPr>
              <p:cNvPr id="76825" name="Rectangle 18">
                <a:extLst>
                  <a:ext uri="{FF2B5EF4-FFF2-40B4-BE49-F238E27FC236}">
                    <a16:creationId xmlns:a16="http://schemas.microsoft.com/office/drawing/2014/main" id="{C4DA7BEE-2E49-498C-A6B7-D9756A059E68}"/>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6826" name="Rectangle 19">
                <a:extLst>
                  <a:ext uri="{FF2B5EF4-FFF2-40B4-BE49-F238E27FC236}">
                    <a16:creationId xmlns:a16="http://schemas.microsoft.com/office/drawing/2014/main" id="{42319A20-B1C6-41F0-8D23-8C9A3661FA55}"/>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a:t>
                </a:r>
                <a:r>
                  <a:rPr lang="en-US" altLang="en-US">
                    <a:latin typeface="Helvetica" panose="020B0604020202020204" pitchFamily="34" charset="0"/>
                    <a:sym typeface="Helvetica" panose="020B0604020202020204" pitchFamily="34" charset="0"/>
                  </a:rPr>
                  <a:t>=g</a:t>
                </a:r>
                <a:r>
                  <a:rPr lang="en-US" altLang="en-US" baseline="30000">
                    <a:solidFill>
                      <a:srgbClr val="008000"/>
                    </a:solidFill>
                    <a:latin typeface="Helvetica" panose="020B0604020202020204" pitchFamily="34" charset="0"/>
                    <a:sym typeface="Helvetica" panose="020B0604020202020204" pitchFamily="34" charset="0"/>
                  </a:rPr>
                  <a:t>b</a:t>
                </a:r>
                <a:r>
                  <a:rPr lang="en-US" altLang="en-US" baseline="30000">
                    <a:latin typeface="Helvetica" panose="020B0604020202020204" pitchFamily="34" charset="0"/>
                    <a:sym typeface="Helvetica" panose="020B0604020202020204" pitchFamily="34" charset="0"/>
                  </a:rPr>
                  <a:t> </a:t>
                </a:r>
                <a:r>
                  <a:rPr lang="en-US" altLang="en-US">
                    <a:latin typeface="Helvetica" panose="020B0604020202020204" pitchFamily="34" charset="0"/>
                    <a:sym typeface="Helvetica" panose="020B0604020202020204" pitchFamily="34" charset="0"/>
                  </a:rPr>
                  <a:t>mod p=21</a:t>
                </a:r>
              </a:p>
            </p:txBody>
          </p:sp>
        </p:grpSp>
      </p:grpSp>
      <p:sp>
        <p:nvSpPr>
          <p:cNvPr id="76811" name="ZoneTexte 29">
            <a:extLst>
              <a:ext uri="{FF2B5EF4-FFF2-40B4-BE49-F238E27FC236}">
                <a16:creationId xmlns:a16="http://schemas.microsoft.com/office/drawing/2014/main" id="{BBA5791E-8D4B-4F9E-86D3-956C44ACD379}"/>
              </a:ext>
            </a:extLst>
          </p:cNvPr>
          <p:cNvSpPr txBox="1">
            <a:spLocks noChangeArrowheads="1"/>
          </p:cNvSpPr>
          <p:nvPr/>
        </p:nvSpPr>
        <p:spPr bwMode="auto">
          <a:xfrm>
            <a:off x="130175" y="1887538"/>
            <a:ext cx="1365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sz="4200">
              <a:solidFill>
                <a:srgbClr val="000000"/>
              </a:solidFill>
            </a:endParaRPr>
          </a:p>
        </p:txBody>
      </p:sp>
      <p:grpSp>
        <p:nvGrpSpPr>
          <p:cNvPr id="33" name="Grouper 32">
            <a:extLst>
              <a:ext uri="{FF2B5EF4-FFF2-40B4-BE49-F238E27FC236}">
                <a16:creationId xmlns:a16="http://schemas.microsoft.com/office/drawing/2014/main" id="{33552618-E529-427F-8014-1A3758ED239F}"/>
              </a:ext>
            </a:extLst>
          </p:cNvPr>
          <p:cNvGrpSpPr>
            <a:grpSpLocks/>
          </p:cNvGrpSpPr>
          <p:nvPr/>
        </p:nvGrpSpPr>
        <p:grpSpPr bwMode="auto">
          <a:xfrm>
            <a:off x="1387475" y="2112963"/>
            <a:ext cx="3016250" cy="1114425"/>
            <a:chOff x="1821880" y="3004592"/>
            <a:chExt cx="3960440" cy="1584176"/>
          </a:xfrm>
        </p:grpSpPr>
        <p:sp>
          <p:nvSpPr>
            <p:cNvPr id="76821" name="Bulle ronde 30">
              <a:extLst>
                <a:ext uri="{FF2B5EF4-FFF2-40B4-BE49-F238E27FC236}">
                  <a16:creationId xmlns:a16="http://schemas.microsoft.com/office/drawing/2014/main" id="{144E8998-514C-4CE9-8950-984B316ACAA6}"/>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6822" name="ZoneTexte 31">
              <a:extLst>
                <a:ext uri="{FF2B5EF4-FFF2-40B4-BE49-F238E27FC236}">
                  <a16:creationId xmlns:a16="http://schemas.microsoft.com/office/drawing/2014/main" id="{47A2A599-C41D-40AC-9FD4-20EE80FB2A02}"/>
                </a:ext>
              </a:extLst>
            </p:cNvPr>
            <p:cNvSpPr txBox="1">
              <a:spLocks noChangeArrowheads="1"/>
            </p:cNvSpPr>
            <p:nvPr/>
          </p:nvSpPr>
          <p:spPr bwMode="auto">
            <a:xfrm>
              <a:off x="3099891" y="3364632"/>
              <a:ext cx="1311076" cy="105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4200">
                  <a:solidFill>
                    <a:srgbClr val="3366FF"/>
                  </a:solidFill>
                </a:rPr>
                <a:t>a</a:t>
              </a:r>
              <a:r>
                <a:rPr lang="en-GB" altLang="en-US" sz="4200">
                  <a:solidFill>
                    <a:srgbClr val="000000"/>
                  </a:solidFill>
                </a:rPr>
                <a:t>=8</a:t>
              </a:r>
            </a:p>
          </p:txBody>
        </p:sp>
      </p:grpSp>
      <p:grpSp>
        <p:nvGrpSpPr>
          <p:cNvPr id="34" name="Grouper 33">
            <a:extLst>
              <a:ext uri="{FF2B5EF4-FFF2-40B4-BE49-F238E27FC236}">
                <a16:creationId xmlns:a16="http://schemas.microsoft.com/office/drawing/2014/main" id="{8D33A547-8448-437D-B0F2-ED91159C8947}"/>
              </a:ext>
            </a:extLst>
          </p:cNvPr>
          <p:cNvGrpSpPr>
            <a:grpSpLocks/>
          </p:cNvGrpSpPr>
          <p:nvPr/>
        </p:nvGrpSpPr>
        <p:grpSpPr bwMode="auto">
          <a:xfrm>
            <a:off x="7366000" y="1252538"/>
            <a:ext cx="2522538" cy="1417637"/>
            <a:chOff x="1821880" y="3004592"/>
            <a:chExt cx="3960440" cy="1584176"/>
          </a:xfrm>
        </p:grpSpPr>
        <p:sp>
          <p:nvSpPr>
            <p:cNvPr id="76819" name="Bulle ronde 34">
              <a:extLst>
                <a:ext uri="{FF2B5EF4-FFF2-40B4-BE49-F238E27FC236}">
                  <a16:creationId xmlns:a16="http://schemas.microsoft.com/office/drawing/2014/main" id="{94D0A643-DE7F-419D-8F54-4FF8FB2D209B}"/>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6820" name="ZoneTexte 35">
              <a:extLst>
                <a:ext uri="{FF2B5EF4-FFF2-40B4-BE49-F238E27FC236}">
                  <a16:creationId xmlns:a16="http://schemas.microsoft.com/office/drawing/2014/main" id="{170EA9EB-0311-44FE-917A-A0CCEAEDA70F}"/>
                </a:ext>
              </a:extLst>
            </p:cNvPr>
            <p:cNvSpPr txBox="1">
              <a:spLocks noChangeArrowheads="1"/>
            </p:cNvSpPr>
            <p:nvPr/>
          </p:nvSpPr>
          <p:spPr bwMode="auto">
            <a:xfrm>
              <a:off x="1908038" y="3364632"/>
              <a:ext cx="3532447" cy="825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4200">
                  <a:solidFill>
                    <a:srgbClr val="008000"/>
                  </a:solidFill>
                </a:rPr>
                <a:t>b</a:t>
              </a:r>
              <a:r>
                <a:rPr lang="en-GB" altLang="en-US" sz="4200">
                  <a:solidFill>
                    <a:srgbClr val="000000"/>
                  </a:solidFill>
                </a:rPr>
                <a:t>=13</a:t>
              </a:r>
            </a:p>
          </p:txBody>
        </p:sp>
      </p:grpSp>
      <p:grpSp>
        <p:nvGrpSpPr>
          <p:cNvPr id="37" name="Grouper 36">
            <a:extLst>
              <a:ext uri="{FF2B5EF4-FFF2-40B4-BE49-F238E27FC236}">
                <a16:creationId xmlns:a16="http://schemas.microsoft.com/office/drawing/2014/main" id="{0D22DFC5-1558-48E6-BC24-5E15A66E62C1}"/>
              </a:ext>
            </a:extLst>
          </p:cNvPr>
          <p:cNvGrpSpPr>
            <a:grpSpLocks/>
          </p:cNvGrpSpPr>
          <p:nvPr/>
        </p:nvGrpSpPr>
        <p:grpSpPr bwMode="auto">
          <a:xfrm>
            <a:off x="685800" y="5100638"/>
            <a:ext cx="3498850" cy="1522412"/>
            <a:chOff x="1821880" y="3004592"/>
            <a:chExt cx="3960440" cy="1584176"/>
          </a:xfrm>
          <a:solidFill>
            <a:schemeClr val="bg1"/>
          </a:solidFill>
        </p:grpSpPr>
        <p:sp>
          <p:nvSpPr>
            <p:cNvPr id="76817" name="Bulle ronde 37">
              <a:extLst>
                <a:ext uri="{FF2B5EF4-FFF2-40B4-BE49-F238E27FC236}">
                  <a16:creationId xmlns:a16="http://schemas.microsoft.com/office/drawing/2014/main" id="{2AB1C025-4A74-43CE-949D-D9425DE28370}"/>
                </a:ext>
              </a:extLst>
            </p:cNvPr>
            <p:cNvSpPr>
              <a:spLocks noChangeArrowheads="1"/>
            </p:cNvSpPr>
            <p:nvPr/>
          </p:nvSpPr>
          <p:spPr bwMode="auto">
            <a:xfrm>
              <a:off x="1821880" y="3004592"/>
              <a:ext cx="3960440" cy="1584176"/>
            </a:xfrm>
            <a:prstGeom prst="wedgeEllipseCallout">
              <a:avLst>
                <a:gd name="adj1" fmla="val -44759"/>
                <a:gd name="adj2" fmla="val -160370"/>
              </a:avLst>
            </a:prstGeom>
            <a:grpFill/>
            <a:ln w="25400">
              <a:solidFill>
                <a:schemeClr val="tx1"/>
              </a:solidFill>
              <a:round/>
              <a:headEnd/>
              <a:tailEnd/>
            </a:ln>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6818" name="ZoneTexte 38">
              <a:extLst>
                <a:ext uri="{FF2B5EF4-FFF2-40B4-BE49-F238E27FC236}">
                  <a16:creationId xmlns:a16="http://schemas.microsoft.com/office/drawing/2014/main" id="{F1BA1302-E530-4FB6-9353-0E1BE5B98EB6}"/>
                </a:ext>
              </a:extLst>
            </p:cNvPr>
            <p:cNvSpPr txBox="1">
              <a:spLocks noChangeArrowheads="1"/>
            </p:cNvSpPr>
            <p:nvPr/>
          </p:nvSpPr>
          <p:spPr bwMode="auto">
            <a:xfrm>
              <a:off x="2053079" y="3364632"/>
              <a:ext cx="3404705" cy="112060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0000"/>
                  </a:solidFill>
                </a:rPr>
                <a:t>Secret=</a:t>
              </a:r>
              <a:r>
                <a:rPr lang="en-GB" altLang="en-US" sz="3200">
                  <a:solidFill>
                    <a:srgbClr val="008000"/>
                  </a:solidFill>
                </a:rPr>
                <a:t>B</a:t>
              </a:r>
              <a:r>
                <a:rPr lang="en-GB" altLang="en-US" sz="3200" baseline="30000">
                  <a:solidFill>
                    <a:srgbClr val="3366FF"/>
                  </a:solidFill>
                </a:rPr>
                <a:t>a</a:t>
              </a:r>
              <a:r>
                <a:rPr lang="en-GB" altLang="en-US" sz="3200">
                  <a:solidFill>
                    <a:srgbClr val="000000"/>
                  </a:solidFill>
                </a:rPr>
                <a:t> mod p</a:t>
              </a:r>
            </a:p>
            <a:p>
              <a:pPr algn="ctr" eaLnBrk="1" hangingPunct="1">
                <a:spcBef>
                  <a:spcPct val="0"/>
                </a:spcBef>
                <a:buSzTx/>
                <a:buFontTx/>
                <a:buNone/>
              </a:pPr>
              <a:r>
                <a:rPr lang="en-GB" altLang="en-US" sz="3200">
                  <a:solidFill>
                    <a:srgbClr val="000000"/>
                  </a:solidFill>
                </a:rPr>
                <a:t>=</a:t>
              </a:r>
              <a:r>
                <a:rPr lang="en-GB" altLang="en-US" sz="3200">
                  <a:solidFill>
                    <a:srgbClr val="008000"/>
                  </a:solidFill>
                </a:rPr>
                <a:t>21</a:t>
              </a:r>
              <a:r>
                <a:rPr lang="en-GB" altLang="en-US" sz="3200" baseline="30000">
                  <a:solidFill>
                    <a:srgbClr val="3366FF"/>
                  </a:solidFill>
                </a:rPr>
                <a:t>8</a:t>
              </a:r>
              <a:r>
                <a:rPr lang="en-GB" altLang="en-US" sz="3200">
                  <a:solidFill>
                    <a:srgbClr val="000000"/>
                  </a:solidFill>
                </a:rPr>
                <a:t>mod 23=</a:t>
              </a:r>
              <a:r>
                <a:rPr lang="en-GB" altLang="en-US" sz="3200">
                  <a:solidFill>
                    <a:srgbClr val="FF0000"/>
                  </a:solidFill>
                </a:rPr>
                <a:t>3</a:t>
              </a:r>
            </a:p>
          </p:txBody>
        </p:sp>
      </p:grpSp>
      <p:sp>
        <p:nvSpPr>
          <p:cNvPr id="40" name="Bulle ronde 39">
            <a:extLst>
              <a:ext uri="{FF2B5EF4-FFF2-40B4-BE49-F238E27FC236}">
                <a16:creationId xmlns:a16="http://schemas.microsoft.com/office/drawing/2014/main" id="{A880F8ED-E323-4FC9-B625-083EDAC5543B}"/>
              </a:ext>
            </a:extLst>
          </p:cNvPr>
          <p:cNvSpPr>
            <a:spLocks noChangeArrowheads="1"/>
          </p:cNvSpPr>
          <p:nvPr/>
        </p:nvSpPr>
        <p:spPr bwMode="auto">
          <a:xfrm>
            <a:off x="4295775" y="5149850"/>
            <a:ext cx="4113213" cy="1708150"/>
          </a:xfrm>
          <a:prstGeom prst="wedgeEllipseCallout">
            <a:avLst>
              <a:gd name="adj1" fmla="val 20644"/>
              <a:gd name="adj2" fmla="val -140204"/>
            </a:avLst>
          </a:prstGeom>
          <a:solidFill>
            <a:schemeClr val="bg1"/>
          </a:solidFill>
          <a:ln w="25400">
            <a:solidFill>
              <a:schemeClr val="tx1"/>
            </a:solidFill>
            <a:round/>
            <a:headEnd/>
            <a:tailEnd/>
          </a:ln>
        </p:spPr>
        <p:txBody>
          <a:bodyPr lIns="67355" tIns="33677" rIns="67355" bIns="33677"/>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1" name="Rectangle 40">
            <a:extLst>
              <a:ext uri="{FF2B5EF4-FFF2-40B4-BE49-F238E27FC236}">
                <a16:creationId xmlns:a16="http://schemas.microsoft.com/office/drawing/2014/main" id="{BA4167B0-A83D-4053-943A-63B483655C66}"/>
              </a:ext>
            </a:extLst>
          </p:cNvPr>
          <p:cNvSpPr>
            <a:spLocks noChangeArrowheads="1"/>
          </p:cNvSpPr>
          <p:nvPr/>
        </p:nvSpPr>
        <p:spPr bwMode="auto">
          <a:xfrm>
            <a:off x="4891088" y="5605463"/>
            <a:ext cx="2932112"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a:solidFill>
                  <a:srgbClr val="000000"/>
                </a:solidFill>
              </a:rPr>
              <a:t>Secret=</a:t>
            </a:r>
            <a:r>
              <a:rPr lang="en-GB" altLang="en-US">
                <a:solidFill>
                  <a:srgbClr val="3366FF"/>
                </a:solidFill>
              </a:rPr>
              <a:t>A</a:t>
            </a:r>
            <a:r>
              <a:rPr lang="en-GB" altLang="en-US" baseline="30000">
                <a:solidFill>
                  <a:srgbClr val="008000"/>
                </a:solidFill>
              </a:rPr>
              <a:t>b</a:t>
            </a:r>
            <a:r>
              <a:rPr lang="en-GB" altLang="en-US">
                <a:solidFill>
                  <a:srgbClr val="000000"/>
                </a:solidFill>
              </a:rPr>
              <a:t> mod p</a:t>
            </a:r>
          </a:p>
          <a:p>
            <a:pPr algn="ctr" eaLnBrk="1" hangingPunct="1">
              <a:spcBef>
                <a:spcPct val="0"/>
              </a:spcBef>
              <a:buSzTx/>
              <a:buFontTx/>
              <a:buNone/>
            </a:pPr>
            <a:r>
              <a:rPr lang="en-GB" altLang="en-US">
                <a:solidFill>
                  <a:srgbClr val="000000"/>
                </a:solidFill>
              </a:rPr>
              <a:t>=</a:t>
            </a:r>
            <a:r>
              <a:rPr lang="en-GB" altLang="en-US">
                <a:solidFill>
                  <a:srgbClr val="0000FF"/>
                </a:solidFill>
              </a:rPr>
              <a:t>16</a:t>
            </a:r>
            <a:r>
              <a:rPr lang="en-GB" altLang="en-US" baseline="30000">
                <a:solidFill>
                  <a:srgbClr val="008000"/>
                </a:solidFill>
              </a:rPr>
              <a:t>13</a:t>
            </a:r>
            <a:r>
              <a:rPr lang="en-GB" altLang="en-US">
                <a:solidFill>
                  <a:srgbClr val="000000"/>
                </a:solidFill>
              </a:rPr>
              <a:t> mod 23=</a:t>
            </a:r>
            <a:r>
              <a:rPr lang="en-GB" altLang="en-US">
                <a:solidFill>
                  <a:srgbClr val="FF0000"/>
                </a:solidFill>
              </a:rPr>
              <a:t>3</a:t>
            </a:r>
          </a:p>
        </p:txBody>
      </p:sp>
      <p:grpSp>
        <p:nvGrpSpPr>
          <p:cNvPr id="2" name="Group 6">
            <a:extLst>
              <a:ext uri="{FF2B5EF4-FFF2-40B4-BE49-F238E27FC236}">
                <a16:creationId xmlns:a16="http://schemas.microsoft.com/office/drawing/2014/main" id="{D9BCE0C0-3B1F-D008-73DF-5227484E74DF}"/>
              </a:ext>
            </a:extLst>
          </p:cNvPr>
          <p:cNvGrpSpPr>
            <a:grpSpLocks/>
          </p:cNvGrpSpPr>
          <p:nvPr/>
        </p:nvGrpSpPr>
        <p:grpSpPr bwMode="auto">
          <a:xfrm>
            <a:off x="6694488" y="2456770"/>
            <a:ext cx="417512" cy="728581"/>
            <a:chOff x="0" y="0"/>
            <a:chExt cx="506" cy="1003"/>
          </a:xfrm>
        </p:grpSpPr>
        <p:sp>
          <p:nvSpPr>
            <p:cNvPr id="3" name="Rectangle 7">
              <a:extLst>
                <a:ext uri="{FF2B5EF4-FFF2-40B4-BE49-F238E27FC236}">
                  <a16:creationId xmlns:a16="http://schemas.microsoft.com/office/drawing/2014/main" id="{58EB046D-4A49-2F4B-50A2-BF8B07E340C8}"/>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CB1A5DF2-4B0E-A0C3-36EE-922F7C838314}"/>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4">
            <a:extLst>
              <a:ext uri="{FF2B5EF4-FFF2-40B4-BE49-F238E27FC236}">
                <a16:creationId xmlns:a16="http://schemas.microsoft.com/office/drawing/2014/main" id="{D5608960-5638-636D-823B-4C4D1F7DF45A}"/>
              </a:ext>
            </a:extLst>
          </p:cNvPr>
          <p:cNvGrpSpPr>
            <a:grpSpLocks/>
          </p:cNvGrpSpPr>
          <p:nvPr/>
        </p:nvGrpSpPr>
        <p:grpSpPr bwMode="auto">
          <a:xfrm>
            <a:off x="376598" y="2416994"/>
            <a:ext cx="673643" cy="861615"/>
            <a:chOff x="0" y="0"/>
            <a:chExt cx="656" cy="1194"/>
          </a:xfrm>
        </p:grpSpPr>
        <p:sp>
          <p:nvSpPr>
            <p:cNvPr id="6" name="Rectangle 5">
              <a:extLst>
                <a:ext uri="{FF2B5EF4-FFF2-40B4-BE49-F238E27FC236}">
                  <a16:creationId xmlns:a16="http://schemas.microsoft.com/office/drawing/2014/main" id="{E44D0659-DAEF-98B1-0D09-EE5FEAF968E0}"/>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6">
              <a:extLst>
                <a:ext uri="{FF2B5EF4-FFF2-40B4-BE49-F238E27FC236}">
                  <a16:creationId xmlns:a16="http://schemas.microsoft.com/office/drawing/2014/main" id="{1BFC93F9-224E-6DCA-DAB9-2B770A8F35A2}"/>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2"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5" name="Titre 1">
            <a:extLst>
              <a:ext uri="{FF2B5EF4-FFF2-40B4-BE49-F238E27FC236}">
                <a16:creationId xmlns:a16="http://schemas.microsoft.com/office/drawing/2014/main" id="{D8E55FAE-4FB7-4FEE-841C-D3F97C2E6C5E}"/>
              </a:ext>
            </a:extLst>
          </p:cNvPr>
          <p:cNvSpPr>
            <a:spLocks noGrp="1" noChangeArrowheads="1"/>
          </p:cNvSpPr>
          <p:nvPr>
            <p:ph type="title"/>
          </p:nvPr>
        </p:nvSpPr>
        <p:spPr/>
        <p:txBody>
          <a:bodyPr/>
          <a:lstStyle/>
          <a:p>
            <a:r>
              <a:rPr lang="en-GB" altLang="en-US"/>
              <a:t>Diffie-Hellman</a:t>
            </a:r>
          </a:p>
        </p:txBody>
      </p:sp>
      <p:sp>
        <p:nvSpPr>
          <p:cNvPr id="3" name="Espace réservé du contenu 2">
            <a:extLst>
              <a:ext uri="{FF2B5EF4-FFF2-40B4-BE49-F238E27FC236}">
                <a16:creationId xmlns:a16="http://schemas.microsoft.com/office/drawing/2014/main" id="{F0C48F65-DC53-4092-81E8-78CBB6004057}"/>
              </a:ext>
            </a:extLst>
          </p:cNvPr>
          <p:cNvSpPr>
            <a:spLocks noGrp="1" noChangeArrowheads="1"/>
          </p:cNvSpPr>
          <p:nvPr>
            <p:ph idx="1"/>
          </p:nvPr>
        </p:nvSpPr>
        <p:spPr/>
        <p:txBody>
          <a:bodyPr/>
          <a:lstStyle/>
          <a:p>
            <a:r>
              <a:rPr lang="en-GB" altLang="en-US"/>
              <a:t>Is this safe ?</a:t>
            </a:r>
          </a:p>
          <a:p>
            <a:pPr lvl="1"/>
            <a:r>
              <a:rPr lang="en-GB" altLang="en-US"/>
              <a:t>Mathematics</a:t>
            </a:r>
          </a:p>
          <a:p>
            <a:pPr lvl="2"/>
            <a:r>
              <a:rPr lang="en-GB" altLang="en-US"/>
              <a:t>Researchers have tried to break the scheme for more than 4 decades</a:t>
            </a:r>
          </a:p>
          <a:p>
            <a:pPr lvl="1"/>
            <a:r>
              <a:rPr lang="en-GB" altLang="en-US"/>
              <a:t>Attackers</a:t>
            </a:r>
          </a:p>
          <a:p>
            <a:pPr lvl="2"/>
            <a:r>
              <a:rPr lang="en-GB" altLang="en-US"/>
              <a:t>Can Terrence find an attack against Diffie-Hellman ?</a:t>
            </a:r>
          </a:p>
        </p:txBody>
      </p:sp>
      <p:pic>
        <p:nvPicPr>
          <p:cNvPr id="4" name="Picture 2">
            <a:extLst>
              <a:ext uri="{FF2B5EF4-FFF2-40B4-BE49-F238E27FC236}">
                <a16:creationId xmlns:a16="http://schemas.microsoft.com/office/drawing/2014/main" id="{A5DF01E2-25AB-E041-AFB9-F55ED4F0B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393537">
            <a:off x="51393" y="5369738"/>
            <a:ext cx="2409942" cy="5389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A6B50-087B-711A-D454-A1CB90C03062}"/>
            </a:ext>
          </a:extLst>
        </p:cNvPr>
        <p:cNvGrpSpPr/>
        <p:nvPr/>
      </p:nvGrpSpPr>
      <p:grpSpPr>
        <a:xfrm>
          <a:off x="0" y="0"/>
          <a:ext cx="0" cy="0"/>
          <a:chOff x="0" y="0"/>
          <a:chExt cx="0" cy="0"/>
        </a:xfrm>
      </p:grpSpPr>
      <p:sp>
        <p:nvSpPr>
          <p:cNvPr id="33793" name="Rectangle 1">
            <a:extLst>
              <a:ext uri="{FF2B5EF4-FFF2-40B4-BE49-F238E27FC236}">
                <a16:creationId xmlns:a16="http://schemas.microsoft.com/office/drawing/2014/main" id="{310ECE1F-61E9-30DE-7F40-E9498757A528}"/>
              </a:ext>
            </a:extLst>
          </p:cNvPr>
          <p:cNvSpPr>
            <a:spLocks noGrp="1" noChangeArrowheads="1"/>
          </p:cNvSpPr>
          <p:nvPr>
            <p:ph type="title"/>
          </p:nvPr>
        </p:nvSpPr>
        <p:spPr/>
        <p:txBody>
          <a:bodyPr/>
          <a:lstStyle/>
          <a:p>
            <a:pPr eaLnBrk="1" hangingPunct="1"/>
            <a:r>
              <a:rPr lang="en-US" altLang="en-US"/>
              <a:t>Agenda</a:t>
            </a:r>
          </a:p>
        </p:txBody>
      </p:sp>
      <p:sp>
        <p:nvSpPr>
          <p:cNvPr id="33794" name="Rectangle 2">
            <a:extLst>
              <a:ext uri="{FF2B5EF4-FFF2-40B4-BE49-F238E27FC236}">
                <a16:creationId xmlns:a16="http://schemas.microsoft.com/office/drawing/2014/main" id="{27C22C2E-E5BA-B733-DE5B-8E30018EBB8B}"/>
              </a:ext>
            </a:extLst>
          </p:cNvPr>
          <p:cNvSpPr>
            <a:spLocks noGrp="1" noChangeArrowheads="1"/>
          </p:cNvSpPr>
          <p:nvPr>
            <p:ph type="body" idx="1"/>
          </p:nvPr>
        </p:nvSpPr>
        <p:spPr/>
        <p:txBody>
          <a:bodyPr/>
          <a:lstStyle/>
          <a:p>
            <a:pPr marL="654050" eaLnBrk="1" hangingPunct="1"/>
            <a:endParaRPr lang="en-US" altLang="en-US">
              <a:solidFill>
                <a:srgbClr val="FF0000"/>
              </a:solidFill>
            </a:endParaRPr>
          </a:p>
          <a:p>
            <a:pPr marL="654050" eaLnBrk="1" hangingPunct="1"/>
            <a:r>
              <a:rPr lang="en-US" altLang="en-US"/>
              <a:t>Internet Applications</a:t>
            </a:r>
          </a:p>
          <a:p>
            <a:pPr marL="982663" lvl="1" eaLnBrk="1" hangingPunct="1"/>
            <a:r>
              <a:rPr lang="en-US" altLang="en-US"/>
              <a:t>Email</a:t>
            </a:r>
          </a:p>
          <a:p>
            <a:pPr marL="982663" lvl="1" eaLnBrk="1" hangingPunct="1"/>
            <a:r>
              <a:rPr lang="en-US" altLang="en-US">
                <a:solidFill>
                  <a:srgbClr val="FF0000"/>
                </a:solidFill>
              </a:rPr>
              <a:t>DNS</a:t>
            </a:r>
          </a:p>
          <a:p>
            <a:pPr marL="982663" lvl="1" eaLnBrk="1" hangingPunct="1"/>
            <a:r>
              <a:rPr lang="en-US" altLang="en-US"/>
              <a:t>HTTP</a:t>
            </a:r>
          </a:p>
          <a:p>
            <a:pPr marL="654050" eaLnBrk="1" hangingPunct="1"/>
            <a:r>
              <a:rPr lang="en-US" altLang="en-US"/>
              <a:t>Making HTTP faster</a:t>
            </a:r>
          </a:p>
          <a:p>
            <a:pPr marL="652462" eaLnBrk="1" hangingPunct="1"/>
            <a:r>
              <a:rPr lang="en-US" altLang="en-US"/>
              <a:t>Network security principles</a:t>
            </a:r>
          </a:p>
          <a:p>
            <a:pPr marL="654050" eaLnBrk="1" hangingPunct="1"/>
            <a:r>
              <a:rPr lang="en-US" altLang="en-US"/>
              <a:t>Security protocols</a:t>
            </a:r>
          </a:p>
        </p:txBody>
      </p:sp>
    </p:spTree>
    <p:extLst>
      <p:ext uri="{BB962C8B-B14F-4D97-AF65-F5344CB8AC3E}">
        <p14:creationId xmlns:p14="http://schemas.microsoft.com/office/powerpoint/2010/main" val="2784042975"/>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284CA32E-647D-0B36-D4EE-C604759D9026}"/>
              </a:ext>
            </a:extLst>
          </p:cNvPr>
          <p:cNvGrpSpPr>
            <a:grpSpLocks/>
          </p:cNvGrpSpPr>
          <p:nvPr/>
        </p:nvGrpSpPr>
        <p:grpSpPr bwMode="auto">
          <a:xfrm>
            <a:off x="6911184" y="2470151"/>
            <a:ext cx="417512" cy="728581"/>
            <a:chOff x="0" y="0"/>
            <a:chExt cx="506" cy="1003"/>
          </a:xfrm>
        </p:grpSpPr>
        <p:sp>
          <p:nvSpPr>
            <p:cNvPr id="3" name="Rectangle 7">
              <a:extLst>
                <a:ext uri="{FF2B5EF4-FFF2-40B4-BE49-F238E27FC236}">
                  <a16:creationId xmlns:a16="http://schemas.microsoft.com/office/drawing/2014/main" id="{13C840D2-6037-179A-B2D0-134889071038}"/>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BC453BE1-9574-D742-FBB7-FE98B1712075}"/>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5" name="Group 16">
            <a:extLst>
              <a:ext uri="{FF2B5EF4-FFF2-40B4-BE49-F238E27FC236}">
                <a16:creationId xmlns:a16="http://schemas.microsoft.com/office/drawing/2014/main" id="{ECDE27B3-385F-89BB-5DCF-E1540DBA46E5}"/>
              </a:ext>
            </a:extLst>
          </p:cNvPr>
          <p:cNvGrpSpPr>
            <a:grpSpLocks/>
          </p:cNvGrpSpPr>
          <p:nvPr/>
        </p:nvGrpSpPr>
        <p:grpSpPr bwMode="auto">
          <a:xfrm>
            <a:off x="4015553" y="2494341"/>
            <a:ext cx="484188" cy="759888"/>
            <a:chOff x="6440791" y="4293096"/>
            <a:chExt cx="787450" cy="1512168"/>
          </a:xfrm>
        </p:grpSpPr>
        <p:sp>
          <p:nvSpPr>
            <p:cNvPr id="6" name="Rectangle 7">
              <a:extLst>
                <a:ext uri="{FF2B5EF4-FFF2-40B4-BE49-F238E27FC236}">
                  <a16:creationId xmlns:a16="http://schemas.microsoft.com/office/drawing/2014/main" id="{3CE63B1D-5A92-AE99-0EE5-85118DC05562}"/>
                </a:ext>
              </a:extLst>
            </p:cNvPr>
            <p:cNvSpPr>
              <a:spLocks/>
            </p:cNvSpPr>
            <p:nvPr/>
          </p:nvSpPr>
          <p:spPr bwMode="auto">
            <a:xfrm>
              <a:off x="6537176" y="4344987"/>
              <a:ext cx="594681" cy="1460277"/>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 name="Rectangle 8">
              <a:extLst>
                <a:ext uri="{FF2B5EF4-FFF2-40B4-BE49-F238E27FC236}">
                  <a16:creationId xmlns:a16="http://schemas.microsoft.com/office/drawing/2014/main" id="{747F608D-A29B-0EDC-6BC4-DDE63D97E937}"/>
                </a:ext>
              </a:extLst>
            </p:cNvPr>
            <p:cNvSpPr>
              <a:spLocks/>
            </p:cNvSpPr>
            <p:nvPr/>
          </p:nvSpPr>
          <p:spPr bwMode="auto">
            <a:xfrm>
              <a:off x="6440791" y="4918074"/>
              <a:ext cx="787450" cy="33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T</a:t>
              </a:r>
            </a:p>
          </p:txBody>
        </p:sp>
        <p:cxnSp>
          <p:nvCxnSpPr>
            <p:cNvPr id="9" name="Straight Connector 19">
              <a:extLst>
                <a:ext uri="{FF2B5EF4-FFF2-40B4-BE49-F238E27FC236}">
                  <a16:creationId xmlns:a16="http://schemas.microsoft.com/office/drawing/2014/main" id="{AD439D4A-D3EA-FD46-2724-A63AE0204790}"/>
                </a:ext>
              </a:extLst>
            </p:cNvPr>
            <p:cNvCxnSpPr>
              <a:cxnSpLocks noChangeShapeType="1"/>
            </p:cNvCxnSpPr>
            <p:nvPr/>
          </p:nvCxnSpPr>
          <p:spPr bwMode="auto">
            <a:xfrm>
              <a:off x="6609184" y="4437112"/>
              <a:ext cx="432048" cy="0"/>
            </a:xfrm>
            <a:prstGeom prst="line">
              <a:avLst/>
            </a:prstGeom>
            <a:noFill/>
            <a:ln w="25400" algn="ctr">
              <a:solidFill>
                <a:srgbClr val="000000"/>
              </a:solidFill>
              <a:round/>
              <a:headEnd/>
              <a:tailEnd/>
            </a:ln>
          </p:spPr>
        </p:cxnSp>
        <p:sp>
          <p:nvSpPr>
            <p:cNvPr id="10" name="Snip Same-side Corner of Rectangle 9">
              <a:extLst>
                <a:ext uri="{FF2B5EF4-FFF2-40B4-BE49-F238E27FC236}">
                  <a16:creationId xmlns:a16="http://schemas.microsoft.com/office/drawing/2014/main" id="{E8FF1566-3E8A-ECC9-F419-B3014EF5E91C}"/>
                </a:ext>
              </a:extLst>
            </p:cNvPr>
            <p:cNvSpPr/>
            <p:nvPr/>
          </p:nvSpPr>
          <p:spPr bwMode="auto">
            <a:xfrm>
              <a:off x="6680518" y="4293096"/>
              <a:ext cx="295294" cy="144546"/>
            </a:xfrm>
            <a:prstGeom prst="snip2SameRect">
              <a:avLst/>
            </a:prstGeom>
            <a:solidFill>
              <a:schemeClr val="tx1"/>
            </a:solidFill>
            <a:ln w="25400" cap="flat" cmpd="sng" algn="ctr">
              <a:solidFill>
                <a:srgbClr val="000000"/>
              </a:solidFill>
              <a:prstDash val="solid"/>
              <a:round/>
              <a:headEnd type="none" w="med" len="med"/>
              <a:tailEnd type="none" w="med" len="med"/>
            </a:ln>
            <a:effectLst/>
            <a:extLst>
              <a:ext uri="{AF507438-7753-43e0-B8FC-AC1667EBCBE1}"/>
            </a:extLst>
          </p:spPr>
          <p:txBody>
            <a:bodyPr/>
            <a:lstStyle/>
            <a:p>
              <a:pPr algn="ctr" eaLnBrk="1" hangingPunct="1">
                <a:defRPr/>
              </a:pPr>
              <a:endParaRPr lang="en-US" sz="4200">
                <a:latin typeface="Gill Sans" charset="0"/>
                <a:ea typeface="Heiti SC Light" charset="0"/>
                <a:sym typeface="Gill Sans" charset="0"/>
              </a:endParaRPr>
            </a:p>
          </p:txBody>
        </p:sp>
        <p:sp>
          <p:nvSpPr>
            <p:cNvPr id="12" name="Rounded Rectangle 21">
              <a:extLst>
                <a:ext uri="{FF2B5EF4-FFF2-40B4-BE49-F238E27FC236}">
                  <a16:creationId xmlns:a16="http://schemas.microsoft.com/office/drawing/2014/main" id="{304D6FED-04AD-28B7-1275-12C42647C724}"/>
                </a:ext>
              </a:extLst>
            </p:cNvPr>
            <p:cNvSpPr>
              <a:spLocks noChangeArrowheads="1"/>
            </p:cNvSpPr>
            <p:nvPr/>
          </p:nvSpPr>
          <p:spPr bwMode="auto">
            <a:xfrm>
              <a:off x="6688942" y="4437113"/>
              <a:ext cx="295374" cy="92120"/>
            </a:xfrm>
            <a:prstGeom prst="roundRect">
              <a:avLst>
                <a:gd name="adj" fmla="val 16667"/>
              </a:avLst>
            </a:prstGeom>
            <a:solidFill>
              <a:srgbClr val="FF0000"/>
            </a:solidFill>
            <a:ln w="25400" algn="ctr">
              <a:solidFill>
                <a:srgbClr val="000000"/>
              </a:solidFill>
              <a:round/>
              <a:headEnd/>
              <a:tailEnd/>
            </a:ln>
          </p:spPr>
          <p:txBody>
            <a:bodyPr/>
            <a:lstStyle/>
            <a:p>
              <a:pPr algn="ctr" eaLnBrk="1" hangingPunct="1"/>
              <a:endParaRPr lang="fr-FR" altLang="fr-FR" sz="4200"/>
            </a:p>
          </p:txBody>
        </p:sp>
        <p:sp>
          <p:nvSpPr>
            <p:cNvPr id="13" name="Oval 22">
              <a:extLst>
                <a:ext uri="{FF2B5EF4-FFF2-40B4-BE49-F238E27FC236}">
                  <a16:creationId xmlns:a16="http://schemas.microsoft.com/office/drawing/2014/main" id="{8B0A29D6-8664-A789-82CB-DF0AEE07C5F5}"/>
                </a:ext>
              </a:extLst>
            </p:cNvPr>
            <p:cNvSpPr>
              <a:spLocks noChangeArrowheads="1"/>
            </p:cNvSpPr>
            <p:nvPr/>
          </p:nvSpPr>
          <p:spPr bwMode="auto">
            <a:xfrm>
              <a:off x="6737700" y="4457227"/>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sp>
          <p:nvSpPr>
            <p:cNvPr id="15" name="Oval 23">
              <a:extLst>
                <a:ext uri="{FF2B5EF4-FFF2-40B4-BE49-F238E27FC236}">
                  <a16:creationId xmlns:a16="http://schemas.microsoft.com/office/drawing/2014/main" id="{DF33876F-D559-0BBC-B123-3AA1A35D3703}"/>
                </a:ext>
              </a:extLst>
            </p:cNvPr>
            <p:cNvSpPr>
              <a:spLocks noChangeArrowheads="1"/>
            </p:cNvSpPr>
            <p:nvPr/>
          </p:nvSpPr>
          <p:spPr bwMode="auto">
            <a:xfrm>
              <a:off x="6858466" y="4454751"/>
              <a:ext cx="72008" cy="51893"/>
            </a:xfrm>
            <a:prstGeom prst="ellipse">
              <a:avLst/>
            </a:prstGeom>
            <a:solidFill>
              <a:schemeClr val="bg1"/>
            </a:solidFill>
            <a:ln w="19050" algn="ctr">
              <a:solidFill>
                <a:srgbClr val="FF0000"/>
              </a:solidFill>
              <a:round/>
              <a:headEnd/>
              <a:tailEnd/>
            </a:ln>
          </p:spPr>
          <p:txBody>
            <a:bodyPr/>
            <a:lstStyle/>
            <a:p>
              <a:pPr algn="ctr" eaLnBrk="1" hangingPunct="1"/>
              <a:endParaRPr lang="fr-FR" altLang="fr-FR" sz="4200"/>
            </a:p>
          </p:txBody>
        </p:sp>
      </p:grpSp>
      <p:sp>
        <p:nvSpPr>
          <p:cNvPr id="29" name="Bulle ronde 28">
            <a:extLst>
              <a:ext uri="{FF2B5EF4-FFF2-40B4-BE49-F238E27FC236}">
                <a16:creationId xmlns:a16="http://schemas.microsoft.com/office/drawing/2014/main" id="{5446A691-8C46-404E-8139-995A325164F3}"/>
              </a:ext>
            </a:extLst>
          </p:cNvPr>
          <p:cNvSpPr>
            <a:spLocks noChangeArrowheads="1"/>
          </p:cNvSpPr>
          <p:nvPr/>
        </p:nvSpPr>
        <p:spPr bwMode="auto">
          <a:xfrm>
            <a:off x="3362325" y="5707063"/>
            <a:ext cx="3016250" cy="1163637"/>
          </a:xfrm>
          <a:prstGeom prst="wedgeEllipseCallout">
            <a:avLst>
              <a:gd name="adj1" fmla="val -28315"/>
              <a:gd name="adj2" fmla="val -198380"/>
            </a:avLst>
          </a:prstGeom>
          <a:solidFill>
            <a:schemeClr val="bg1"/>
          </a:solidFill>
          <a:ln w="25400">
            <a:solidFill>
              <a:schemeClr val="tx1"/>
            </a:solidFill>
            <a:round/>
            <a:headEnd/>
            <a:tailEnd/>
          </a:ln>
        </p:spPr>
        <p:txBody>
          <a:bodyPr lIns="67355" tIns="33677" rIns="67355" bIns="33677"/>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50" name="Titre 1">
            <a:extLst>
              <a:ext uri="{FF2B5EF4-FFF2-40B4-BE49-F238E27FC236}">
                <a16:creationId xmlns:a16="http://schemas.microsoft.com/office/drawing/2014/main" id="{6788BC9F-6032-4DD8-A598-EB98CE9152EF}"/>
              </a:ext>
            </a:extLst>
          </p:cNvPr>
          <p:cNvSpPr>
            <a:spLocks noGrp="1" noChangeArrowheads="1"/>
          </p:cNvSpPr>
          <p:nvPr>
            <p:ph type="title"/>
          </p:nvPr>
        </p:nvSpPr>
        <p:spPr/>
        <p:txBody>
          <a:bodyPr/>
          <a:lstStyle/>
          <a:p>
            <a:r>
              <a:rPr lang="en-GB" altLang="en-US"/>
              <a:t>A possible MITM attack</a:t>
            </a:r>
          </a:p>
        </p:txBody>
      </p:sp>
      <p:sp>
        <p:nvSpPr>
          <p:cNvPr id="78852" name="Rectangle 7">
            <a:extLst>
              <a:ext uri="{FF2B5EF4-FFF2-40B4-BE49-F238E27FC236}">
                <a16:creationId xmlns:a16="http://schemas.microsoft.com/office/drawing/2014/main" id="{5E259F8F-C1CC-4474-898E-B74CAEB9D46E}"/>
              </a:ext>
            </a:extLst>
          </p:cNvPr>
          <p:cNvSpPr>
            <a:spLocks/>
          </p:cNvSpPr>
          <p:nvPr/>
        </p:nvSpPr>
        <p:spPr bwMode="auto">
          <a:xfrm>
            <a:off x="441325" y="3349625"/>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78854" name="Rectangle 9">
            <a:extLst>
              <a:ext uri="{FF2B5EF4-FFF2-40B4-BE49-F238E27FC236}">
                <a16:creationId xmlns:a16="http://schemas.microsoft.com/office/drawing/2014/main" id="{EB19BAAE-32CA-4EE6-B0EB-17D7D50F00FB}"/>
              </a:ext>
            </a:extLst>
          </p:cNvPr>
          <p:cNvSpPr>
            <a:spLocks/>
          </p:cNvSpPr>
          <p:nvPr/>
        </p:nvSpPr>
        <p:spPr bwMode="auto">
          <a:xfrm>
            <a:off x="6694488" y="3246438"/>
            <a:ext cx="70643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8" name="Line 10">
            <a:extLst>
              <a:ext uri="{FF2B5EF4-FFF2-40B4-BE49-F238E27FC236}">
                <a16:creationId xmlns:a16="http://schemas.microsoft.com/office/drawing/2014/main" id="{2A052E19-F955-43DF-A176-2D3EA3ED7A24}"/>
              </a:ext>
            </a:extLst>
          </p:cNvPr>
          <p:cNvSpPr>
            <a:spLocks noChangeShapeType="1"/>
          </p:cNvSpPr>
          <p:nvPr/>
        </p:nvSpPr>
        <p:spPr bwMode="auto">
          <a:xfrm flipV="1">
            <a:off x="762000" y="4340225"/>
            <a:ext cx="3094038" cy="4763"/>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8856" name="Line 11">
            <a:extLst>
              <a:ext uri="{FF2B5EF4-FFF2-40B4-BE49-F238E27FC236}">
                <a16:creationId xmlns:a16="http://schemas.microsoft.com/office/drawing/2014/main" id="{50F0D19E-BAD2-4416-92B7-E8EA16C46529}"/>
              </a:ext>
            </a:extLst>
          </p:cNvPr>
          <p:cNvSpPr>
            <a:spLocks noChangeShapeType="1"/>
          </p:cNvSpPr>
          <p:nvPr/>
        </p:nvSpPr>
        <p:spPr bwMode="auto">
          <a:xfrm>
            <a:off x="793750" y="3713163"/>
            <a:ext cx="1588" cy="27638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78857" name="Line 12">
            <a:extLst>
              <a:ext uri="{FF2B5EF4-FFF2-40B4-BE49-F238E27FC236}">
                <a16:creationId xmlns:a16="http://schemas.microsoft.com/office/drawing/2014/main" id="{454E5A80-7443-406B-B0BB-66CC476DAE90}"/>
              </a:ext>
            </a:extLst>
          </p:cNvPr>
          <p:cNvSpPr>
            <a:spLocks noChangeShapeType="1"/>
          </p:cNvSpPr>
          <p:nvPr/>
        </p:nvSpPr>
        <p:spPr bwMode="auto">
          <a:xfrm flipH="1">
            <a:off x="7107238" y="3540125"/>
            <a:ext cx="4762" cy="28209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1" name="Group 13">
            <a:extLst>
              <a:ext uri="{FF2B5EF4-FFF2-40B4-BE49-F238E27FC236}">
                <a16:creationId xmlns:a16="http://schemas.microsoft.com/office/drawing/2014/main" id="{03F5703F-560B-4681-B558-698E69D75178}"/>
              </a:ext>
            </a:extLst>
          </p:cNvPr>
          <p:cNvGrpSpPr>
            <a:grpSpLocks/>
          </p:cNvGrpSpPr>
          <p:nvPr/>
        </p:nvGrpSpPr>
        <p:grpSpPr bwMode="auto">
          <a:xfrm>
            <a:off x="346075" y="3829050"/>
            <a:ext cx="3584575" cy="390525"/>
            <a:chOff x="-903" y="23"/>
            <a:chExt cx="2424" cy="197"/>
          </a:xfrm>
        </p:grpSpPr>
        <p:sp>
          <p:nvSpPr>
            <p:cNvPr id="78892" name="Rectangle 14">
              <a:extLst>
                <a:ext uri="{FF2B5EF4-FFF2-40B4-BE49-F238E27FC236}">
                  <a16:creationId xmlns:a16="http://schemas.microsoft.com/office/drawing/2014/main" id="{524699C5-B3C5-4CFA-A8AE-CB3CD098A4E7}"/>
                </a:ext>
              </a:extLst>
            </p:cNvPr>
            <p:cNvSpPr>
              <a:spLocks/>
            </p:cNvSpPr>
            <p:nvPr/>
          </p:nvSpPr>
          <p:spPr bwMode="auto">
            <a:xfrm>
              <a:off x="0" y="77"/>
              <a:ext cx="1248" cy="138"/>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93" name="Rectangle 15">
              <a:extLst>
                <a:ext uri="{FF2B5EF4-FFF2-40B4-BE49-F238E27FC236}">
                  <a16:creationId xmlns:a16="http://schemas.microsoft.com/office/drawing/2014/main" id="{85A8B4F3-F7F8-457C-86C4-4B66C0ABDC3E}"/>
                </a:ext>
              </a:extLst>
            </p:cNvPr>
            <p:cNvSpPr>
              <a:spLocks/>
            </p:cNvSpPr>
            <p:nvPr/>
          </p:nvSpPr>
          <p:spPr bwMode="auto">
            <a:xfrm>
              <a:off x="-903" y="23"/>
              <a:ext cx="242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=g</a:t>
              </a:r>
              <a:r>
                <a:rPr lang="en-US" altLang="en-US" baseline="30000">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 mod p</a:t>
              </a:r>
              <a:endParaRPr lang="en-US" altLang="en-US">
                <a:solidFill>
                  <a:srgbClr val="0000FF"/>
                </a:solidFill>
                <a:latin typeface="Helvetica" panose="020B0604020202020204" pitchFamily="34" charset="0"/>
                <a:sym typeface="Helvetica" panose="020B0604020202020204" pitchFamily="34" charset="0"/>
              </a:endParaRPr>
            </a:p>
          </p:txBody>
        </p:sp>
      </p:grpSp>
      <p:grpSp>
        <p:nvGrpSpPr>
          <p:cNvPr id="14" name="Grouper 13">
            <a:extLst>
              <a:ext uri="{FF2B5EF4-FFF2-40B4-BE49-F238E27FC236}">
                <a16:creationId xmlns:a16="http://schemas.microsoft.com/office/drawing/2014/main" id="{79FD89FE-F85B-4254-8341-5EF1A54AE662}"/>
              </a:ext>
            </a:extLst>
          </p:cNvPr>
          <p:cNvGrpSpPr>
            <a:grpSpLocks/>
          </p:cNvGrpSpPr>
          <p:nvPr/>
        </p:nvGrpSpPr>
        <p:grpSpPr bwMode="auto">
          <a:xfrm>
            <a:off x="3910013" y="4860925"/>
            <a:ext cx="3232150" cy="542925"/>
            <a:chOff x="1101825" y="5753437"/>
            <a:chExt cx="8294400" cy="481330"/>
          </a:xfrm>
        </p:grpSpPr>
        <p:sp>
          <p:nvSpPr>
            <p:cNvPr id="78888" name="Line 16">
              <a:extLst>
                <a:ext uri="{FF2B5EF4-FFF2-40B4-BE49-F238E27FC236}">
                  <a16:creationId xmlns:a16="http://schemas.microsoft.com/office/drawing/2014/main" id="{8C7FB996-CABD-444A-927C-0E67FC6F5749}"/>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78889" name="Group 17">
              <a:extLst>
                <a:ext uri="{FF2B5EF4-FFF2-40B4-BE49-F238E27FC236}">
                  <a16:creationId xmlns:a16="http://schemas.microsoft.com/office/drawing/2014/main" id="{8970F7CF-10C8-40FA-A353-4C099255BDD8}"/>
                </a:ext>
              </a:extLst>
            </p:cNvPr>
            <p:cNvGrpSpPr>
              <a:grpSpLocks/>
            </p:cNvGrpSpPr>
            <p:nvPr/>
          </p:nvGrpSpPr>
          <p:grpSpPr bwMode="auto">
            <a:xfrm>
              <a:off x="2080768" y="5753437"/>
              <a:ext cx="6422528" cy="475186"/>
              <a:chOff x="0" y="0"/>
              <a:chExt cx="3136" cy="232"/>
            </a:xfrm>
          </p:grpSpPr>
          <p:sp>
            <p:nvSpPr>
              <p:cNvPr id="78890" name="Rectangle 18">
                <a:extLst>
                  <a:ext uri="{FF2B5EF4-FFF2-40B4-BE49-F238E27FC236}">
                    <a16:creationId xmlns:a16="http://schemas.microsoft.com/office/drawing/2014/main" id="{4004BCF2-30F0-4935-BA2E-12971B0B59F0}"/>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91" name="Rectangle 19">
                <a:extLst>
                  <a:ext uri="{FF2B5EF4-FFF2-40B4-BE49-F238E27FC236}">
                    <a16:creationId xmlns:a16="http://schemas.microsoft.com/office/drawing/2014/main" id="{36B746F2-89A2-4D59-8E3D-CAF02A64C5D4}"/>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a:t>
                </a:r>
                <a:r>
                  <a:rPr lang="en-US" altLang="en-US">
                    <a:latin typeface="Helvetica" panose="020B0604020202020204" pitchFamily="34" charset="0"/>
                    <a:sym typeface="Helvetica" panose="020B0604020202020204" pitchFamily="34" charset="0"/>
                  </a:rPr>
                  <a:t>=g</a:t>
                </a:r>
                <a:r>
                  <a:rPr lang="en-US" altLang="en-US" baseline="30000">
                    <a:solidFill>
                      <a:srgbClr val="008000"/>
                    </a:solidFill>
                    <a:latin typeface="Helvetica" panose="020B0604020202020204" pitchFamily="34" charset="0"/>
                    <a:sym typeface="Helvetica" panose="020B0604020202020204" pitchFamily="34" charset="0"/>
                  </a:rPr>
                  <a:t>b</a:t>
                </a:r>
                <a:r>
                  <a:rPr lang="en-US" altLang="en-US" baseline="30000">
                    <a:latin typeface="Helvetica" panose="020B0604020202020204" pitchFamily="34" charset="0"/>
                    <a:sym typeface="Helvetica" panose="020B0604020202020204" pitchFamily="34" charset="0"/>
                  </a:rPr>
                  <a:t> </a:t>
                </a:r>
                <a:r>
                  <a:rPr lang="en-US" altLang="en-US">
                    <a:latin typeface="Helvetica" panose="020B0604020202020204" pitchFamily="34" charset="0"/>
                    <a:sym typeface="Helvetica" panose="020B0604020202020204" pitchFamily="34" charset="0"/>
                  </a:rPr>
                  <a:t>mod p</a:t>
                </a:r>
              </a:p>
            </p:txBody>
          </p:sp>
        </p:grpSp>
      </p:grpSp>
      <p:sp>
        <p:nvSpPr>
          <p:cNvPr id="78860" name="ZoneTexte 18">
            <a:extLst>
              <a:ext uri="{FF2B5EF4-FFF2-40B4-BE49-F238E27FC236}">
                <a16:creationId xmlns:a16="http://schemas.microsoft.com/office/drawing/2014/main" id="{566A64BA-AD79-41B6-915C-98118973D112}"/>
              </a:ext>
            </a:extLst>
          </p:cNvPr>
          <p:cNvSpPr txBox="1">
            <a:spLocks noChangeArrowheads="1"/>
          </p:cNvSpPr>
          <p:nvPr/>
        </p:nvSpPr>
        <p:spPr bwMode="auto">
          <a:xfrm>
            <a:off x="130175" y="1887538"/>
            <a:ext cx="1365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sz="4200">
              <a:solidFill>
                <a:srgbClr val="000000"/>
              </a:solidFill>
            </a:endParaRPr>
          </a:p>
        </p:txBody>
      </p:sp>
      <p:grpSp>
        <p:nvGrpSpPr>
          <p:cNvPr id="20" name="Grouper 19">
            <a:extLst>
              <a:ext uri="{FF2B5EF4-FFF2-40B4-BE49-F238E27FC236}">
                <a16:creationId xmlns:a16="http://schemas.microsoft.com/office/drawing/2014/main" id="{745C0695-011F-43FC-A59D-79C88F1433B6}"/>
              </a:ext>
            </a:extLst>
          </p:cNvPr>
          <p:cNvGrpSpPr>
            <a:grpSpLocks/>
          </p:cNvGrpSpPr>
          <p:nvPr/>
        </p:nvGrpSpPr>
        <p:grpSpPr bwMode="auto">
          <a:xfrm>
            <a:off x="1389063" y="2112963"/>
            <a:ext cx="3014662" cy="1114425"/>
            <a:chOff x="1821880" y="3004592"/>
            <a:chExt cx="3960440" cy="1584176"/>
          </a:xfrm>
        </p:grpSpPr>
        <p:sp>
          <p:nvSpPr>
            <p:cNvPr id="78886" name="Bulle ronde 20">
              <a:extLst>
                <a:ext uri="{FF2B5EF4-FFF2-40B4-BE49-F238E27FC236}">
                  <a16:creationId xmlns:a16="http://schemas.microsoft.com/office/drawing/2014/main" id="{44F557BA-F438-4E86-A69E-01B74E3BD6C4}"/>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87" name="ZoneTexte 21">
              <a:extLst>
                <a:ext uri="{FF2B5EF4-FFF2-40B4-BE49-F238E27FC236}">
                  <a16:creationId xmlns:a16="http://schemas.microsoft.com/office/drawing/2014/main" id="{5006997E-70D0-4E9B-AE4B-2FF4C95D0D1D}"/>
                </a:ext>
              </a:extLst>
            </p:cNvPr>
            <p:cNvSpPr txBox="1">
              <a:spLocks noChangeArrowheads="1"/>
            </p:cNvSpPr>
            <p:nvPr/>
          </p:nvSpPr>
          <p:spPr bwMode="auto">
            <a:xfrm>
              <a:off x="2151882" y="3364631"/>
              <a:ext cx="3207091" cy="83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3366FF"/>
                  </a:solidFill>
                </a:rPr>
                <a:t>a</a:t>
              </a:r>
              <a:r>
                <a:rPr lang="en-GB" altLang="en-US" sz="3200">
                  <a:solidFill>
                    <a:srgbClr val="000000"/>
                  </a:solidFill>
                </a:rPr>
                <a:t>=random int</a:t>
              </a:r>
            </a:p>
          </p:txBody>
        </p:sp>
      </p:grpSp>
      <p:grpSp>
        <p:nvGrpSpPr>
          <p:cNvPr id="23" name="Grouper 22">
            <a:extLst>
              <a:ext uri="{FF2B5EF4-FFF2-40B4-BE49-F238E27FC236}">
                <a16:creationId xmlns:a16="http://schemas.microsoft.com/office/drawing/2014/main" id="{097FBD3A-B784-459C-AFE3-1840D949F596}"/>
              </a:ext>
            </a:extLst>
          </p:cNvPr>
          <p:cNvGrpSpPr>
            <a:grpSpLocks/>
          </p:cNvGrpSpPr>
          <p:nvPr/>
        </p:nvGrpSpPr>
        <p:grpSpPr bwMode="auto">
          <a:xfrm>
            <a:off x="7366000" y="1252538"/>
            <a:ext cx="2522538" cy="1417637"/>
            <a:chOff x="1821880" y="3004592"/>
            <a:chExt cx="3960440" cy="1584176"/>
          </a:xfrm>
        </p:grpSpPr>
        <p:sp>
          <p:nvSpPr>
            <p:cNvPr id="78884" name="Bulle ronde 23">
              <a:extLst>
                <a:ext uri="{FF2B5EF4-FFF2-40B4-BE49-F238E27FC236}">
                  <a16:creationId xmlns:a16="http://schemas.microsoft.com/office/drawing/2014/main" id="{295B72E8-2BB3-4804-97E8-763022BEE03F}"/>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85" name="ZoneTexte 24">
              <a:extLst>
                <a:ext uri="{FF2B5EF4-FFF2-40B4-BE49-F238E27FC236}">
                  <a16:creationId xmlns:a16="http://schemas.microsoft.com/office/drawing/2014/main" id="{ABBE16C5-EAF1-4C3D-85E2-7589E6A2FE46}"/>
                </a:ext>
              </a:extLst>
            </p:cNvPr>
            <p:cNvSpPr txBox="1">
              <a:spLocks noChangeArrowheads="1"/>
            </p:cNvSpPr>
            <p:nvPr/>
          </p:nvSpPr>
          <p:spPr bwMode="auto">
            <a:xfrm>
              <a:off x="1908038" y="3364633"/>
              <a:ext cx="3532447" cy="120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8000"/>
                  </a:solidFill>
                </a:rPr>
                <a:t>b</a:t>
              </a:r>
              <a:r>
                <a:rPr lang="en-GB" altLang="en-US" sz="3200">
                  <a:solidFill>
                    <a:srgbClr val="000000"/>
                  </a:solidFill>
                </a:rPr>
                <a:t>=random int</a:t>
              </a:r>
            </a:p>
          </p:txBody>
        </p:sp>
      </p:grpSp>
      <p:grpSp>
        <p:nvGrpSpPr>
          <p:cNvPr id="26" name="Grouper 25">
            <a:extLst>
              <a:ext uri="{FF2B5EF4-FFF2-40B4-BE49-F238E27FC236}">
                <a16:creationId xmlns:a16="http://schemas.microsoft.com/office/drawing/2014/main" id="{57DCF2E6-C692-408B-B31E-982282EBECCD}"/>
              </a:ext>
            </a:extLst>
          </p:cNvPr>
          <p:cNvGrpSpPr>
            <a:grpSpLocks/>
          </p:cNvGrpSpPr>
          <p:nvPr/>
        </p:nvGrpSpPr>
        <p:grpSpPr bwMode="auto">
          <a:xfrm>
            <a:off x="300038" y="5691188"/>
            <a:ext cx="3016250" cy="1163637"/>
            <a:chOff x="1821880" y="3004592"/>
            <a:chExt cx="3960440" cy="1584176"/>
          </a:xfrm>
          <a:solidFill>
            <a:schemeClr val="bg1"/>
          </a:solidFill>
        </p:grpSpPr>
        <p:sp>
          <p:nvSpPr>
            <p:cNvPr id="78882" name="Bulle ronde 26">
              <a:extLst>
                <a:ext uri="{FF2B5EF4-FFF2-40B4-BE49-F238E27FC236}">
                  <a16:creationId xmlns:a16="http://schemas.microsoft.com/office/drawing/2014/main" id="{DBF072AA-57C8-4605-B952-7CC8393804AF}"/>
                </a:ext>
              </a:extLst>
            </p:cNvPr>
            <p:cNvSpPr>
              <a:spLocks noChangeArrowheads="1"/>
            </p:cNvSpPr>
            <p:nvPr/>
          </p:nvSpPr>
          <p:spPr bwMode="auto">
            <a:xfrm>
              <a:off x="1821880" y="3004592"/>
              <a:ext cx="3960440" cy="1584176"/>
            </a:xfrm>
            <a:prstGeom prst="wedgeEllipseCallout">
              <a:avLst>
                <a:gd name="adj1" fmla="val -39097"/>
                <a:gd name="adj2" fmla="val -216009"/>
              </a:avLst>
            </a:prstGeom>
            <a:grpFill/>
            <a:ln w="25400">
              <a:solidFill>
                <a:schemeClr val="tx1"/>
              </a:solidFill>
              <a:round/>
              <a:headEnd/>
              <a:tailEnd/>
            </a:ln>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83" name="ZoneTexte 27">
              <a:extLst>
                <a:ext uri="{FF2B5EF4-FFF2-40B4-BE49-F238E27FC236}">
                  <a16:creationId xmlns:a16="http://schemas.microsoft.com/office/drawing/2014/main" id="{990C683D-7942-456F-ADE4-50F051B00D4A}"/>
                </a:ext>
              </a:extLst>
            </p:cNvPr>
            <p:cNvSpPr txBox="1">
              <a:spLocks noChangeArrowheads="1"/>
            </p:cNvSpPr>
            <p:nvPr/>
          </p:nvSpPr>
          <p:spPr bwMode="auto">
            <a:xfrm>
              <a:off x="2216025" y="3364632"/>
              <a:ext cx="3078809" cy="7961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0000"/>
                  </a:solidFill>
                </a:rPr>
                <a:t>S</a:t>
              </a:r>
              <a:r>
                <a:rPr lang="en-GB" altLang="en-US" sz="3200" baseline="-25000">
                  <a:solidFill>
                    <a:srgbClr val="000000"/>
                  </a:solidFill>
                </a:rPr>
                <a:t>A</a:t>
              </a:r>
              <a:r>
                <a:rPr lang="en-GB" altLang="en-US" sz="3200">
                  <a:solidFill>
                    <a:srgbClr val="000000"/>
                  </a:solidFill>
                </a:rPr>
                <a:t>=</a:t>
              </a:r>
              <a:r>
                <a:rPr lang="en-GB" altLang="en-US" sz="3200">
                  <a:solidFill>
                    <a:srgbClr val="FF0000"/>
                  </a:solidFill>
                </a:rPr>
                <a:t>T</a:t>
              </a:r>
              <a:r>
                <a:rPr lang="en-GB" altLang="en-US" sz="3200" baseline="30000">
                  <a:solidFill>
                    <a:srgbClr val="3366FF"/>
                  </a:solidFill>
                </a:rPr>
                <a:t>a</a:t>
              </a:r>
              <a:r>
                <a:rPr lang="en-GB" altLang="en-US" sz="3200">
                  <a:solidFill>
                    <a:srgbClr val="000000"/>
                  </a:solidFill>
                </a:rPr>
                <a:t> mod p</a:t>
              </a:r>
            </a:p>
          </p:txBody>
        </p:sp>
      </p:grpSp>
      <p:sp>
        <p:nvSpPr>
          <p:cNvPr id="78866" name="Rectangle 8">
            <a:extLst>
              <a:ext uri="{FF2B5EF4-FFF2-40B4-BE49-F238E27FC236}">
                <a16:creationId xmlns:a16="http://schemas.microsoft.com/office/drawing/2014/main" id="{0F74FBE3-9902-4FD0-B47E-2CEC72D98DD9}"/>
              </a:ext>
            </a:extLst>
          </p:cNvPr>
          <p:cNvSpPr>
            <a:spLocks/>
          </p:cNvSpPr>
          <p:nvPr/>
        </p:nvSpPr>
        <p:spPr bwMode="auto">
          <a:xfrm>
            <a:off x="3190875" y="3382963"/>
            <a:ext cx="15462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531813" algn="l"/>
                <a:tab pos="105568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i="1">
                <a:solidFill>
                  <a:srgbClr val="FF0000"/>
                </a:solidFill>
                <a:latin typeface="Helvetica" panose="020B0604020202020204" pitchFamily="34" charset="0"/>
                <a:sym typeface="Helvetica" panose="020B0604020202020204" pitchFamily="34" charset="0"/>
              </a:rPr>
              <a:t>Terrence</a:t>
            </a:r>
          </a:p>
        </p:txBody>
      </p:sp>
      <p:sp>
        <p:nvSpPr>
          <p:cNvPr id="78867" name="Line 14">
            <a:extLst>
              <a:ext uri="{FF2B5EF4-FFF2-40B4-BE49-F238E27FC236}">
                <a16:creationId xmlns:a16="http://schemas.microsoft.com/office/drawing/2014/main" id="{3E130044-AB45-497A-8384-B0B4B8BB8276}"/>
              </a:ext>
            </a:extLst>
          </p:cNvPr>
          <p:cNvSpPr>
            <a:spLocks noChangeShapeType="1"/>
          </p:cNvSpPr>
          <p:nvPr/>
        </p:nvSpPr>
        <p:spPr bwMode="auto">
          <a:xfrm flipH="1">
            <a:off x="3910013" y="3609975"/>
            <a:ext cx="28575" cy="285750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34" name="Grouper 33">
            <a:extLst>
              <a:ext uri="{FF2B5EF4-FFF2-40B4-BE49-F238E27FC236}">
                <a16:creationId xmlns:a16="http://schemas.microsoft.com/office/drawing/2014/main" id="{E3269CAC-1223-4D83-929F-5A5EB9996758}"/>
              </a:ext>
            </a:extLst>
          </p:cNvPr>
          <p:cNvGrpSpPr>
            <a:grpSpLocks/>
          </p:cNvGrpSpPr>
          <p:nvPr/>
        </p:nvGrpSpPr>
        <p:grpSpPr bwMode="auto">
          <a:xfrm>
            <a:off x="4624388" y="1809750"/>
            <a:ext cx="2520950" cy="1417638"/>
            <a:chOff x="1821880" y="3004592"/>
            <a:chExt cx="3960440" cy="1584176"/>
          </a:xfrm>
        </p:grpSpPr>
        <p:sp>
          <p:nvSpPr>
            <p:cNvPr id="78880" name="Bulle ronde 34">
              <a:extLst>
                <a:ext uri="{FF2B5EF4-FFF2-40B4-BE49-F238E27FC236}">
                  <a16:creationId xmlns:a16="http://schemas.microsoft.com/office/drawing/2014/main" id="{9D3BA4DE-FD6D-4781-9268-9D42D5CC6980}"/>
                </a:ext>
              </a:extLst>
            </p:cNvPr>
            <p:cNvSpPr>
              <a:spLocks noChangeArrowheads="1"/>
            </p:cNvSpPr>
            <p:nvPr/>
          </p:nvSpPr>
          <p:spPr bwMode="auto">
            <a:xfrm>
              <a:off x="1821880" y="3004592"/>
              <a:ext cx="3960440" cy="1584176"/>
            </a:xfrm>
            <a:prstGeom prst="wedgeEllipseCallout">
              <a:avLst>
                <a:gd name="adj1" fmla="val -55921"/>
                <a:gd name="adj2" fmla="val 5325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81" name="ZoneTexte 35">
              <a:extLst>
                <a:ext uri="{FF2B5EF4-FFF2-40B4-BE49-F238E27FC236}">
                  <a16:creationId xmlns:a16="http://schemas.microsoft.com/office/drawing/2014/main" id="{654B9B22-30B9-4130-9020-EA82A9140256}"/>
                </a:ext>
              </a:extLst>
            </p:cNvPr>
            <p:cNvSpPr txBox="1">
              <a:spLocks noChangeArrowheads="1"/>
            </p:cNvSpPr>
            <p:nvPr/>
          </p:nvSpPr>
          <p:spPr bwMode="auto">
            <a:xfrm>
              <a:off x="1908037" y="3364632"/>
              <a:ext cx="3532446" cy="1204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FF0000"/>
                  </a:solidFill>
                </a:rPr>
                <a:t>t</a:t>
              </a:r>
              <a:r>
                <a:rPr lang="en-GB" altLang="en-US" sz="3200">
                  <a:solidFill>
                    <a:srgbClr val="000000"/>
                  </a:solidFill>
                </a:rPr>
                <a:t>=random int</a:t>
              </a:r>
            </a:p>
          </p:txBody>
        </p:sp>
      </p:grpSp>
      <p:sp>
        <p:nvSpPr>
          <p:cNvPr id="37" name="Line 10">
            <a:extLst>
              <a:ext uri="{FF2B5EF4-FFF2-40B4-BE49-F238E27FC236}">
                <a16:creationId xmlns:a16="http://schemas.microsoft.com/office/drawing/2014/main" id="{95C65F19-8AE2-4824-8A1D-A43E2115F213}"/>
              </a:ext>
            </a:extLst>
          </p:cNvPr>
          <p:cNvSpPr>
            <a:spLocks noChangeShapeType="1"/>
          </p:cNvSpPr>
          <p:nvPr/>
        </p:nvSpPr>
        <p:spPr bwMode="auto">
          <a:xfrm flipV="1">
            <a:off x="3997325" y="4745038"/>
            <a:ext cx="3094038" cy="4762"/>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38" name="Group 13">
            <a:extLst>
              <a:ext uri="{FF2B5EF4-FFF2-40B4-BE49-F238E27FC236}">
                <a16:creationId xmlns:a16="http://schemas.microsoft.com/office/drawing/2014/main" id="{5B01FFA9-BF24-4FE8-924D-456904F6F797}"/>
              </a:ext>
            </a:extLst>
          </p:cNvPr>
          <p:cNvGrpSpPr>
            <a:grpSpLocks/>
          </p:cNvGrpSpPr>
          <p:nvPr/>
        </p:nvGrpSpPr>
        <p:grpSpPr bwMode="auto">
          <a:xfrm>
            <a:off x="4071938" y="4187825"/>
            <a:ext cx="2801937" cy="436563"/>
            <a:chOff x="-478" y="0"/>
            <a:chExt cx="2424" cy="220"/>
          </a:xfrm>
        </p:grpSpPr>
        <p:sp>
          <p:nvSpPr>
            <p:cNvPr id="78878" name="Rectangle 14">
              <a:extLst>
                <a:ext uri="{FF2B5EF4-FFF2-40B4-BE49-F238E27FC236}">
                  <a16:creationId xmlns:a16="http://schemas.microsoft.com/office/drawing/2014/main" id="{ADDFB444-B653-43FE-B39E-6BA52FBD4223}"/>
                </a:ext>
              </a:extLst>
            </p:cNvPr>
            <p:cNvSpPr>
              <a:spLocks/>
            </p:cNvSpPr>
            <p:nvPr/>
          </p:nvSpPr>
          <p:spPr bwMode="auto">
            <a:xfrm>
              <a:off x="-383" y="0"/>
              <a:ext cx="1898"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79" name="Rectangle 15">
              <a:extLst>
                <a:ext uri="{FF2B5EF4-FFF2-40B4-BE49-F238E27FC236}">
                  <a16:creationId xmlns:a16="http://schemas.microsoft.com/office/drawing/2014/main" id="{163A203D-18B7-4AB4-9558-2FB2CFFA5370}"/>
                </a:ext>
              </a:extLst>
            </p:cNvPr>
            <p:cNvSpPr>
              <a:spLocks/>
            </p:cNvSpPr>
            <p:nvPr/>
          </p:nvSpPr>
          <p:spPr bwMode="auto">
            <a:xfrm>
              <a:off x="-478" y="23"/>
              <a:ext cx="242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0000"/>
                  </a:solidFill>
                  <a:latin typeface="Helvetica" panose="020B0604020202020204" pitchFamily="34" charset="0"/>
                  <a:sym typeface="Helvetica" panose="020B0604020202020204" pitchFamily="34" charset="0"/>
                </a:rPr>
                <a:t>T</a:t>
              </a:r>
              <a:r>
                <a:rPr lang="en-US" altLang="en-US">
                  <a:latin typeface="Helvetica" panose="020B0604020202020204" pitchFamily="34" charset="0"/>
                  <a:sym typeface="Helvetica" panose="020B0604020202020204" pitchFamily="34" charset="0"/>
                </a:rPr>
                <a:t>=g</a:t>
              </a:r>
              <a:r>
                <a:rPr lang="en-US" altLang="en-US" baseline="30000">
                  <a:solidFill>
                    <a:srgbClr val="FF0000"/>
                  </a:solidFill>
                  <a:latin typeface="Helvetica" panose="020B0604020202020204" pitchFamily="34" charset="0"/>
                  <a:sym typeface="Helvetica" panose="020B0604020202020204" pitchFamily="34" charset="0"/>
                </a:rPr>
                <a:t>t</a:t>
              </a:r>
              <a:r>
                <a:rPr lang="en-US" altLang="en-US">
                  <a:latin typeface="Helvetica" panose="020B0604020202020204" pitchFamily="34" charset="0"/>
                  <a:sym typeface="Helvetica" panose="020B0604020202020204" pitchFamily="34" charset="0"/>
                </a:rPr>
                <a:t> mod p</a:t>
              </a:r>
              <a:endParaRPr lang="en-US" altLang="en-US">
                <a:solidFill>
                  <a:srgbClr val="0000FF"/>
                </a:solidFill>
                <a:latin typeface="Helvetica" panose="020B0604020202020204" pitchFamily="34" charset="0"/>
                <a:sym typeface="Helvetica" panose="020B0604020202020204" pitchFamily="34" charset="0"/>
              </a:endParaRPr>
            </a:p>
          </p:txBody>
        </p:sp>
      </p:grpSp>
      <p:grpSp>
        <p:nvGrpSpPr>
          <p:cNvPr id="41" name="Grouper 40">
            <a:extLst>
              <a:ext uri="{FF2B5EF4-FFF2-40B4-BE49-F238E27FC236}">
                <a16:creationId xmlns:a16="http://schemas.microsoft.com/office/drawing/2014/main" id="{333489B3-0B98-495C-987E-4CE5D8FCB158}"/>
              </a:ext>
            </a:extLst>
          </p:cNvPr>
          <p:cNvGrpSpPr>
            <a:grpSpLocks/>
          </p:cNvGrpSpPr>
          <p:nvPr/>
        </p:nvGrpSpPr>
        <p:grpSpPr bwMode="auto">
          <a:xfrm>
            <a:off x="784225" y="4897438"/>
            <a:ext cx="3232150" cy="542925"/>
            <a:chOff x="1101825" y="5753437"/>
            <a:chExt cx="8294400" cy="481330"/>
          </a:xfrm>
        </p:grpSpPr>
        <p:sp>
          <p:nvSpPr>
            <p:cNvPr id="78874" name="Line 16">
              <a:extLst>
                <a:ext uri="{FF2B5EF4-FFF2-40B4-BE49-F238E27FC236}">
                  <a16:creationId xmlns:a16="http://schemas.microsoft.com/office/drawing/2014/main" id="{03682BCE-8ECC-4ECA-BC06-F1E3A488AF9F}"/>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78875" name="Group 17">
              <a:extLst>
                <a:ext uri="{FF2B5EF4-FFF2-40B4-BE49-F238E27FC236}">
                  <a16:creationId xmlns:a16="http://schemas.microsoft.com/office/drawing/2014/main" id="{75E880CD-C970-4525-BBA3-12D703E411F3}"/>
                </a:ext>
              </a:extLst>
            </p:cNvPr>
            <p:cNvGrpSpPr>
              <a:grpSpLocks/>
            </p:cNvGrpSpPr>
            <p:nvPr/>
          </p:nvGrpSpPr>
          <p:grpSpPr bwMode="auto">
            <a:xfrm>
              <a:off x="2080768" y="5753437"/>
              <a:ext cx="6422528" cy="475186"/>
              <a:chOff x="0" y="0"/>
              <a:chExt cx="3136" cy="232"/>
            </a:xfrm>
          </p:grpSpPr>
          <p:sp>
            <p:nvSpPr>
              <p:cNvPr id="78876" name="Rectangle 18">
                <a:extLst>
                  <a:ext uri="{FF2B5EF4-FFF2-40B4-BE49-F238E27FC236}">
                    <a16:creationId xmlns:a16="http://schemas.microsoft.com/office/drawing/2014/main" id="{E010B94B-DEB8-4FF4-A884-9779476C7540}"/>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78877" name="Rectangle 19">
                <a:extLst>
                  <a:ext uri="{FF2B5EF4-FFF2-40B4-BE49-F238E27FC236}">
                    <a16:creationId xmlns:a16="http://schemas.microsoft.com/office/drawing/2014/main" id="{68D49685-3271-42D1-A76A-C3428B2288D8}"/>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0000"/>
                    </a:solidFill>
                    <a:latin typeface="Helvetica" panose="020B0604020202020204" pitchFamily="34" charset="0"/>
                    <a:sym typeface="Helvetica" panose="020B0604020202020204" pitchFamily="34" charset="0"/>
                  </a:rPr>
                  <a:t>T</a:t>
                </a:r>
                <a:r>
                  <a:rPr lang="en-US" altLang="en-US">
                    <a:latin typeface="Helvetica" panose="020B0604020202020204" pitchFamily="34" charset="0"/>
                    <a:sym typeface="Helvetica" panose="020B0604020202020204" pitchFamily="34" charset="0"/>
                  </a:rPr>
                  <a:t>=g</a:t>
                </a:r>
                <a:r>
                  <a:rPr lang="en-US" altLang="en-US" baseline="30000">
                    <a:solidFill>
                      <a:srgbClr val="FF0000"/>
                    </a:solidFill>
                    <a:latin typeface="Helvetica" panose="020B0604020202020204" pitchFamily="34" charset="0"/>
                    <a:sym typeface="Helvetica" panose="020B0604020202020204" pitchFamily="34" charset="0"/>
                  </a:rPr>
                  <a:t>t</a:t>
                </a:r>
                <a:r>
                  <a:rPr lang="en-US" altLang="en-US" baseline="30000">
                    <a:latin typeface="Helvetica" panose="020B0604020202020204" pitchFamily="34" charset="0"/>
                    <a:sym typeface="Helvetica" panose="020B0604020202020204" pitchFamily="34" charset="0"/>
                  </a:rPr>
                  <a:t> </a:t>
                </a:r>
                <a:r>
                  <a:rPr lang="en-US" altLang="en-US">
                    <a:latin typeface="Helvetica" panose="020B0604020202020204" pitchFamily="34" charset="0"/>
                    <a:sym typeface="Helvetica" panose="020B0604020202020204" pitchFamily="34" charset="0"/>
                  </a:rPr>
                  <a:t>mod p</a:t>
                </a:r>
              </a:p>
            </p:txBody>
          </p:sp>
        </p:grpSp>
      </p:grpSp>
      <p:sp>
        <p:nvSpPr>
          <p:cNvPr id="46" name="Bulle ronde 45">
            <a:extLst>
              <a:ext uri="{FF2B5EF4-FFF2-40B4-BE49-F238E27FC236}">
                <a16:creationId xmlns:a16="http://schemas.microsoft.com/office/drawing/2014/main" id="{4686C7DA-A87F-4C8E-B68A-13841A8A79AA}"/>
              </a:ext>
            </a:extLst>
          </p:cNvPr>
          <p:cNvSpPr>
            <a:spLocks noChangeArrowheads="1"/>
          </p:cNvSpPr>
          <p:nvPr/>
        </p:nvSpPr>
        <p:spPr bwMode="auto">
          <a:xfrm>
            <a:off x="6718743" y="5513387"/>
            <a:ext cx="3016250" cy="1165225"/>
          </a:xfrm>
          <a:prstGeom prst="wedgeEllipseCallout">
            <a:avLst>
              <a:gd name="adj1" fmla="val -33977"/>
              <a:gd name="adj2" fmla="val -232968"/>
            </a:avLst>
          </a:prstGeom>
          <a:solidFill>
            <a:schemeClr val="bg1"/>
          </a:solidFill>
          <a:ln w="25400">
            <a:solidFill>
              <a:schemeClr val="tx1"/>
            </a:solidFill>
            <a:round/>
            <a:headEnd/>
            <a:tailEnd/>
          </a:ln>
        </p:spPr>
        <p:txBody>
          <a:bodyPr lIns="67355" tIns="33677" rIns="67355" bIns="33677"/>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7" name="Rectangle 46">
            <a:extLst>
              <a:ext uri="{FF2B5EF4-FFF2-40B4-BE49-F238E27FC236}">
                <a16:creationId xmlns:a16="http://schemas.microsoft.com/office/drawing/2014/main" id="{79220BFE-EB61-43DD-B3FE-F21BF898ABD4}"/>
              </a:ext>
            </a:extLst>
          </p:cNvPr>
          <p:cNvSpPr>
            <a:spLocks noChangeArrowheads="1"/>
          </p:cNvSpPr>
          <p:nvPr/>
        </p:nvSpPr>
        <p:spPr bwMode="auto">
          <a:xfrm>
            <a:off x="3722688" y="5859463"/>
            <a:ext cx="22288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a:solidFill>
                  <a:srgbClr val="000000"/>
                </a:solidFill>
              </a:rPr>
              <a:t>S</a:t>
            </a:r>
            <a:r>
              <a:rPr lang="en-GB" altLang="en-US" baseline="-25000">
                <a:solidFill>
                  <a:srgbClr val="000000"/>
                </a:solidFill>
              </a:rPr>
              <a:t>B</a:t>
            </a:r>
            <a:r>
              <a:rPr lang="en-GB" altLang="en-US">
                <a:solidFill>
                  <a:srgbClr val="000000"/>
                </a:solidFill>
              </a:rPr>
              <a:t>=</a:t>
            </a:r>
            <a:r>
              <a:rPr lang="en-GB" altLang="en-US">
                <a:solidFill>
                  <a:srgbClr val="FF0000"/>
                </a:solidFill>
              </a:rPr>
              <a:t>B</a:t>
            </a:r>
            <a:r>
              <a:rPr lang="en-GB" altLang="en-US" baseline="30000">
                <a:solidFill>
                  <a:srgbClr val="008000"/>
                </a:solidFill>
              </a:rPr>
              <a:t>t</a:t>
            </a:r>
            <a:r>
              <a:rPr lang="en-GB" altLang="en-US">
                <a:solidFill>
                  <a:srgbClr val="000000"/>
                </a:solidFill>
              </a:rPr>
              <a:t> mod p</a:t>
            </a:r>
          </a:p>
          <a:p>
            <a:pPr algn="ctr" eaLnBrk="1" hangingPunct="1">
              <a:spcBef>
                <a:spcPct val="0"/>
              </a:spcBef>
              <a:buSzTx/>
              <a:buFontTx/>
              <a:buNone/>
            </a:pPr>
            <a:r>
              <a:rPr lang="en-GB" altLang="en-US">
                <a:solidFill>
                  <a:srgbClr val="000000"/>
                </a:solidFill>
              </a:rPr>
              <a:t>S</a:t>
            </a:r>
            <a:r>
              <a:rPr lang="en-GB" altLang="en-US" baseline="-25000">
                <a:solidFill>
                  <a:srgbClr val="000000"/>
                </a:solidFill>
              </a:rPr>
              <a:t>A</a:t>
            </a:r>
            <a:r>
              <a:rPr lang="en-GB" altLang="en-US">
                <a:solidFill>
                  <a:srgbClr val="000000"/>
                </a:solidFill>
              </a:rPr>
              <a:t>=</a:t>
            </a:r>
            <a:r>
              <a:rPr lang="en-GB" altLang="en-US">
                <a:solidFill>
                  <a:srgbClr val="3366FF"/>
                </a:solidFill>
              </a:rPr>
              <a:t>A</a:t>
            </a:r>
            <a:r>
              <a:rPr lang="en-GB" altLang="en-US" baseline="30000">
                <a:solidFill>
                  <a:srgbClr val="008000"/>
                </a:solidFill>
              </a:rPr>
              <a:t>t</a:t>
            </a:r>
            <a:r>
              <a:rPr lang="en-GB" altLang="en-US">
                <a:solidFill>
                  <a:srgbClr val="000000"/>
                </a:solidFill>
              </a:rPr>
              <a:t> mod p</a:t>
            </a:r>
          </a:p>
        </p:txBody>
      </p:sp>
      <p:sp>
        <p:nvSpPr>
          <p:cNvPr id="30" name="Rectangle 29">
            <a:extLst>
              <a:ext uri="{FF2B5EF4-FFF2-40B4-BE49-F238E27FC236}">
                <a16:creationId xmlns:a16="http://schemas.microsoft.com/office/drawing/2014/main" id="{B3B7B957-F7E1-4365-8155-BF2913EC6888}"/>
              </a:ext>
            </a:extLst>
          </p:cNvPr>
          <p:cNvSpPr>
            <a:spLocks noChangeArrowheads="1"/>
          </p:cNvSpPr>
          <p:nvPr/>
        </p:nvSpPr>
        <p:spPr bwMode="auto">
          <a:xfrm>
            <a:off x="7261829" y="5757933"/>
            <a:ext cx="2220912"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a:solidFill>
                  <a:srgbClr val="000000"/>
                </a:solidFill>
              </a:rPr>
              <a:t>S</a:t>
            </a:r>
            <a:r>
              <a:rPr lang="en-GB" altLang="en-US" baseline="-25000">
                <a:solidFill>
                  <a:srgbClr val="000000"/>
                </a:solidFill>
              </a:rPr>
              <a:t>B</a:t>
            </a:r>
            <a:r>
              <a:rPr lang="en-GB" altLang="en-US">
                <a:solidFill>
                  <a:srgbClr val="000000"/>
                </a:solidFill>
              </a:rPr>
              <a:t>=</a:t>
            </a:r>
            <a:r>
              <a:rPr lang="en-GB" altLang="en-US">
                <a:solidFill>
                  <a:srgbClr val="FF0000"/>
                </a:solidFill>
              </a:rPr>
              <a:t>T</a:t>
            </a:r>
            <a:r>
              <a:rPr lang="en-GB" altLang="en-US" baseline="30000">
                <a:solidFill>
                  <a:srgbClr val="008000"/>
                </a:solidFill>
              </a:rPr>
              <a:t>b</a:t>
            </a:r>
            <a:r>
              <a:rPr lang="en-GB" altLang="en-US">
                <a:solidFill>
                  <a:srgbClr val="000000"/>
                </a:solidFill>
              </a:rPr>
              <a:t> mod p</a:t>
            </a:r>
          </a:p>
        </p:txBody>
      </p:sp>
      <p:grpSp>
        <p:nvGrpSpPr>
          <p:cNvPr id="16" name="Group 15">
            <a:extLst>
              <a:ext uri="{FF2B5EF4-FFF2-40B4-BE49-F238E27FC236}">
                <a16:creationId xmlns:a16="http://schemas.microsoft.com/office/drawing/2014/main" id="{BEA2F9CB-05E7-D0F2-AE8F-F35A3207F01E}"/>
              </a:ext>
            </a:extLst>
          </p:cNvPr>
          <p:cNvGrpSpPr>
            <a:grpSpLocks/>
          </p:cNvGrpSpPr>
          <p:nvPr/>
        </p:nvGrpSpPr>
        <p:grpSpPr bwMode="auto">
          <a:xfrm>
            <a:off x="478097" y="2314417"/>
            <a:ext cx="673643" cy="861615"/>
            <a:chOff x="0" y="0"/>
            <a:chExt cx="656" cy="1194"/>
          </a:xfrm>
        </p:grpSpPr>
        <p:sp>
          <p:nvSpPr>
            <p:cNvPr id="17" name="Rectangle 16">
              <a:extLst>
                <a:ext uri="{FF2B5EF4-FFF2-40B4-BE49-F238E27FC236}">
                  <a16:creationId xmlns:a16="http://schemas.microsoft.com/office/drawing/2014/main" id="{B1416E2B-18F9-0654-D4A7-3C4254210E83}"/>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8" name="Rectangle 17">
              <a:extLst>
                <a:ext uri="{FF2B5EF4-FFF2-40B4-BE49-F238E27FC236}">
                  <a16:creationId xmlns:a16="http://schemas.microsoft.com/office/drawing/2014/main" id="{2FECCFB2-B455-DBDF-0DAC-D00552721239}"/>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childTnLst>
                          </p:cTn>
                        </p:par>
                        <p:par>
                          <p:cTn id="18" fill="hold" nodeType="afterGroup">
                            <p:stCondLst>
                              <p:cond delay="0"/>
                            </p:stCondLst>
                            <p:childTnLst>
                              <p:par>
                                <p:cTn id="19" presetID="22" presetClass="entr" presetSubtype="8"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left)">
                                      <p:cBhvr>
                                        <p:cTn id="21" dur="500"/>
                                        <p:tgtEl>
                                          <p:spTgt spid="37"/>
                                        </p:tgtEl>
                                      </p:cBhvr>
                                    </p:animEffect>
                                  </p:childTnLst>
                                </p:cTn>
                              </p:par>
                              <p:par>
                                <p:cTn id="22" presetID="22" presetClass="entr" presetSubtype="8"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500"/>
                                        <p:tgtEl>
                                          <p:spTgt spid="3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par>
                          <p:cTn id="29" fill="hold" nodeType="afterGroup">
                            <p:stCondLst>
                              <p:cond delay="0"/>
                            </p:stCondLst>
                            <p:childTnLst>
                              <p:par>
                                <p:cTn id="30" presetID="22" presetClass="entr" presetSubtype="2"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right)">
                                      <p:cBhvr>
                                        <p:cTn id="48" dur="500"/>
                                        <p:tgtEl>
                                          <p:spTgt spid="41"/>
                                        </p:tgtEl>
                                      </p:cBhvr>
                                    </p:animEffect>
                                  </p:childTnLst>
                                </p:cTn>
                              </p:par>
                            </p:childTnLst>
                          </p:cTn>
                        </p:par>
                        <p:par>
                          <p:cTn id="49" fill="hold" nodeType="afterGroup">
                            <p:stCondLst>
                              <p:cond delay="500"/>
                            </p:stCondLst>
                            <p:childTnLst>
                              <p:par>
                                <p:cTn id="50" presetID="1" presetClass="entr" presetSubtype="0" fill="hold" nodeType="after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6" grpId="0" animBg="1"/>
      <p:bldP spid="47" grpId="0"/>
      <p:bldP spid="30" grpId="0"/>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3" name="Titre 1">
            <a:extLst>
              <a:ext uri="{FF2B5EF4-FFF2-40B4-BE49-F238E27FC236}">
                <a16:creationId xmlns:a16="http://schemas.microsoft.com/office/drawing/2014/main" id="{A1DF8FDF-1B62-4243-AAC1-57B9082F1737}"/>
              </a:ext>
            </a:extLst>
          </p:cNvPr>
          <p:cNvSpPr>
            <a:spLocks noGrp="1" noChangeArrowheads="1"/>
          </p:cNvSpPr>
          <p:nvPr>
            <p:ph type="title"/>
          </p:nvPr>
        </p:nvSpPr>
        <p:spPr>
          <a:xfrm>
            <a:off x="749300" y="179388"/>
            <a:ext cx="8591550" cy="1714500"/>
          </a:xfrm>
        </p:spPr>
        <p:txBody>
          <a:bodyPr/>
          <a:lstStyle/>
          <a:p>
            <a:r>
              <a:rPr lang="en-GB" altLang="en-US"/>
              <a:t>Solving the MITM attack</a:t>
            </a:r>
          </a:p>
        </p:txBody>
      </p:sp>
      <p:sp>
        <p:nvSpPr>
          <p:cNvPr id="79874" name="Espace réservé du contenu 2">
            <a:extLst>
              <a:ext uri="{FF2B5EF4-FFF2-40B4-BE49-F238E27FC236}">
                <a16:creationId xmlns:a16="http://schemas.microsoft.com/office/drawing/2014/main" id="{642C73D6-3AD2-4E31-8362-84AD27F0B317}"/>
              </a:ext>
            </a:extLst>
          </p:cNvPr>
          <p:cNvSpPr>
            <a:spLocks noGrp="1" noChangeArrowheads="1"/>
          </p:cNvSpPr>
          <p:nvPr>
            <p:ph idx="1"/>
          </p:nvPr>
        </p:nvSpPr>
        <p:spPr/>
        <p:txBody>
          <a:bodyPr/>
          <a:lstStyle/>
          <a:p>
            <a:r>
              <a:rPr lang="en-GB" altLang="en-US"/>
              <a:t>What can we do to prevent this Man in the Middle Attack ?</a:t>
            </a:r>
          </a:p>
          <a:p>
            <a:pPr lvl="1"/>
            <a:r>
              <a:rPr lang="en-GB" altLang="en-US"/>
              <a:t>Pre-negotiated Shared secret </a:t>
            </a:r>
          </a:p>
          <a:p>
            <a:pPr lvl="1"/>
            <a:r>
              <a:rPr lang="en-GB" altLang="en-US"/>
              <a:t>Use public keys</a:t>
            </a:r>
          </a:p>
          <a:p>
            <a:pPr lvl="2"/>
            <a:r>
              <a:rPr lang="en-GB" altLang="en-US"/>
              <a:t>Public/Private keypair on Client</a:t>
            </a:r>
          </a:p>
          <a:p>
            <a:pPr lvl="2"/>
            <a:r>
              <a:rPr lang="en-GB" altLang="en-US"/>
              <a:t>Public/Private keypair on Server</a:t>
            </a:r>
            <a:br>
              <a:rPr lang="en-GB" altLang="en-US"/>
            </a:br>
            <a:endParaRPr lang="en-GB" altLang="en-US"/>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7" name="Titre 1">
            <a:extLst>
              <a:ext uri="{FF2B5EF4-FFF2-40B4-BE49-F238E27FC236}">
                <a16:creationId xmlns:a16="http://schemas.microsoft.com/office/drawing/2014/main" id="{2E84A6DF-3F1F-4EFF-B4E9-EC9B7C141F03}"/>
              </a:ext>
            </a:extLst>
          </p:cNvPr>
          <p:cNvSpPr>
            <a:spLocks noGrp="1" noChangeArrowheads="1"/>
          </p:cNvSpPr>
          <p:nvPr>
            <p:ph type="title"/>
          </p:nvPr>
        </p:nvSpPr>
        <p:spPr>
          <a:xfrm>
            <a:off x="125413" y="138113"/>
            <a:ext cx="9780587" cy="1714500"/>
          </a:xfrm>
        </p:spPr>
        <p:txBody>
          <a:bodyPr/>
          <a:lstStyle/>
          <a:p>
            <a:r>
              <a:rPr lang="en-GB" altLang="en-US"/>
              <a:t>Authenticated Diffie-Hellman </a:t>
            </a:r>
            <a:br>
              <a:rPr lang="en-GB" altLang="en-US"/>
            </a:br>
            <a:endParaRPr lang="en-GB" altLang="en-US"/>
          </a:p>
        </p:txBody>
      </p:sp>
      <p:sp>
        <p:nvSpPr>
          <p:cNvPr id="80899" name="Rectangle 7">
            <a:extLst>
              <a:ext uri="{FF2B5EF4-FFF2-40B4-BE49-F238E27FC236}">
                <a16:creationId xmlns:a16="http://schemas.microsoft.com/office/drawing/2014/main" id="{2E5F99BE-4283-47BE-908B-52B2D8AD3E4A}"/>
              </a:ext>
            </a:extLst>
          </p:cNvPr>
          <p:cNvSpPr>
            <a:spLocks/>
          </p:cNvSpPr>
          <p:nvPr/>
        </p:nvSpPr>
        <p:spPr bwMode="auto">
          <a:xfrm>
            <a:off x="1444625" y="2724150"/>
            <a:ext cx="860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00FF"/>
                </a:solidFill>
                <a:latin typeface="Helvetica" panose="020B0604020202020204" pitchFamily="34" charset="0"/>
                <a:sym typeface="Helvetica" panose="020B0604020202020204" pitchFamily="34" charset="0"/>
              </a:rPr>
              <a:t>Alice</a:t>
            </a:r>
          </a:p>
        </p:txBody>
      </p:sp>
      <p:sp>
        <p:nvSpPr>
          <p:cNvPr id="80901" name="Rectangle 9">
            <a:extLst>
              <a:ext uri="{FF2B5EF4-FFF2-40B4-BE49-F238E27FC236}">
                <a16:creationId xmlns:a16="http://schemas.microsoft.com/office/drawing/2014/main" id="{9A2A3A85-864B-4E75-BBDD-711E80605ADC}"/>
              </a:ext>
            </a:extLst>
          </p:cNvPr>
          <p:cNvSpPr>
            <a:spLocks/>
          </p:cNvSpPr>
          <p:nvPr/>
        </p:nvSpPr>
        <p:spPr bwMode="auto">
          <a:xfrm>
            <a:off x="7696200" y="2622550"/>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Bob</a:t>
            </a:r>
          </a:p>
        </p:txBody>
      </p:sp>
      <p:sp>
        <p:nvSpPr>
          <p:cNvPr id="8" name="Line 10">
            <a:extLst>
              <a:ext uri="{FF2B5EF4-FFF2-40B4-BE49-F238E27FC236}">
                <a16:creationId xmlns:a16="http://schemas.microsoft.com/office/drawing/2014/main" id="{5B386229-DA99-4D12-B0A6-6833C7B2A996}"/>
              </a:ext>
            </a:extLst>
          </p:cNvPr>
          <p:cNvSpPr>
            <a:spLocks noChangeShapeType="1"/>
          </p:cNvSpPr>
          <p:nvPr/>
        </p:nvSpPr>
        <p:spPr bwMode="auto">
          <a:xfrm>
            <a:off x="1763713" y="3719513"/>
            <a:ext cx="6186487" cy="1587"/>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80903" name="Line 11">
            <a:extLst>
              <a:ext uri="{FF2B5EF4-FFF2-40B4-BE49-F238E27FC236}">
                <a16:creationId xmlns:a16="http://schemas.microsoft.com/office/drawing/2014/main" id="{3796A436-9BA8-4240-8B8A-EE616279A162}"/>
              </a:ext>
            </a:extLst>
          </p:cNvPr>
          <p:cNvSpPr>
            <a:spLocks noChangeShapeType="1"/>
          </p:cNvSpPr>
          <p:nvPr/>
        </p:nvSpPr>
        <p:spPr bwMode="auto">
          <a:xfrm>
            <a:off x="1797050" y="3089275"/>
            <a:ext cx="1588" cy="2762250"/>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sp>
        <p:nvSpPr>
          <p:cNvPr id="80904" name="Line 12">
            <a:extLst>
              <a:ext uri="{FF2B5EF4-FFF2-40B4-BE49-F238E27FC236}">
                <a16:creationId xmlns:a16="http://schemas.microsoft.com/office/drawing/2014/main" id="{B5596C34-96A8-4937-A1F9-790E0DEF72AD}"/>
              </a:ext>
            </a:extLst>
          </p:cNvPr>
          <p:cNvSpPr>
            <a:spLocks noChangeShapeType="1"/>
          </p:cNvSpPr>
          <p:nvPr/>
        </p:nvSpPr>
        <p:spPr bwMode="auto">
          <a:xfrm flipH="1">
            <a:off x="8107363" y="2914650"/>
            <a:ext cx="4762" cy="2820988"/>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86894" tIns="43447" rIns="86894" bIns="43447"/>
          <a:lstStyle/>
          <a:p>
            <a:endParaRPr lang="fr-FR"/>
          </a:p>
        </p:txBody>
      </p:sp>
      <p:grpSp>
        <p:nvGrpSpPr>
          <p:cNvPr id="11" name="Group 13">
            <a:extLst>
              <a:ext uri="{FF2B5EF4-FFF2-40B4-BE49-F238E27FC236}">
                <a16:creationId xmlns:a16="http://schemas.microsoft.com/office/drawing/2014/main" id="{5C4C4DCA-D0E3-4A9A-A69D-4B744D9FBEBB}"/>
              </a:ext>
            </a:extLst>
          </p:cNvPr>
          <p:cNvGrpSpPr>
            <a:grpSpLocks/>
          </p:cNvGrpSpPr>
          <p:nvPr/>
        </p:nvGrpSpPr>
        <p:grpSpPr bwMode="auto">
          <a:xfrm>
            <a:off x="2428875" y="3276600"/>
            <a:ext cx="4892675" cy="334963"/>
            <a:chOff x="0" y="0"/>
            <a:chExt cx="3136" cy="232"/>
          </a:xfrm>
        </p:grpSpPr>
        <p:sp>
          <p:nvSpPr>
            <p:cNvPr id="80920" name="Rectangle 14">
              <a:extLst>
                <a:ext uri="{FF2B5EF4-FFF2-40B4-BE49-F238E27FC236}">
                  <a16:creationId xmlns:a16="http://schemas.microsoft.com/office/drawing/2014/main" id="{9D84EDAC-D840-41DC-97B4-09DED89D52F4}"/>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80921" name="Rectangle 15">
              <a:extLst>
                <a:ext uri="{FF2B5EF4-FFF2-40B4-BE49-F238E27FC236}">
                  <a16:creationId xmlns:a16="http://schemas.microsoft.com/office/drawing/2014/main" id="{806B6420-ED7E-4BE7-948E-BB23D9516966}"/>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=g</a:t>
              </a:r>
              <a:r>
                <a:rPr lang="en-US" altLang="en-US" baseline="30000">
                  <a:solidFill>
                    <a:srgbClr val="3366FF"/>
                  </a:solidFill>
                  <a:latin typeface="Helvetica" panose="020B0604020202020204" pitchFamily="34" charset="0"/>
                  <a:sym typeface="Helvetica" panose="020B0604020202020204" pitchFamily="34" charset="0"/>
                </a:rPr>
                <a:t>a</a:t>
              </a:r>
              <a:r>
                <a:rPr lang="en-US" altLang="en-US">
                  <a:latin typeface="Helvetica" panose="020B0604020202020204" pitchFamily="34" charset="0"/>
                  <a:sym typeface="Helvetica" panose="020B0604020202020204" pitchFamily="34" charset="0"/>
                </a:rPr>
                <a:t> mod p</a:t>
              </a:r>
              <a:endParaRPr lang="en-US" altLang="en-US">
                <a:solidFill>
                  <a:srgbClr val="0000FF"/>
                </a:solidFill>
                <a:latin typeface="Helvetica" panose="020B0604020202020204" pitchFamily="34" charset="0"/>
                <a:sym typeface="Helvetica" panose="020B0604020202020204" pitchFamily="34" charset="0"/>
              </a:endParaRPr>
            </a:p>
          </p:txBody>
        </p:sp>
      </p:grpSp>
      <p:grpSp>
        <p:nvGrpSpPr>
          <p:cNvPr id="14" name="Grouper 13">
            <a:extLst>
              <a:ext uri="{FF2B5EF4-FFF2-40B4-BE49-F238E27FC236}">
                <a16:creationId xmlns:a16="http://schemas.microsoft.com/office/drawing/2014/main" id="{E4A479E6-B6BC-4E57-B905-6AF05EE97294}"/>
              </a:ext>
            </a:extLst>
          </p:cNvPr>
          <p:cNvGrpSpPr>
            <a:grpSpLocks/>
          </p:cNvGrpSpPr>
          <p:nvPr/>
        </p:nvGrpSpPr>
        <p:grpSpPr bwMode="auto">
          <a:xfrm>
            <a:off x="1825625" y="4083050"/>
            <a:ext cx="6318250" cy="339725"/>
            <a:chOff x="1101825" y="5753437"/>
            <a:chExt cx="8294400" cy="481330"/>
          </a:xfrm>
        </p:grpSpPr>
        <p:sp>
          <p:nvSpPr>
            <p:cNvPr id="80916" name="Line 16">
              <a:extLst>
                <a:ext uri="{FF2B5EF4-FFF2-40B4-BE49-F238E27FC236}">
                  <a16:creationId xmlns:a16="http://schemas.microsoft.com/office/drawing/2014/main" id="{A9FF0E9B-6964-484A-BC1E-27004B983930}"/>
                </a:ext>
              </a:extLst>
            </p:cNvPr>
            <p:cNvSpPr>
              <a:spLocks noChangeShapeType="1"/>
            </p:cNvSpPr>
            <p:nvPr/>
          </p:nvSpPr>
          <p:spPr bwMode="auto">
            <a:xfrm rot="10800000">
              <a:off x="1101825" y="6224527"/>
              <a:ext cx="8294400" cy="1024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lIns="117967" tIns="58983" rIns="117967" bIns="58983"/>
            <a:lstStyle/>
            <a:p>
              <a:endParaRPr lang="fr-FR"/>
            </a:p>
          </p:txBody>
        </p:sp>
        <p:grpSp>
          <p:nvGrpSpPr>
            <p:cNvPr id="80917" name="Group 17">
              <a:extLst>
                <a:ext uri="{FF2B5EF4-FFF2-40B4-BE49-F238E27FC236}">
                  <a16:creationId xmlns:a16="http://schemas.microsoft.com/office/drawing/2014/main" id="{C2436DAB-EAE1-41AA-8B0F-C02B93A49D4B}"/>
                </a:ext>
              </a:extLst>
            </p:cNvPr>
            <p:cNvGrpSpPr>
              <a:grpSpLocks/>
            </p:cNvGrpSpPr>
            <p:nvPr/>
          </p:nvGrpSpPr>
          <p:grpSpPr bwMode="auto">
            <a:xfrm>
              <a:off x="2080768" y="5753437"/>
              <a:ext cx="6422528" cy="475186"/>
              <a:chOff x="0" y="0"/>
              <a:chExt cx="3136" cy="232"/>
            </a:xfrm>
          </p:grpSpPr>
          <p:sp>
            <p:nvSpPr>
              <p:cNvPr id="80918" name="Rectangle 18">
                <a:extLst>
                  <a:ext uri="{FF2B5EF4-FFF2-40B4-BE49-F238E27FC236}">
                    <a16:creationId xmlns:a16="http://schemas.microsoft.com/office/drawing/2014/main" id="{8FB49B2B-1266-4FF3-BCB4-C595AB955FEC}"/>
                  </a:ext>
                </a:extLst>
              </p:cNvPr>
              <p:cNvSpPr>
                <a:spLocks/>
              </p:cNvSpPr>
              <p:nvPr/>
            </p:nvSpPr>
            <p:spPr bwMode="auto">
              <a:xfrm>
                <a:off x="0" y="0"/>
                <a:ext cx="3133" cy="21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80919" name="Rectangle 19">
                <a:extLst>
                  <a:ext uri="{FF2B5EF4-FFF2-40B4-BE49-F238E27FC236}">
                    <a16:creationId xmlns:a16="http://schemas.microsoft.com/office/drawing/2014/main" id="{CEDF2955-9C33-4259-90CF-556CBE02A7EA}"/>
                  </a:ext>
                </a:extLst>
              </p:cNvPr>
              <p:cNvSpPr>
                <a:spLocks/>
              </p:cNvSpPr>
              <p:nvPr/>
            </p:nvSpPr>
            <p:spPr bwMode="auto">
              <a:xfrm>
                <a:off x="0" y="0"/>
                <a:ext cx="3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51138" algn="l"/>
                    <a:tab pos="3438525" algn="l"/>
                    <a:tab pos="4125913" algn="l"/>
                    <a:tab pos="47783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008000"/>
                    </a:solidFill>
                    <a:latin typeface="Helvetica" panose="020B0604020202020204" pitchFamily="34" charset="0"/>
                    <a:sym typeface="Helvetica" panose="020B0604020202020204" pitchFamily="34" charset="0"/>
                  </a:rPr>
                  <a:t>S(B</a:t>
                </a:r>
                <a:r>
                  <a:rPr lang="en-US" altLang="en-US">
                    <a:latin typeface="Helvetica" panose="020B0604020202020204" pitchFamily="34" charset="0"/>
                    <a:sym typeface="Helvetica" panose="020B0604020202020204" pitchFamily="34" charset="0"/>
                  </a:rPr>
                  <a:t>=g</a:t>
                </a:r>
                <a:r>
                  <a:rPr lang="en-US" altLang="en-US" baseline="30000">
                    <a:solidFill>
                      <a:srgbClr val="008000"/>
                    </a:solidFill>
                    <a:latin typeface="Helvetica" panose="020B0604020202020204" pitchFamily="34" charset="0"/>
                    <a:sym typeface="Helvetica" panose="020B0604020202020204" pitchFamily="34" charset="0"/>
                  </a:rPr>
                  <a:t>b</a:t>
                </a:r>
                <a:r>
                  <a:rPr lang="en-US" altLang="en-US" baseline="30000">
                    <a:latin typeface="Helvetica" panose="020B0604020202020204" pitchFamily="34" charset="0"/>
                    <a:sym typeface="Helvetica" panose="020B0604020202020204" pitchFamily="34" charset="0"/>
                  </a:rPr>
                  <a:t> </a:t>
                </a:r>
                <a:r>
                  <a:rPr lang="en-US" altLang="en-US">
                    <a:latin typeface="Helvetica" panose="020B0604020202020204" pitchFamily="34" charset="0"/>
                    <a:sym typeface="Helvetica" panose="020B0604020202020204" pitchFamily="34" charset="0"/>
                  </a:rPr>
                  <a:t>mod p, </a:t>
                </a:r>
                <a:r>
                  <a:rPr lang="en-US" altLang="en-US">
                    <a:solidFill>
                      <a:srgbClr val="008000"/>
                    </a:solidFill>
                    <a:latin typeface="Helvetica" panose="020B0604020202020204" pitchFamily="34" charset="0"/>
                    <a:sym typeface="Helvetica" panose="020B0604020202020204" pitchFamily="34" charset="0"/>
                  </a:rPr>
                  <a:t>Priv</a:t>
                </a:r>
                <a:r>
                  <a:rPr lang="en-US" altLang="en-US" baseline="-25000">
                    <a:solidFill>
                      <a:srgbClr val="008000"/>
                    </a:solidFill>
                    <a:latin typeface="Helvetica" panose="020B0604020202020204" pitchFamily="34" charset="0"/>
                    <a:sym typeface="Helvetica" panose="020B0604020202020204" pitchFamily="34" charset="0"/>
                  </a:rPr>
                  <a:t>Bob</a:t>
                </a:r>
                <a:r>
                  <a:rPr lang="en-US" altLang="en-US">
                    <a:latin typeface="Helvetica" panose="020B0604020202020204" pitchFamily="34" charset="0"/>
                    <a:sym typeface="Helvetica" panose="020B0604020202020204" pitchFamily="34" charset="0"/>
                  </a:rPr>
                  <a:t>)</a:t>
                </a:r>
              </a:p>
              <a:p>
                <a:pPr algn="ctr" eaLnBrk="1" hangingPunct="1">
                  <a:lnSpc>
                    <a:spcPct val="83000"/>
                  </a:lnSpc>
                  <a:spcBef>
                    <a:spcPct val="0"/>
                  </a:spcBef>
                  <a:buSzTx/>
                  <a:buFontTx/>
                  <a:buNone/>
                </a:pPr>
                <a:r>
                  <a:rPr lang="en-US" altLang="en-US" sz="3200">
                    <a:latin typeface="Helvetica" panose="020B0604020202020204" pitchFamily="34" charset="0"/>
                    <a:sym typeface="Helvetica" panose="020B0604020202020204" pitchFamily="34" charset="0"/>
                  </a:rPr>
                  <a:t>Cert(</a:t>
                </a:r>
                <a:r>
                  <a:rPr lang="en-US" altLang="en-US" sz="3200">
                    <a:solidFill>
                      <a:srgbClr val="008000"/>
                    </a:solidFill>
                    <a:latin typeface="Helvetica" panose="020B0604020202020204" pitchFamily="34" charset="0"/>
                    <a:sym typeface="Helvetica" panose="020B0604020202020204" pitchFamily="34" charset="0"/>
                  </a:rPr>
                  <a:t>Pub</a:t>
                </a:r>
                <a:r>
                  <a:rPr lang="en-US" altLang="en-US" sz="3200" baseline="-33000">
                    <a:solidFill>
                      <a:srgbClr val="008000"/>
                    </a:solidFill>
                    <a:latin typeface="Helvetica" panose="020B0604020202020204" pitchFamily="34" charset="0"/>
                    <a:sym typeface="Helvetica" panose="020B0604020202020204" pitchFamily="34" charset="0"/>
                  </a:rPr>
                  <a:t>Bob</a:t>
                </a:r>
                <a:r>
                  <a:rPr lang="en-US" altLang="en-US" sz="3200">
                    <a:latin typeface="Helvetica" panose="020B0604020202020204" pitchFamily="34" charset="0"/>
                    <a:sym typeface="Helvetica" panose="020B0604020202020204" pitchFamily="34" charset="0"/>
                  </a:rPr>
                  <a:t> , </a:t>
                </a:r>
                <a:r>
                  <a:rPr lang="en-US" altLang="en-US" sz="3200">
                    <a:solidFill>
                      <a:srgbClr val="FF0000"/>
                    </a:solidFill>
                    <a:latin typeface="Helvetica" panose="020B0604020202020204" pitchFamily="34" charset="0"/>
                    <a:sym typeface="Helvetica" panose="020B0604020202020204" pitchFamily="34" charset="0"/>
                  </a:rPr>
                  <a:t>Priv</a:t>
                </a:r>
                <a:r>
                  <a:rPr lang="en-US" altLang="en-US" sz="3200" baseline="-33000">
                    <a:solidFill>
                      <a:srgbClr val="FF0000"/>
                    </a:solidFill>
                    <a:latin typeface="Helvetica" panose="020B0604020202020204" pitchFamily="34" charset="0"/>
                    <a:sym typeface="Helvetica" panose="020B0604020202020204" pitchFamily="34" charset="0"/>
                  </a:rPr>
                  <a:t>C</a:t>
                </a:r>
                <a:r>
                  <a:rPr lang="en-US" altLang="en-US" sz="3200">
                    <a:latin typeface="Helvetica" panose="020B0604020202020204" pitchFamily="34" charset="0"/>
                    <a:sym typeface="Helvetica" panose="020B0604020202020204" pitchFamily="34" charset="0"/>
                  </a:rPr>
                  <a:t> )</a:t>
                </a:r>
                <a:r>
                  <a:rPr lang="ar-SA" altLang="en-US" sz="3200">
                    <a:latin typeface="Helvetica" panose="020B0604020202020204" pitchFamily="34" charset="0"/>
                    <a:cs typeface="Arial" panose="020B0604020202020204" pitchFamily="34" charset="0"/>
                    <a:sym typeface="Helvetica" panose="020B0604020202020204" pitchFamily="34" charset="0"/>
                  </a:rPr>
                  <a:t>‏</a:t>
                </a:r>
                <a:endParaRPr lang="en-US" altLang="en-US" sz="3200">
                  <a:latin typeface="Helvetica" panose="020B0604020202020204" pitchFamily="34" charset="0"/>
                  <a:sym typeface="Helvetica" panose="020B0604020202020204" pitchFamily="34" charset="0"/>
                </a:endParaRPr>
              </a:p>
              <a:p>
                <a:pPr algn="ctr" eaLnBrk="1" hangingPunct="1">
                  <a:lnSpc>
                    <a:spcPct val="83000"/>
                  </a:lnSpc>
                  <a:spcBef>
                    <a:spcPct val="0"/>
                  </a:spcBef>
                  <a:buSzTx/>
                  <a:buFontTx/>
                  <a:buNone/>
                </a:pPr>
                <a:endParaRPr lang="en-US" altLang="en-US">
                  <a:latin typeface="Helvetica" panose="020B0604020202020204" pitchFamily="34" charset="0"/>
                  <a:sym typeface="Helvetica" panose="020B0604020202020204" pitchFamily="34" charset="0"/>
                </a:endParaRPr>
              </a:p>
            </p:txBody>
          </p:sp>
        </p:grpSp>
      </p:grpSp>
      <p:grpSp>
        <p:nvGrpSpPr>
          <p:cNvPr id="37" name="Grouper 36">
            <a:extLst>
              <a:ext uri="{FF2B5EF4-FFF2-40B4-BE49-F238E27FC236}">
                <a16:creationId xmlns:a16="http://schemas.microsoft.com/office/drawing/2014/main" id="{60F1741B-0F12-4F74-89DE-0BCBB5B43890}"/>
              </a:ext>
            </a:extLst>
          </p:cNvPr>
          <p:cNvGrpSpPr>
            <a:grpSpLocks/>
          </p:cNvGrpSpPr>
          <p:nvPr/>
        </p:nvGrpSpPr>
        <p:grpSpPr bwMode="auto">
          <a:xfrm>
            <a:off x="1255713" y="5353050"/>
            <a:ext cx="3048000" cy="1165225"/>
            <a:chOff x="1779436" y="3004592"/>
            <a:chExt cx="4002884" cy="1584176"/>
          </a:xfrm>
        </p:grpSpPr>
        <p:sp>
          <p:nvSpPr>
            <p:cNvPr id="80914" name="Bulle ronde 37">
              <a:extLst>
                <a:ext uri="{FF2B5EF4-FFF2-40B4-BE49-F238E27FC236}">
                  <a16:creationId xmlns:a16="http://schemas.microsoft.com/office/drawing/2014/main" id="{25B4BAA6-2388-48EA-A2B5-B8178615DE4C}"/>
                </a:ext>
              </a:extLst>
            </p:cNvPr>
            <p:cNvSpPr>
              <a:spLocks noChangeArrowheads="1"/>
            </p:cNvSpPr>
            <p:nvPr/>
          </p:nvSpPr>
          <p:spPr bwMode="auto">
            <a:xfrm>
              <a:off x="1821880" y="3004592"/>
              <a:ext cx="3960440" cy="1584176"/>
            </a:xfrm>
            <a:prstGeom prst="wedgeEllipseCallout">
              <a:avLst>
                <a:gd name="adj1" fmla="val -33440"/>
                <a:gd name="adj2" fmla="val -23556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80915" name="ZoneTexte 38">
              <a:extLst>
                <a:ext uri="{FF2B5EF4-FFF2-40B4-BE49-F238E27FC236}">
                  <a16:creationId xmlns:a16="http://schemas.microsoft.com/office/drawing/2014/main" id="{20B90051-8FF7-48B6-A230-2A28F2A22A36}"/>
                </a:ext>
              </a:extLst>
            </p:cNvPr>
            <p:cNvSpPr txBox="1">
              <a:spLocks noChangeArrowheads="1"/>
            </p:cNvSpPr>
            <p:nvPr/>
          </p:nvSpPr>
          <p:spPr bwMode="auto">
            <a:xfrm>
              <a:off x="1779436" y="3364632"/>
              <a:ext cx="3951989" cy="795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sz="3200">
                  <a:solidFill>
                    <a:srgbClr val="000000"/>
                  </a:solidFill>
                </a:rPr>
                <a:t>Secret=</a:t>
              </a:r>
              <a:r>
                <a:rPr lang="en-GB" altLang="en-US" sz="3200">
                  <a:solidFill>
                    <a:srgbClr val="008000"/>
                  </a:solidFill>
                </a:rPr>
                <a:t>B</a:t>
              </a:r>
              <a:r>
                <a:rPr lang="en-GB" altLang="en-US" sz="3200" baseline="30000">
                  <a:solidFill>
                    <a:srgbClr val="3366FF"/>
                  </a:solidFill>
                </a:rPr>
                <a:t>a</a:t>
              </a:r>
              <a:r>
                <a:rPr lang="en-GB" altLang="en-US" sz="3200">
                  <a:solidFill>
                    <a:srgbClr val="000000"/>
                  </a:solidFill>
                </a:rPr>
                <a:t> mod p</a:t>
              </a:r>
            </a:p>
          </p:txBody>
        </p:sp>
      </p:grpSp>
      <p:sp>
        <p:nvSpPr>
          <p:cNvPr id="40" name="Bulle ronde 39">
            <a:extLst>
              <a:ext uri="{FF2B5EF4-FFF2-40B4-BE49-F238E27FC236}">
                <a16:creationId xmlns:a16="http://schemas.microsoft.com/office/drawing/2014/main" id="{73F84F37-07A2-463E-9C91-13C281E070FF}"/>
              </a:ext>
            </a:extLst>
          </p:cNvPr>
          <p:cNvSpPr>
            <a:spLocks noChangeArrowheads="1"/>
          </p:cNvSpPr>
          <p:nvPr/>
        </p:nvSpPr>
        <p:spPr bwMode="auto">
          <a:xfrm>
            <a:off x="5610225" y="5251450"/>
            <a:ext cx="3017838" cy="1165225"/>
          </a:xfrm>
          <a:prstGeom prst="wedgeEllipseCallout">
            <a:avLst>
              <a:gd name="adj1" fmla="val 29528"/>
              <a:gd name="adj2" fmla="val -24499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67355" tIns="33677" rIns="67355" bIns="33677"/>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1" name="Rectangle 40">
            <a:extLst>
              <a:ext uri="{FF2B5EF4-FFF2-40B4-BE49-F238E27FC236}">
                <a16:creationId xmlns:a16="http://schemas.microsoft.com/office/drawing/2014/main" id="{D412BB99-F974-45EA-84D5-1709043984D6}"/>
              </a:ext>
            </a:extLst>
          </p:cNvPr>
          <p:cNvSpPr>
            <a:spLocks noChangeArrowheads="1"/>
          </p:cNvSpPr>
          <p:nvPr/>
        </p:nvSpPr>
        <p:spPr bwMode="auto">
          <a:xfrm>
            <a:off x="5702300" y="5605463"/>
            <a:ext cx="29337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55" tIns="33677" rIns="67355" bIns="33677">
            <a:spAutoFit/>
          </a:bodyPr>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r>
              <a:rPr lang="en-GB" altLang="en-US">
                <a:solidFill>
                  <a:srgbClr val="000000"/>
                </a:solidFill>
              </a:rPr>
              <a:t>Secret=</a:t>
            </a:r>
            <a:r>
              <a:rPr lang="en-GB" altLang="en-US">
                <a:solidFill>
                  <a:srgbClr val="3366FF"/>
                </a:solidFill>
              </a:rPr>
              <a:t>A</a:t>
            </a:r>
            <a:r>
              <a:rPr lang="en-GB" altLang="en-US" baseline="30000">
                <a:solidFill>
                  <a:srgbClr val="008000"/>
                </a:solidFill>
              </a:rPr>
              <a:t>b</a:t>
            </a:r>
            <a:r>
              <a:rPr lang="en-GB" altLang="en-US">
                <a:solidFill>
                  <a:srgbClr val="000000"/>
                </a:solidFill>
              </a:rPr>
              <a:t> mod p</a:t>
            </a:r>
          </a:p>
        </p:txBody>
      </p:sp>
      <p:sp>
        <p:nvSpPr>
          <p:cNvPr id="80910" name="Rectangle 22">
            <a:extLst>
              <a:ext uri="{FF2B5EF4-FFF2-40B4-BE49-F238E27FC236}">
                <a16:creationId xmlns:a16="http://schemas.microsoft.com/office/drawing/2014/main" id="{7501B0F7-F173-4830-911E-966CE58B5BCA}"/>
              </a:ext>
            </a:extLst>
          </p:cNvPr>
          <p:cNvSpPr>
            <a:spLocks/>
          </p:cNvSpPr>
          <p:nvPr/>
        </p:nvSpPr>
        <p:spPr bwMode="auto">
          <a:xfrm>
            <a:off x="6818313" y="1252538"/>
            <a:ext cx="2532062"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74775" algn="l"/>
                <a:tab pos="2062163" algn="l"/>
                <a:tab pos="2738438"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baseline="-33000">
                <a:solidFill>
                  <a:srgbClr val="008000"/>
                </a:solidFill>
                <a:latin typeface="Helvetica" panose="020B0604020202020204" pitchFamily="34" charset="0"/>
                <a:sym typeface="Helvetica" panose="020B0604020202020204" pitchFamily="34" charset="0"/>
              </a:rPr>
              <a:t>, ,</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,Priv</a:t>
            </a:r>
            <a:r>
              <a:rPr lang="en-US" altLang="en-US" sz="1900" baseline="-33000">
                <a:solidFill>
                  <a:srgbClr val="008000"/>
                </a:solidFill>
                <a:latin typeface="Helvetica" panose="020B0604020202020204" pitchFamily="34" charset="0"/>
                <a:sym typeface="Helvetica" panose="020B0604020202020204" pitchFamily="34" charset="0"/>
              </a:rPr>
              <a:t>Bob</a:t>
            </a:r>
          </a:p>
          <a:p>
            <a:pPr algn="ctr" eaLnBrk="1" hangingPunct="1">
              <a:lnSpc>
                <a:spcPct val="83000"/>
              </a:lnSpc>
              <a:spcBef>
                <a:spcPct val="0"/>
              </a:spcBef>
              <a:buSzTx/>
              <a:buFontTx/>
              <a:buNone/>
            </a:pPr>
            <a:r>
              <a:rPr lang="en-US" altLang="en-US" sz="1900">
                <a:latin typeface="Helvetica" panose="020B0604020202020204" pitchFamily="34" charset="0"/>
                <a:sym typeface="Helvetica" panose="020B0604020202020204" pitchFamily="34" charset="0"/>
              </a:rPr>
              <a:t>S</a:t>
            </a:r>
            <a:r>
              <a:rPr lang="en-US" altLang="en-US" sz="1900">
                <a:solidFill>
                  <a:srgbClr val="008000"/>
                </a:solidFill>
                <a:latin typeface="Helvetica" panose="020B0604020202020204" pitchFamily="34" charset="0"/>
                <a:sym typeface="Helvetica" panose="020B0604020202020204" pitchFamily="34" charset="0"/>
              </a:rPr>
              <a:t>(Pub</a:t>
            </a:r>
            <a:r>
              <a:rPr lang="en-US" altLang="en-US" sz="1900" baseline="-33000">
                <a:solidFill>
                  <a:srgbClr val="008000"/>
                </a:solidFill>
                <a:latin typeface="Helvetica" panose="020B0604020202020204" pitchFamily="34" charset="0"/>
                <a:sym typeface="Helvetica" panose="020B0604020202020204" pitchFamily="34" charset="0"/>
              </a:rPr>
              <a:t>Bob</a:t>
            </a:r>
            <a:r>
              <a:rPr lang="en-US" altLang="en-US" sz="1900">
                <a:solidFill>
                  <a:srgbClr val="008000"/>
                </a:solidFill>
                <a:latin typeface="Helvetica" panose="020B0604020202020204" pitchFamily="34" charset="0"/>
                <a:sym typeface="Helvetica" panose="020B0604020202020204" pitchFamily="34" charset="0"/>
              </a:rPr>
              <a:t> , </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008000"/>
                </a:solidFill>
                <a:latin typeface="Helvetica" panose="020B0604020202020204" pitchFamily="34" charset="0"/>
                <a:sym typeface="Helvetica" panose="020B0604020202020204" pitchFamily="34" charset="0"/>
              </a:rPr>
              <a:t> )</a:t>
            </a:r>
            <a:r>
              <a:rPr lang="ar-SA" altLang="en-US" sz="19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en-US" sz="1900">
              <a:solidFill>
                <a:srgbClr val="008000"/>
              </a:solidFill>
              <a:latin typeface="Helvetica" panose="020B0604020202020204" pitchFamily="34" charset="0"/>
              <a:sym typeface="Helvetica" panose="020B0604020202020204" pitchFamily="34" charset="0"/>
            </a:endParaRPr>
          </a:p>
        </p:txBody>
      </p:sp>
      <p:sp>
        <p:nvSpPr>
          <p:cNvPr id="80912" name="Rectangle 24">
            <a:extLst>
              <a:ext uri="{FF2B5EF4-FFF2-40B4-BE49-F238E27FC236}">
                <a16:creationId xmlns:a16="http://schemas.microsoft.com/office/drawing/2014/main" id="{59959506-9CCD-4CBB-A3A5-D3ACF36E9D5E}"/>
              </a:ext>
            </a:extLst>
          </p:cNvPr>
          <p:cNvSpPr>
            <a:spLocks/>
          </p:cNvSpPr>
          <p:nvPr/>
        </p:nvSpPr>
        <p:spPr bwMode="auto">
          <a:xfrm>
            <a:off x="3765550" y="1865313"/>
            <a:ext cx="1370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0000"/>
                </a:solidFill>
                <a:latin typeface="Helvetica" panose="020B0604020202020204" pitchFamily="34" charset="0"/>
                <a:sym typeface="Helvetica" panose="020B0604020202020204" pitchFamily="34" charset="0"/>
              </a:rPr>
              <a:t>Charles</a:t>
            </a:r>
          </a:p>
        </p:txBody>
      </p:sp>
      <p:sp>
        <p:nvSpPr>
          <p:cNvPr id="80913" name="Rectangle 25">
            <a:extLst>
              <a:ext uri="{FF2B5EF4-FFF2-40B4-BE49-F238E27FC236}">
                <a16:creationId xmlns:a16="http://schemas.microsoft.com/office/drawing/2014/main" id="{B829CA8B-B3F5-4D59-9686-167E3487A0F1}"/>
              </a:ext>
            </a:extLst>
          </p:cNvPr>
          <p:cNvSpPr>
            <a:spLocks/>
          </p:cNvSpPr>
          <p:nvPr/>
        </p:nvSpPr>
        <p:spPr bwMode="auto">
          <a:xfrm>
            <a:off x="3767138" y="2224088"/>
            <a:ext cx="13223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2075"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sz="1900">
                <a:solidFill>
                  <a:srgbClr val="FF0000"/>
                </a:solidFill>
                <a:latin typeface="Helvetica" panose="020B0604020202020204" pitchFamily="34" charset="0"/>
                <a:sym typeface="Helvetica" panose="020B0604020202020204" pitchFamily="34" charset="0"/>
              </a:rPr>
              <a:t>Pub</a:t>
            </a:r>
            <a:r>
              <a:rPr lang="en-US" altLang="en-US" sz="1900" baseline="-33000">
                <a:solidFill>
                  <a:srgbClr val="FF0000"/>
                </a:solidFill>
                <a:latin typeface="Helvetica" panose="020B0604020202020204" pitchFamily="34" charset="0"/>
                <a:sym typeface="Helvetica" panose="020B0604020202020204" pitchFamily="34" charset="0"/>
              </a:rPr>
              <a:t>C,</a:t>
            </a:r>
            <a:r>
              <a:rPr lang="en-US" altLang="en-US" sz="1900">
                <a:solidFill>
                  <a:srgbClr val="FF0000"/>
                </a:solidFill>
                <a:latin typeface="Helvetica" panose="020B0604020202020204" pitchFamily="34" charset="0"/>
                <a:sym typeface="Helvetica" panose="020B0604020202020204" pitchFamily="34" charset="0"/>
              </a:rPr>
              <a:t>,Priv</a:t>
            </a:r>
            <a:r>
              <a:rPr lang="en-US" altLang="en-US" sz="1900" baseline="-33000">
                <a:solidFill>
                  <a:srgbClr val="FF0000"/>
                </a:solidFill>
                <a:latin typeface="Helvetica" panose="020B0604020202020204" pitchFamily="34" charset="0"/>
                <a:sym typeface="Helvetica" panose="020B0604020202020204" pitchFamily="34" charset="0"/>
              </a:rPr>
              <a:t>C</a:t>
            </a:r>
          </a:p>
        </p:txBody>
      </p:sp>
      <p:grpSp>
        <p:nvGrpSpPr>
          <p:cNvPr id="2" name="Group 6">
            <a:extLst>
              <a:ext uri="{FF2B5EF4-FFF2-40B4-BE49-F238E27FC236}">
                <a16:creationId xmlns:a16="http://schemas.microsoft.com/office/drawing/2014/main" id="{D1CE026C-B16B-9344-0EF7-472F8A252AE9}"/>
              </a:ext>
            </a:extLst>
          </p:cNvPr>
          <p:cNvGrpSpPr>
            <a:grpSpLocks/>
          </p:cNvGrpSpPr>
          <p:nvPr/>
        </p:nvGrpSpPr>
        <p:grpSpPr bwMode="auto">
          <a:xfrm>
            <a:off x="7898607" y="1875362"/>
            <a:ext cx="417512" cy="728581"/>
            <a:chOff x="0" y="0"/>
            <a:chExt cx="506" cy="1003"/>
          </a:xfrm>
        </p:grpSpPr>
        <p:sp>
          <p:nvSpPr>
            <p:cNvPr id="3" name="Rectangle 7">
              <a:extLst>
                <a:ext uri="{FF2B5EF4-FFF2-40B4-BE49-F238E27FC236}">
                  <a16:creationId xmlns:a16="http://schemas.microsoft.com/office/drawing/2014/main" id="{9BB4B406-A2FB-50BD-545B-AE31B4F04B04}"/>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4" name="Rectangle 8">
              <a:extLst>
                <a:ext uri="{FF2B5EF4-FFF2-40B4-BE49-F238E27FC236}">
                  <a16:creationId xmlns:a16="http://schemas.microsoft.com/office/drawing/2014/main" id="{4C67F7B2-2DB1-C358-C878-1EF50181D526}"/>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16" name="Group 15">
            <a:extLst>
              <a:ext uri="{FF2B5EF4-FFF2-40B4-BE49-F238E27FC236}">
                <a16:creationId xmlns:a16="http://schemas.microsoft.com/office/drawing/2014/main" id="{450AFFA5-4822-AE1A-6827-2160F202108D}"/>
              </a:ext>
            </a:extLst>
          </p:cNvPr>
          <p:cNvGrpSpPr>
            <a:grpSpLocks/>
          </p:cNvGrpSpPr>
          <p:nvPr/>
        </p:nvGrpSpPr>
        <p:grpSpPr bwMode="auto">
          <a:xfrm>
            <a:off x="1600973" y="1836143"/>
            <a:ext cx="673643" cy="861615"/>
            <a:chOff x="0" y="0"/>
            <a:chExt cx="656" cy="1194"/>
          </a:xfrm>
        </p:grpSpPr>
        <p:sp>
          <p:nvSpPr>
            <p:cNvPr id="17" name="Rectangle 16">
              <a:extLst>
                <a:ext uri="{FF2B5EF4-FFF2-40B4-BE49-F238E27FC236}">
                  <a16:creationId xmlns:a16="http://schemas.microsoft.com/office/drawing/2014/main" id="{571B3028-35BE-2CBD-E35A-8793443762B0}"/>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18" name="Rectangle 17">
              <a:extLst>
                <a:ext uri="{FF2B5EF4-FFF2-40B4-BE49-F238E27FC236}">
                  <a16:creationId xmlns:a16="http://schemas.microsoft.com/office/drawing/2014/main" id="{EDE232D9-8149-0B0D-654E-F8B8C2F338CA}"/>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pic>
        <p:nvPicPr>
          <p:cNvPr id="20" name="Graphic 19" descr="Judge male outline">
            <a:extLst>
              <a:ext uri="{FF2B5EF4-FFF2-40B4-BE49-F238E27FC236}">
                <a16:creationId xmlns:a16="http://schemas.microsoft.com/office/drawing/2014/main" id="{77B5CC81-DC4C-C5B3-5E6E-95F91CC12E0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71131" y="918817"/>
            <a:ext cx="914400" cy="9144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500"/>
                                        <p:tgtEl>
                                          <p:spTgt spid="14"/>
                                        </p:tgtEl>
                                      </p:cBhvr>
                                    </p:animEffect>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26C89B93-BC6E-4B6A-B3F7-797E9E39EFBE}"/>
              </a:ext>
            </a:extLst>
          </p:cNvPr>
          <p:cNvSpPr>
            <a:spLocks noGrp="1" noChangeArrowheads="1"/>
          </p:cNvSpPr>
          <p:nvPr>
            <p:ph type="title"/>
          </p:nvPr>
        </p:nvSpPr>
        <p:spPr/>
        <p:txBody>
          <a:bodyPr/>
          <a:lstStyle/>
          <a:p>
            <a:pPr eaLnBrk="1" hangingPunct="1"/>
            <a:r>
              <a:rPr lang="en-US" altLang="en-US"/>
              <a:t>Agenda</a:t>
            </a:r>
          </a:p>
        </p:txBody>
      </p:sp>
      <p:sp>
        <p:nvSpPr>
          <p:cNvPr id="17410" name="Rectangle 2">
            <a:extLst>
              <a:ext uri="{FF2B5EF4-FFF2-40B4-BE49-F238E27FC236}">
                <a16:creationId xmlns:a16="http://schemas.microsoft.com/office/drawing/2014/main" id="{C5F39B8E-B528-4A9B-9D09-68051D1017E2}"/>
              </a:ext>
            </a:extLst>
          </p:cNvPr>
          <p:cNvSpPr>
            <a:spLocks noGrp="1" noChangeArrowheads="1"/>
          </p:cNvSpPr>
          <p:nvPr>
            <p:ph type="body" idx="1"/>
          </p:nvPr>
        </p:nvSpPr>
        <p:spPr/>
        <p:txBody>
          <a:bodyPr/>
          <a:lstStyle/>
          <a:p>
            <a:pPr marL="654050" eaLnBrk="1" hangingPunct="1"/>
            <a:r>
              <a:rPr lang="en-US" altLang="en-US"/>
              <a:t>Sharing resources</a:t>
            </a:r>
          </a:p>
          <a:p>
            <a:pPr marL="654050" eaLnBrk="1" hangingPunct="1"/>
            <a:r>
              <a:rPr lang="en-US" altLang="en-US"/>
              <a:t>Network security principles</a:t>
            </a:r>
          </a:p>
          <a:p>
            <a:pPr marL="654050" eaLnBrk="1" hangingPunct="1"/>
            <a:r>
              <a:rPr lang="en-US" altLang="en-US"/>
              <a:t>Security protocols</a:t>
            </a:r>
          </a:p>
          <a:p>
            <a:pPr marL="982663" lvl="1" eaLnBrk="1" hangingPunct="1"/>
            <a:r>
              <a:rPr lang="en-US" altLang="en-US">
                <a:solidFill>
                  <a:srgbClr val="FF0000"/>
                </a:solidFill>
              </a:rPr>
              <a:t>Transport Layer Security (TLS)</a:t>
            </a:r>
          </a:p>
          <a:p>
            <a:pPr marL="982663" lvl="1" eaLnBrk="1" hangingPunct="1"/>
            <a:r>
              <a:rPr lang="en-US" altLang="en-US"/>
              <a:t>Ssh</a:t>
            </a:r>
          </a:p>
          <a:p>
            <a:pPr marL="982663" lvl="1" eaLnBrk="1" hangingPunct="1"/>
            <a:r>
              <a:rPr lang="en-US" altLang="en-US"/>
              <a:t>Annoying attacks</a:t>
            </a:r>
          </a:p>
        </p:txBody>
      </p:sp>
    </p:spTree>
    <p:extLst>
      <p:ext uri="{BB962C8B-B14F-4D97-AF65-F5344CB8AC3E}">
        <p14:creationId xmlns:p14="http://schemas.microsoft.com/office/powerpoint/2010/main" val="3035102969"/>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E60F3-37C1-4DF4-A6AD-9EF3C0B482B9}"/>
              </a:ext>
            </a:extLst>
          </p:cNvPr>
          <p:cNvSpPr>
            <a:spLocks noGrp="1"/>
          </p:cNvSpPr>
          <p:nvPr>
            <p:ph type="title"/>
          </p:nvPr>
        </p:nvSpPr>
        <p:spPr/>
        <p:txBody>
          <a:bodyPr/>
          <a:lstStyle/>
          <a:p>
            <a:pPr>
              <a:defRPr/>
            </a:pPr>
            <a:r>
              <a:rPr lang="en-GB">
                <a:sym typeface="Gill Sans" charset="0"/>
              </a:rPr>
              <a:t>TLS in the stack</a:t>
            </a:r>
          </a:p>
        </p:txBody>
      </p:sp>
      <p:sp>
        <p:nvSpPr>
          <p:cNvPr id="3" name="Espace réservé du contenu 2">
            <a:extLst>
              <a:ext uri="{FF2B5EF4-FFF2-40B4-BE49-F238E27FC236}">
                <a16:creationId xmlns:a16="http://schemas.microsoft.com/office/drawing/2014/main" id="{B11267AA-DF72-4660-A287-593FBB729EF1}"/>
              </a:ext>
            </a:extLst>
          </p:cNvPr>
          <p:cNvSpPr>
            <a:spLocks noGrp="1"/>
          </p:cNvSpPr>
          <p:nvPr>
            <p:ph idx="1"/>
          </p:nvPr>
        </p:nvSpPr>
        <p:spPr/>
        <p:txBody>
          <a:bodyPr/>
          <a:lstStyle/>
          <a:p>
            <a:pPr marL="617418" indent="-420967">
              <a:spcBef>
                <a:spcPts val="1768"/>
              </a:spcBef>
              <a:buFont typeface="Gill Sans" charset="0"/>
              <a:buChar char="•"/>
              <a:defRPr/>
            </a:pPr>
            <a:endParaRPr lang="en-GB">
              <a:sym typeface="Gill Sans" charset="0"/>
            </a:endParaRPr>
          </a:p>
        </p:txBody>
      </p:sp>
      <p:grpSp>
        <p:nvGrpSpPr>
          <p:cNvPr id="55299" name="Group 6">
            <a:extLst>
              <a:ext uri="{FF2B5EF4-FFF2-40B4-BE49-F238E27FC236}">
                <a16:creationId xmlns:a16="http://schemas.microsoft.com/office/drawing/2014/main" id="{7AA5B36F-49BD-42DD-8266-C68C8CE4081B}"/>
              </a:ext>
            </a:extLst>
          </p:cNvPr>
          <p:cNvGrpSpPr>
            <a:grpSpLocks/>
          </p:cNvGrpSpPr>
          <p:nvPr/>
        </p:nvGrpSpPr>
        <p:grpSpPr bwMode="auto">
          <a:xfrm>
            <a:off x="1209675" y="5003800"/>
            <a:ext cx="1701800" cy="306388"/>
            <a:chOff x="0" y="0"/>
            <a:chExt cx="1408" cy="274"/>
          </a:xfrm>
        </p:grpSpPr>
        <p:sp>
          <p:nvSpPr>
            <p:cNvPr id="55363" name="AutoShape 7">
              <a:extLst>
                <a:ext uri="{FF2B5EF4-FFF2-40B4-BE49-F238E27FC236}">
                  <a16:creationId xmlns:a16="http://schemas.microsoft.com/office/drawing/2014/main" id="{7AB6F7DD-CACE-4854-BE3F-872B2DC82C2C}"/>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64" name="Rectangle 8">
              <a:extLst>
                <a:ext uri="{FF2B5EF4-FFF2-40B4-BE49-F238E27FC236}">
                  <a16:creationId xmlns:a16="http://schemas.microsoft.com/office/drawing/2014/main" id="{0629EEDC-EDE5-48F4-8FD4-92C5D6CEC2C1}"/>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Physical layer</a:t>
              </a:r>
            </a:p>
          </p:txBody>
        </p:sp>
      </p:grpSp>
      <p:grpSp>
        <p:nvGrpSpPr>
          <p:cNvPr id="55300" name="Group 9">
            <a:extLst>
              <a:ext uri="{FF2B5EF4-FFF2-40B4-BE49-F238E27FC236}">
                <a16:creationId xmlns:a16="http://schemas.microsoft.com/office/drawing/2014/main" id="{3A69B8AC-6F75-4EEC-8A36-3982F5E615B5}"/>
              </a:ext>
            </a:extLst>
          </p:cNvPr>
          <p:cNvGrpSpPr>
            <a:grpSpLocks/>
          </p:cNvGrpSpPr>
          <p:nvPr/>
        </p:nvGrpSpPr>
        <p:grpSpPr bwMode="auto">
          <a:xfrm>
            <a:off x="6934200" y="5026025"/>
            <a:ext cx="1703388" cy="284163"/>
            <a:chOff x="0" y="0"/>
            <a:chExt cx="1408" cy="254"/>
          </a:xfrm>
        </p:grpSpPr>
        <p:sp>
          <p:nvSpPr>
            <p:cNvPr id="55361" name="AutoShape 10">
              <a:extLst>
                <a:ext uri="{FF2B5EF4-FFF2-40B4-BE49-F238E27FC236}">
                  <a16:creationId xmlns:a16="http://schemas.microsoft.com/office/drawing/2014/main" id="{D88A6338-A002-4EBD-A1EE-31304ED09C25}"/>
                </a:ext>
              </a:extLst>
            </p:cNvPr>
            <p:cNvSpPr>
              <a:spLocks/>
            </p:cNvSpPr>
            <p:nvPr/>
          </p:nvSpPr>
          <p:spPr bwMode="auto">
            <a:xfrm>
              <a:off x="1" y="0"/>
              <a:ext cx="1406" cy="254"/>
            </a:xfrm>
            <a:prstGeom prst="roundRect">
              <a:avLst>
                <a:gd name="adj" fmla="val 394"/>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62" name="Rectangle 11">
              <a:extLst>
                <a:ext uri="{FF2B5EF4-FFF2-40B4-BE49-F238E27FC236}">
                  <a16:creationId xmlns:a16="http://schemas.microsoft.com/office/drawing/2014/main" id="{E2B769A2-F542-460E-9664-C4A2F346A257}"/>
                </a:ext>
              </a:extLst>
            </p:cNvPr>
            <p:cNvSpPr>
              <a:spLocks/>
            </p:cNvSpPr>
            <p:nvPr/>
          </p:nvSpPr>
          <p:spPr bwMode="auto">
            <a:xfrm>
              <a:off x="0" y="3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Physical layer</a:t>
              </a:r>
            </a:p>
          </p:txBody>
        </p:sp>
      </p:grpSp>
      <p:sp>
        <p:nvSpPr>
          <p:cNvPr id="55301" name="AutoShape 12">
            <a:extLst>
              <a:ext uri="{FF2B5EF4-FFF2-40B4-BE49-F238E27FC236}">
                <a16:creationId xmlns:a16="http://schemas.microsoft.com/office/drawing/2014/main" id="{C193F176-AE5C-429B-AEFF-9A840B4BCAFF}"/>
              </a:ext>
            </a:extLst>
          </p:cNvPr>
          <p:cNvSpPr>
            <a:spLocks/>
          </p:cNvSpPr>
          <p:nvPr/>
        </p:nvSpPr>
        <p:spPr bwMode="auto">
          <a:xfrm>
            <a:off x="1952625" y="5310188"/>
            <a:ext cx="2535238" cy="136525"/>
          </a:xfrm>
          <a:prstGeom prst="roundRect">
            <a:avLst>
              <a:gd name="adj" fmla="val 819"/>
            </a:avLst>
          </a:prstGeom>
          <a:solidFill>
            <a:srgbClr val="C0C0C0"/>
          </a:solidFill>
          <a:ln w="12700">
            <a:solidFill>
              <a:schemeClr val="tx1"/>
            </a:solidFill>
            <a:round/>
            <a:headEnd/>
            <a:tailEnd/>
          </a:ln>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02" name="Line 13">
            <a:extLst>
              <a:ext uri="{FF2B5EF4-FFF2-40B4-BE49-F238E27FC236}">
                <a16:creationId xmlns:a16="http://schemas.microsoft.com/office/drawing/2014/main" id="{5116440E-FBC4-4712-AE64-EC9CF24A948D}"/>
              </a:ext>
            </a:extLst>
          </p:cNvPr>
          <p:cNvSpPr>
            <a:spLocks noChangeShapeType="1"/>
          </p:cNvSpPr>
          <p:nvPr/>
        </p:nvSpPr>
        <p:spPr bwMode="auto">
          <a:xfrm rot="10800000" flipH="1">
            <a:off x="1209675" y="4492625"/>
            <a:ext cx="1588" cy="377825"/>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55303" name="Line 14">
            <a:extLst>
              <a:ext uri="{FF2B5EF4-FFF2-40B4-BE49-F238E27FC236}">
                <a16:creationId xmlns:a16="http://schemas.microsoft.com/office/drawing/2014/main" id="{15D2A8D5-BEFA-4517-B680-0B437E33BADD}"/>
              </a:ext>
            </a:extLst>
          </p:cNvPr>
          <p:cNvSpPr>
            <a:spLocks noChangeShapeType="1"/>
          </p:cNvSpPr>
          <p:nvPr/>
        </p:nvSpPr>
        <p:spPr bwMode="auto">
          <a:xfrm rot="10800000" flipH="1">
            <a:off x="2911475" y="4492625"/>
            <a:ext cx="1588" cy="377825"/>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55304" name="Line 15">
            <a:extLst>
              <a:ext uri="{FF2B5EF4-FFF2-40B4-BE49-F238E27FC236}">
                <a16:creationId xmlns:a16="http://schemas.microsoft.com/office/drawing/2014/main" id="{2E0991F3-A7C1-459D-9E84-48C2E57E809D}"/>
              </a:ext>
            </a:extLst>
          </p:cNvPr>
          <p:cNvSpPr>
            <a:spLocks noChangeShapeType="1"/>
          </p:cNvSpPr>
          <p:nvPr/>
        </p:nvSpPr>
        <p:spPr bwMode="auto">
          <a:xfrm rot="10800000" flipH="1">
            <a:off x="8636000" y="4492625"/>
            <a:ext cx="1588" cy="377825"/>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55305" name="Group 16">
            <a:extLst>
              <a:ext uri="{FF2B5EF4-FFF2-40B4-BE49-F238E27FC236}">
                <a16:creationId xmlns:a16="http://schemas.microsoft.com/office/drawing/2014/main" id="{D2AD2C9A-43DE-4F11-AAAF-83C00779724B}"/>
              </a:ext>
            </a:extLst>
          </p:cNvPr>
          <p:cNvGrpSpPr>
            <a:grpSpLocks/>
          </p:cNvGrpSpPr>
          <p:nvPr/>
        </p:nvGrpSpPr>
        <p:grpSpPr bwMode="auto">
          <a:xfrm>
            <a:off x="1209675" y="4686300"/>
            <a:ext cx="1703388" cy="304800"/>
            <a:chOff x="0" y="0"/>
            <a:chExt cx="1408" cy="274"/>
          </a:xfrm>
        </p:grpSpPr>
        <p:sp>
          <p:nvSpPr>
            <p:cNvPr id="55359" name="AutoShape 17">
              <a:extLst>
                <a:ext uri="{FF2B5EF4-FFF2-40B4-BE49-F238E27FC236}">
                  <a16:creationId xmlns:a16="http://schemas.microsoft.com/office/drawing/2014/main" id="{B0C2C2C7-60BA-4062-AE3A-3BE3C3AC6811}"/>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60" name="Rectangle 18">
              <a:extLst>
                <a:ext uri="{FF2B5EF4-FFF2-40B4-BE49-F238E27FC236}">
                  <a16:creationId xmlns:a16="http://schemas.microsoft.com/office/drawing/2014/main" id="{236A9C2D-8E8C-412F-9ED1-B8C300D5347D}"/>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Datalink</a:t>
              </a:r>
            </a:p>
          </p:txBody>
        </p:sp>
      </p:grpSp>
      <p:grpSp>
        <p:nvGrpSpPr>
          <p:cNvPr id="55306" name="Group 19">
            <a:extLst>
              <a:ext uri="{FF2B5EF4-FFF2-40B4-BE49-F238E27FC236}">
                <a16:creationId xmlns:a16="http://schemas.microsoft.com/office/drawing/2014/main" id="{8F84353B-558D-42DB-BC16-82F50EE03BE5}"/>
              </a:ext>
            </a:extLst>
          </p:cNvPr>
          <p:cNvGrpSpPr>
            <a:grpSpLocks/>
          </p:cNvGrpSpPr>
          <p:nvPr/>
        </p:nvGrpSpPr>
        <p:grpSpPr bwMode="auto">
          <a:xfrm>
            <a:off x="6926263" y="4708525"/>
            <a:ext cx="1703387" cy="304800"/>
            <a:chOff x="0" y="0"/>
            <a:chExt cx="1408" cy="274"/>
          </a:xfrm>
        </p:grpSpPr>
        <p:sp>
          <p:nvSpPr>
            <p:cNvPr id="55357" name="AutoShape 20">
              <a:extLst>
                <a:ext uri="{FF2B5EF4-FFF2-40B4-BE49-F238E27FC236}">
                  <a16:creationId xmlns:a16="http://schemas.microsoft.com/office/drawing/2014/main" id="{9D85D820-CCE0-4844-B195-DF0F9D587057}"/>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58" name="Rectangle 21">
              <a:extLst>
                <a:ext uri="{FF2B5EF4-FFF2-40B4-BE49-F238E27FC236}">
                  <a16:creationId xmlns:a16="http://schemas.microsoft.com/office/drawing/2014/main" id="{28860BF8-E72B-4C9D-9E21-086574D097A4}"/>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Datalink</a:t>
              </a:r>
            </a:p>
          </p:txBody>
        </p:sp>
      </p:grpSp>
      <p:grpSp>
        <p:nvGrpSpPr>
          <p:cNvPr id="55307" name="Group 22">
            <a:extLst>
              <a:ext uri="{FF2B5EF4-FFF2-40B4-BE49-F238E27FC236}">
                <a16:creationId xmlns:a16="http://schemas.microsoft.com/office/drawing/2014/main" id="{8A36CF56-B851-4E74-8FBC-7CBEDA5ED14C}"/>
              </a:ext>
            </a:extLst>
          </p:cNvPr>
          <p:cNvGrpSpPr>
            <a:grpSpLocks/>
          </p:cNvGrpSpPr>
          <p:nvPr/>
        </p:nvGrpSpPr>
        <p:grpSpPr bwMode="auto">
          <a:xfrm>
            <a:off x="6927850" y="4402138"/>
            <a:ext cx="1701800" cy="306387"/>
            <a:chOff x="0" y="0"/>
            <a:chExt cx="1408" cy="274"/>
          </a:xfrm>
        </p:grpSpPr>
        <p:sp>
          <p:nvSpPr>
            <p:cNvPr id="55355" name="AutoShape 23">
              <a:extLst>
                <a:ext uri="{FF2B5EF4-FFF2-40B4-BE49-F238E27FC236}">
                  <a16:creationId xmlns:a16="http://schemas.microsoft.com/office/drawing/2014/main" id="{8152487E-4E6B-4A21-A571-568C7C1034FB}"/>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56" name="Rectangle 24">
              <a:extLst>
                <a:ext uri="{FF2B5EF4-FFF2-40B4-BE49-F238E27FC236}">
                  <a16:creationId xmlns:a16="http://schemas.microsoft.com/office/drawing/2014/main" id="{37E751DF-812F-48A4-8533-709D25B528FE}"/>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Network</a:t>
              </a:r>
            </a:p>
          </p:txBody>
        </p:sp>
      </p:grpSp>
      <p:grpSp>
        <p:nvGrpSpPr>
          <p:cNvPr id="55308" name="Group 25">
            <a:extLst>
              <a:ext uri="{FF2B5EF4-FFF2-40B4-BE49-F238E27FC236}">
                <a16:creationId xmlns:a16="http://schemas.microsoft.com/office/drawing/2014/main" id="{7E69DB11-9D0D-4CC1-A693-518DC6DB8F0F}"/>
              </a:ext>
            </a:extLst>
          </p:cNvPr>
          <p:cNvGrpSpPr>
            <a:grpSpLocks/>
          </p:cNvGrpSpPr>
          <p:nvPr/>
        </p:nvGrpSpPr>
        <p:grpSpPr bwMode="auto">
          <a:xfrm>
            <a:off x="1209675" y="4367213"/>
            <a:ext cx="1703388" cy="306387"/>
            <a:chOff x="0" y="0"/>
            <a:chExt cx="1408" cy="274"/>
          </a:xfrm>
        </p:grpSpPr>
        <p:sp>
          <p:nvSpPr>
            <p:cNvPr id="55353" name="AutoShape 26">
              <a:extLst>
                <a:ext uri="{FF2B5EF4-FFF2-40B4-BE49-F238E27FC236}">
                  <a16:creationId xmlns:a16="http://schemas.microsoft.com/office/drawing/2014/main" id="{014E1FC2-991F-44C4-AE5E-2148F5A5DF92}"/>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54" name="Rectangle 27">
              <a:extLst>
                <a:ext uri="{FF2B5EF4-FFF2-40B4-BE49-F238E27FC236}">
                  <a16:creationId xmlns:a16="http://schemas.microsoft.com/office/drawing/2014/main" id="{C3FEC578-158E-4312-8AEE-36036C750FB0}"/>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Network</a:t>
              </a:r>
            </a:p>
          </p:txBody>
        </p:sp>
      </p:grpSp>
      <p:grpSp>
        <p:nvGrpSpPr>
          <p:cNvPr id="55309" name="Group 28">
            <a:extLst>
              <a:ext uri="{FF2B5EF4-FFF2-40B4-BE49-F238E27FC236}">
                <a16:creationId xmlns:a16="http://schemas.microsoft.com/office/drawing/2014/main" id="{F99EFC15-4726-4896-BD6C-B6031F47F9E1}"/>
              </a:ext>
            </a:extLst>
          </p:cNvPr>
          <p:cNvGrpSpPr>
            <a:grpSpLocks/>
          </p:cNvGrpSpPr>
          <p:nvPr/>
        </p:nvGrpSpPr>
        <p:grpSpPr bwMode="auto">
          <a:xfrm>
            <a:off x="4168775" y="5014913"/>
            <a:ext cx="1703388" cy="284162"/>
            <a:chOff x="0" y="0"/>
            <a:chExt cx="1408" cy="254"/>
          </a:xfrm>
        </p:grpSpPr>
        <p:sp>
          <p:nvSpPr>
            <p:cNvPr id="55351" name="AutoShape 29">
              <a:extLst>
                <a:ext uri="{FF2B5EF4-FFF2-40B4-BE49-F238E27FC236}">
                  <a16:creationId xmlns:a16="http://schemas.microsoft.com/office/drawing/2014/main" id="{2452BA49-EEAF-4508-A127-AA9CD990FB2C}"/>
                </a:ext>
              </a:extLst>
            </p:cNvPr>
            <p:cNvSpPr>
              <a:spLocks/>
            </p:cNvSpPr>
            <p:nvPr/>
          </p:nvSpPr>
          <p:spPr bwMode="auto">
            <a:xfrm>
              <a:off x="1" y="0"/>
              <a:ext cx="1406" cy="254"/>
            </a:xfrm>
            <a:prstGeom prst="roundRect">
              <a:avLst>
                <a:gd name="adj" fmla="val 394"/>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52" name="Rectangle 30">
              <a:extLst>
                <a:ext uri="{FF2B5EF4-FFF2-40B4-BE49-F238E27FC236}">
                  <a16:creationId xmlns:a16="http://schemas.microsoft.com/office/drawing/2014/main" id="{CB12C275-8477-490B-970B-E3E979CB6A24}"/>
                </a:ext>
              </a:extLst>
            </p:cNvPr>
            <p:cNvSpPr>
              <a:spLocks/>
            </p:cNvSpPr>
            <p:nvPr/>
          </p:nvSpPr>
          <p:spPr bwMode="auto">
            <a:xfrm>
              <a:off x="0" y="3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Physical layer</a:t>
              </a:r>
            </a:p>
          </p:txBody>
        </p:sp>
      </p:grpSp>
      <p:sp>
        <p:nvSpPr>
          <p:cNvPr id="55310" name="Line 31">
            <a:extLst>
              <a:ext uri="{FF2B5EF4-FFF2-40B4-BE49-F238E27FC236}">
                <a16:creationId xmlns:a16="http://schemas.microsoft.com/office/drawing/2014/main" id="{D9227805-82E9-495E-A675-2529DC1E6D12}"/>
              </a:ext>
            </a:extLst>
          </p:cNvPr>
          <p:cNvSpPr>
            <a:spLocks noChangeShapeType="1"/>
          </p:cNvSpPr>
          <p:nvPr/>
        </p:nvSpPr>
        <p:spPr bwMode="auto">
          <a:xfrm rot="10800000" flipH="1">
            <a:off x="4170363" y="4481513"/>
            <a:ext cx="1587" cy="377825"/>
          </a:xfrm>
          <a:prstGeom prst="line">
            <a:avLst/>
          </a:prstGeom>
          <a:noFill/>
          <a:ln w="12700">
            <a:solidFill>
              <a:schemeClr val="tx1"/>
            </a:solidFill>
            <a:prstDash val="sysDashDotDot"/>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55311" name="Group 32">
            <a:extLst>
              <a:ext uri="{FF2B5EF4-FFF2-40B4-BE49-F238E27FC236}">
                <a16:creationId xmlns:a16="http://schemas.microsoft.com/office/drawing/2014/main" id="{D53B096D-6F71-4556-83E5-E22D26AE5B23}"/>
              </a:ext>
            </a:extLst>
          </p:cNvPr>
          <p:cNvGrpSpPr>
            <a:grpSpLocks/>
          </p:cNvGrpSpPr>
          <p:nvPr/>
        </p:nvGrpSpPr>
        <p:grpSpPr bwMode="auto">
          <a:xfrm>
            <a:off x="4163634" y="4697413"/>
            <a:ext cx="2141754" cy="306387"/>
            <a:chOff x="1" y="0"/>
            <a:chExt cx="1772" cy="274"/>
          </a:xfrm>
        </p:grpSpPr>
        <p:sp>
          <p:nvSpPr>
            <p:cNvPr id="55349" name="AutoShape 33">
              <a:extLst>
                <a:ext uri="{FF2B5EF4-FFF2-40B4-BE49-F238E27FC236}">
                  <a16:creationId xmlns:a16="http://schemas.microsoft.com/office/drawing/2014/main" id="{684E8DDD-3A36-45A1-A482-1FC55BAD4E54}"/>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50" name="Rectangle 34">
              <a:extLst>
                <a:ext uri="{FF2B5EF4-FFF2-40B4-BE49-F238E27FC236}">
                  <a16:creationId xmlns:a16="http://schemas.microsoft.com/office/drawing/2014/main" id="{5E28A646-1A26-48CA-AE16-B58FE96877EF}"/>
                </a:ext>
              </a:extLst>
            </p:cNvPr>
            <p:cNvSpPr>
              <a:spLocks/>
            </p:cNvSpPr>
            <p:nvPr/>
          </p:nvSpPr>
          <p:spPr bwMode="auto">
            <a:xfrm>
              <a:off x="365" y="35"/>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Datalink</a:t>
              </a:r>
            </a:p>
          </p:txBody>
        </p:sp>
      </p:grpSp>
      <p:grpSp>
        <p:nvGrpSpPr>
          <p:cNvPr id="55312" name="Group 35">
            <a:extLst>
              <a:ext uri="{FF2B5EF4-FFF2-40B4-BE49-F238E27FC236}">
                <a16:creationId xmlns:a16="http://schemas.microsoft.com/office/drawing/2014/main" id="{F170A00C-1504-4811-A0B6-E79DF6C6A2E7}"/>
              </a:ext>
            </a:extLst>
          </p:cNvPr>
          <p:cNvGrpSpPr>
            <a:grpSpLocks/>
          </p:cNvGrpSpPr>
          <p:nvPr/>
        </p:nvGrpSpPr>
        <p:grpSpPr bwMode="auto">
          <a:xfrm>
            <a:off x="4163634" y="4391025"/>
            <a:ext cx="2178014" cy="306388"/>
            <a:chOff x="1" y="0"/>
            <a:chExt cx="1802" cy="274"/>
          </a:xfrm>
        </p:grpSpPr>
        <p:sp>
          <p:nvSpPr>
            <p:cNvPr id="55347" name="AutoShape 36">
              <a:extLst>
                <a:ext uri="{FF2B5EF4-FFF2-40B4-BE49-F238E27FC236}">
                  <a16:creationId xmlns:a16="http://schemas.microsoft.com/office/drawing/2014/main" id="{6FCEDF79-8D7F-4B12-B562-FBD4AC074EE4}"/>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48" name="Rectangle 37">
              <a:extLst>
                <a:ext uri="{FF2B5EF4-FFF2-40B4-BE49-F238E27FC236}">
                  <a16:creationId xmlns:a16="http://schemas.microsoft.com/office/drawing/2014/main" id="{68465E20-515D-40A7-84E9-D43A37EF355A}"/>
                </a:ext>
              </a:extLst>
            </p:cNvPr>
            <p:cNvSpPr>
              <a:spLocks/>
            </p:cNvSpPr>
            <p:nvPr/>
          </p:nvSpPr>
          <p:spPr bwMode="auto">
            <a:xfrm>
              <a:off x="395" y="10"/>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Network</a:t>
              </a:r>
            </a:p>
          </p:txBody>
        </p:sp>
      </p:grpSp>
      <p:sp>
        <p:nvSpPr>
          <p:cNvPr id="55313" name="AutoShape 38">
            <a:extLst>
              <a:ext uri="{FF2B5EF4-FFF2-40B4-BE49-F238E27FC236}">
                <a16:creationId xmlns:a16="http://schemas.microsoft.com/office/drawing/2014/main" id="{BB3E783D-CE0C-4E92-89D8-ECF2DC4D4298}"/>
              </a:ext>
            </a:extLst>
          </p:cNvPr>
          <p:cNvSpPr>
            <a:spLocks/>
          </p:cNvSpPr>
          <p:nvPr/>
        </p:nvSpPr>
        <p:spPr bwMode="auto">
          <a:xfrm>
            <a:off x="5175250" y="5299075"/>
            <a:ext cx="2535238" cy="136525"/>
          </a:xfrm>
          <a:prstGeom prst="roundRect">
            <a:avLst>
              <a:gd name="adj" fmla="val 819"/>
            </a:avLst>
          </a:prstGeom>
          <a:solidFill>
            <a:srgbClr val="808080"/>
          </a:solidFill>
          <a:ln w="12700">
            <a:solidFill>
              <a:schemeClr val="tx1"/>
            </a:solidFill>
            <a:round/>
            <a:headEnd/>
            <a:tailEnd/>
          </a:ln>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14" name="Line 39">
            <a:extLst>
              <a:ext uri="{FF2B5EF4-FFF2-40B4-BE49-F238E27FC236}">
                <a16:creationId xmlns:a16="http://schemas.microsoft.com/office/drawing/2014/main" id="{5F5A5C70-EA73-47B3-BDC6-BC941EB84EC8}"/>
              </a:ext>
            </a:extLst>
          </p:cNvPr>
          <p:cNvSpPr>
            <a:spLocks noChangeShapeType="1"/>
          </p:cNvSpPr>
          <p:nvPr/>
        </p:nvSpPr>
        <p:spPr bwMode="auto">
          <a:xfrm>
            <a:off x="4179888" y="4400550"/>
            <a:ext cx="836612" cy="3079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55315" name="Line 40">
            <a:extLst>
              <a:ext uri="{FF2B5EF4-FFF2-40B4-BE49-F238E27FC236}">
                <a16:creationId xmlns:a16="http://schemas.microsoft.com/office/drawing/2014/main" id="{93B61101-795A-4D60-BF36-499542FEA421}"/>
              </a:ext>
            </a:extLst>
          </p:cNvPr>
          <p:cNvSpPr>
            <a:spLocks noChangeShapeType="1"/>
          </p:cNvSpPr>
          <p:nvPr/>
        </p:nvSpPr>
        <p:spPr bwMode="auto">
          <a:xfrm rot="10800000" flipH="1">
            <a:off x="4967288" y="4400550"/>
            <a:ext cx="911225" cy="2968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55316" name="Line 41">
            <a:extLst>
              <a:ext uri="{FF2B5EF4-FFF2-40B4-BE49-F238E27FC236}">
                <a16:creationId xmlns:a16="http://schemas.microsoft.com/office/drawing/2014/main" id="{EAC8EAD3-8857-4602-85ED-746AE6DF2EBC}"/>
              </a:ext>
            </a:extLst>
          </p:cNvPr>
          <p:cNvSpPr>
            <a:spLocks noChangeShapeType="1"/>
          </p:cNvSpPr>
          <p:nvPr/>
        </p:nvSpPr>
        <p:spPr bwMode="auto">
          <a:xfrm rot="10800000" flipH="1">
            <a:off x="2925763" y="3582988"/>
            <a:ext cx="4008437" cy="317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55317" name="Group 42">
            <a:extLst>
              <a:ext uri="{FF2B5EF4-FFF2-40B4-BE49-F238E27FC236}">
                <a16:creationId xmlns:a16="http://schemas.microsoft.com/office/drawing/2014/main" id="{7B93476A-6BA1-4A0B-AE38-F7F6C5833BD4}"/>
              </a:ext>
            </a:extLst>
          </p:cNvPr>
          <p:cNvGrpSpPr>
            <a:grpSpLocks/>
          </p:cNvGrpSpPr>
          <p:nvPr/>
        </p:nvGrpSpPr>
        <p:grpSpPr bwMode="auto">
          <a:xfrm>
            <a:off x="4754563" y="3449638"/>
            <a:ext cx="469900" cy="206375"/>
            <a:chOff x="0" y="0"/>
            <a:chExt cx="389" cy="185"/>
          </a:xfrm>
        </p:grpSpPr>
        <p:sp>
          <p:nvSpPr>
            <p:cNvPr id="55345" name="Rectangle 43">
              <a:extLst>
                <a:ext uri="{FF2B5EF4-FFF2-40B4-BE49-F238E27FC236}">
                  <a16:creationId xmlns:a16="http://schemas.microsoft.com/office/drawing/2014/main" id="{C33D9941-3BF9-44D0-B797-BB51D3184AC3}"/>
                </a:ext>
              </a:extLst>
            </p:cNvPr>
            <p:cNvSpPr>
              <a:spLocks/>
            </p:cNvSpPr>
            <p:nvPr/>
          </p:nvSpPr>
          <p:spPr bwMode="auto">
            <a:xfrm>
              <a:off x="0" y="0"/>
              <a:ext cx="389" cy="18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46" name="Rectangle 44">
              <a:extLst>
                <a:ext uri="{FF2B5EF4-FFF2-40B4-BE49-F238E27FC236}">
                  <a16:creationId xmlns:a16="http://schemas.microsoft.com/office/drawing/2014/main" id="{624043D6-9E75-4F53-A3A4-4C9F8DF3AB21}"/>
                </a:ext>
              </a:extLst>
            </p:cNvPr>
            <p:cNvSpPr>
              <a:spLocks/>
            </p:cNvSpPr>
            <p:nvPr/>
          </p:nvSpPr>
          <p:spPr bwMode="auto">
            <a:xfrm>
              <a:off x="5" y="0"/>
              <a:ext cx="33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0000FF"/>
                  </a:solidFill>
                  <a:latin typeface="Helvetica" panose="020B0604020202020204" pitchFamily="34" charset="0"/>
                  <a:sym typeface="Helvetica" panose="020B0604020202020204" pitchFamily="34" charset="0"/>
                </a:rPr>
                <a:t>SDU</a:t>
              </a:r>
            </a:p>
          </p:txBody>
        </p:sp>
      </p:grpSp>
      <p:grpSp>
        <p:nvGrpSpPr>
          <p:cNvPr id="55318" name="Group 45">
            <a:extLst>
              <a:ext uri="{FF2B5EF4-FFF2-40B4-BE49-F238E27FC236}">
                <a16:creationId xmlns:a16="http://schemas.microsoft.com/office/drawing/2014/main" id="{1B1CAF23-AA11-42E4-8137-FAE89BD6A030}"/>
              </a:ext>
            </a:extLst>
          </p:cNvPr>
          <p:cNvGrpSpPr>
            <a:grpSpLocks/>
          </p:cNvGrpSpPr>
          <p:nvPr/>
        </p:nvGrpSpPr>
        <p:grpSpPr bwMode="auto">
          <a:xfrm>
            <a:off x="1209675" y="4051300"/>
            <a:ext cx="1703388" cy="304800"/>
            <a:chOff x="0" y="0"/>
            <a:chExt cx="1408" cy="274"/>
          </a:xfrm>
        </p:grpSpPr>
        <p:sp>
          <p:nvSpPr>
            <p:cNvPr id="55343" name="AutoShape 46">
              <a:extLst>
                <a:ext uri="{FF2B5EF4-FFF2-40B4-BE49-F238E27FC236}">
                  <a16:creationId xmlns:a16="http://schemas.microsoft.com/office/drawing/2014/main" id="{0558E7E1-2815-4A27-9F87-CB5E37F3E627}"/>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44" name="Rectangle 47">
              <a:extLst>
                <a:ext uri="{FF2B5EF4-FFF2-40B4-BE49-F238E27FC236}">
                  <a16:creationId xmlns:a16="http://schemas.microsoft.com/office/drawing/2014/main" id="{A92D9845-465E-4D06-A771-0B2067A5BD5B}"/>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Transport</a:t>
              </a:r>
            </a:p>
          </p:txBody>
        </p:sp>
      </p:grpSp>
      <p:grpSp>
        <p:nvGrpSpPr>
          <p:cNvPr id="55319" name="Group 48">
            <a:extLst>
              <a:ext uri="{FF2B5EF4-FFF2-40B4-BE49-F238E27FC236}">
                <a16:creationId xmlns:a16="http://schemas.microsoft.com/office/drawing/2014/main" id="{C403CA6E-AF0D-4900-9467-9012C8E38167}"/>
              </a:ext>
            </a:extLst>
          </p:cNvPr>
          <p:cNvGrpSpPr>
            <a:grpSpLocks/>
          </p:cNvGrpSpPr>
          <p:nvPr/>
        </p:nvGrpSpPr>
        <p:grpSpPr bwMode="auto">
          <a:xfrm>
            <a:off x="6927850" y="4084638"/>
            <a:ext cx="1692275" cy="304800"/>
            <a:chOff x="0" y="0"/>
            <a:chExt cx="1400" cy="274"/>
          </a:xfrm>
        </p:grpSpPr>
        <p:sp>
          <p:nvSpPr>
            <p:cNvPr id="55341" name="AutoShape 49">
              <a:extLst>
                <a:ext uri="{FF2B5EF4-FFF2-40B4-BE49-F238E27FC236}">
                  <a16:creationId xmlns:a16="http://schemas.microsoft.com/office/drawing/2014/main" id="{8024EC82-6888-4E3F-B766-DD35C2E30D0D}"/>
                </a:ext>
              </a:extLst>
            </p:cNvPr>
            <p:cNvSpPr>
              <a:spLocks/>
            </p:cNvSpPr>
            <p:nvPr/>
          </p:nvSpPr>
          <p:spPr bwMode="auto">
            <a:xfrm>
              <a:off x="1" y="0"/>
              <a:ext cx="1397"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42" name="Rectangle 50">
              <a:extLst>
                <a:ext uri="{FF2B5EF4-FFF2-40B4-BE49-F238E27FC236}">
                  <a16:creationId xmlns:a16="http://schemas.microsoft.com/office/drawing/2014/main" id="{DBC8FE1B-B936-4951-BC15-AD5D12AEAAAD}"/>
                </a:ext>
              </a:extLst>
            </p:cNvPr>
            <p:cNvSpPr>
              <a:spLocks/>
            </p:cNvSpPr>
            <p:nvPr/>
          </p:nvSpPr>
          <p:spPr bwMode="auto">
            <a:xfrm>
              <a:off x="0" y="41"/>
              <a:ext cx="14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Transport</a:t>
              </a:r>
            </a:p>
          </p:txBody>
        </p:sp>
      </p:grpSp>
      <p:grpSp>
        <p:nvGrpSpPr>
          <p:cNvPr id="55320" name="Group 51">
            <a:extLst>
              <a:ext uri="{FF2B5EF4-FFF2-40B4-BE49-F238E27FC236}">
                <a16:creationId xmlns:a16="http://schemas.microsoft.com/office/drawing/2014/main" id="{8A5DFB50-A3CE-49BD-ABE9-B0C98B3B902A}"/>
              </a:ext>
            </a:extLst>
          </p:cNvPr>
          <p:cNvGrpSpPr>
            <a:grpSpLocks/>
          </p:cNvGrpSpPr>
          <p:nvPr/>
        </p:nvGrpSpPr>
        <p:grpSpPr bwMode="auto">
          <a:xfrm>
            <a:off x="1209675" y="3427413"/>
            <a:ext cx="1703388" cy="304800"/>
            <a:chOff x="0" y="0"/>
            <a:chExt cx="1408" cy="274"/>
          </a:xfrm>
        </p:grpSpPr>
        <p:sp>
          <p:nvSpPr>
            <p:cNvPr id="55339" name="AutoShape 52">
              <a:extLst>
                <a:ext uri="{FF2B5EF4-FFF2-40B4-BE49-F238E27FC236}">
                  <a16:creationId xmlns:a16="http://schemas.microsoft.com/office/drawing/2014/main" id="{31CA3071-F11C-4AFB-8E2F-CED026E9506D}"/>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40" name="Rectangle 53">
              <a:extLst>
                <a:ext uri="{FF2B5EF4-FFF2-40B4-BE49-F238E27FC236}">
                  <a16:creationId xmlns:a16="http://schemas.microsoft.com/office/drawing/2014/main" id="{61324FDA-BEDF-426F-A1CF-9BA2A737415E}"/>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0000FF"/>
                  </a:solidFill>
                  <a:latin typeface="Helvetica" panose="020B0604020202020204" pitchFamily="34" charset="0"/>
                  <a:sym typeface="Helvetica" panose="020B0604020202020204" pitchFamily="34" charset="0"/>
                </a:rPr>
                <a:t>Application</a:t>
              </a:r>
            </a:p>
          </p:txBody>
        </p:sp>
      </p:grpSp>
      <p:grpSp>
        <p:nvGrpSpPr>
          <p:cNvPr id="55321" name="Group 54">
            <a:extLst>
              <a:ext uri="{FF2B5EF4-FFF2-40B4-BE49-F238E27FC236}">
                <a16:creationId xmlns:a16="http://schemas.microsoft.com/office/drawing/2014/main" id="{09F6B812-B4B8-4D7F-9F9B-5A5123CE1CBF}"/>
              </a:ext>
            </a:extLst>
          </p:cNvPr>
          <p:cNvGrpSpPr>
            <a:grpSpLocks/>
          </p:cNvGrpSpPr>
          <p:nvPr/>
        </p:nvGrpSpPr>
        <p:grpSpPr bwMode="auto">
          <a:xfrm>
            <a:off x="6904038" y="3460750"/>
            <a:ext cx="1703387" cy="304800"/>
            <a:chOff x="0" y="0"/>
            <a:chExt cx="1408" cy="274"/>
          </a:xfrm>
        </p:grpSpPr>
        <p:sp>
          <p:nvSpPr>
            <p:cNvPr id="55337" name="AutoShape 55">
              <a:extLst>
                <a:ext uri="{FF2B5EF4-FFF2-40B4-BE49-F238E27FC236}">
                  <a16:creationId xmlns:a16="http://schemas.microsoft.com/office/drawing/2014/main" id="{CD0E7E90-ABBB-4AE1-9570-7040D3A94A37}"/>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38" name="Rectangle 56">
              <a:extLst>
                <a:ext uri="{FF2B5EF4-FFF2-40B4-BE49-F238E27FC236}">
                  <a16:creationId xmlns:a16="http://schemas.microsoft.com/office/drawing/2014/main" id="{F78E78DA-E70E-4A0A-BB67-27376527A309}"/>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0000FF"/>
                  </a:solidFill>
                  <a:latin typeface="Helvetica" panose="020B0604020202020204" pitchFamily="34" charset="0"/>
                  <a:sym typeface="Helvetica" panose="020B0604020202020204" pitchFamily="34" charset="0"/>
                </a:rPr>
                <a:t>Application</a:t>
              </a:r>
            </a:p>
          </p:txBody>
        </p:sp>
      </p:grpSp>
      <p:sp>
        <p:nvSpPr>
          <p:cNvPr id="55322" name="Line 57">
            <a:extLst>
              <a:ext uri="{FF2B5EF4-FFF2-40B4-BE49-F238E27FC236}">
                <a16:creationId xmlns:a16="http://schemas.microsoft.com/office/drawing/2014/main" id="{C55CAF1E-5098-4F86-B29D-8F6F7A3771FA}"/>
              </a:ext>
            </a:extLst>
          </p:cNvPr>
          <p:cNvSpPr>
            <a:spLocks noChangeShapeType="1"/>
          </p:cNvSpPr>
          <p:nvPr/>
        </p:nvSpPr>
        <p:spPr bwMode="auto">
          <a:xfrm rot="10800000" flipH="1">
            <a:off x="2927350" y="4186238"/>
            <a:ext cx="4008438" cy="4762"/>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55323" name="Group 58">
            <a:extLst>
              <a:ext uri="{FF2B5EF4-FFF2-40B4-BE49-F238E27FC236}">
                <a16:creationId xmlns:a16="http://schemas.microsoft.com/office/drawing/2014/main" id="{0AD72807-8B49-49D0-A1FE-88764B7CAC1A}"/>
              </a:ext>
            </a:extLst>
          </p:cNvPr>
          <p:cNvGrpSpPr>
            <a:grpSpLocks/>
          </p:cNvGrpSpPr>
          <p:nvPr/>
        </p:nvGrpSpPr>
        <p:grpSpPr bwMode="auto">
          <a:xfrm>
            <a:off x="4656138" y="4062413"/>
            <a:ext cx="900112" cy="206375"/>
            <a:chOff x="0" y="0"/>
            <a:chExt cx="744" cy="185"/>
          </a:xfrm>
        </p:grpSpPr>
        <p:sp>
          <p:nvSpPr>
            <p:cNvPr id="55335" name="Rectangle 59">
              <a:extLst>
                <a:ext uri="{FF2B5EF4-FFF2-40B4-BE49-F238E27FC236}">
                  <a16:creationId xmlns:a16="http://schemas.microsoft.com/office/drawing/2014/main" id="{4B4FCA4C-A7CB-4136-B3D6-1EE79BE540C8}"/>
                </a:ext>
              </a:extLst>
            </p:cNvPr>
            <p:cNvSpPr>
              <a:spLocks/>
            </p:cNvSpPr>
            <p:nvPr/>
          </p:nvSpPr>
          <p:spPr bwMode="auto">
            <a:xfrm>
              <a:off x="0" y="0"/>
              <a:ext cx="744" cy="18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36" name="Rectangle 60">
              <a:extLst>
                <a:ext uri="{FF2B5EF4-FFF2-40B4-BE49-F238E27FC236}">
                  <a16:creationId xmlns:a16="http://schemas.microsoft.com/office/drawing/2014/main" id="{F1534475-B67A-41CA-8076-BE82711D3657}"/>
                </a:ext>
              </a:extLst>
            </p:cNvPr>
            <p:cNvSpPr>
              <a:spLocks/>
            </p:cNvSpPr>
            <p:nvPr/>
          </p:nvSpPr>
          <p:spPr bwMode="auto">
            <a:xfrm>
              <a:off x="6" y="0"/>
              <a:ext cx="71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Segments</a:t>
              </a:r>
            </a:p>
          </p:txBody>
        </p:sp>
      </p:grpSp>
      <p:grpSp>
        <p:nvGrpSpPr>
          <p:cNvPr id="59" name="Group 61">
            <a:extLst>
              <a:ext uri="{FF2B5EF4-FFF2-40B4-BE49-F238E27FC236}">
                <a16:creationId xmlns:a16="http://schemas.microsoft.com/office/drawing/2014/main" id="{07FBC03F-160E-43F8-A83F-CBE68A312289}"/>
              </a:ext>
            </a:extLst>
          </p:cNvPr>
          <p:cNvGrpSpPr>
            <a:grpSpLocks/>
          </p:cNvGrpSpPr>
          <p:nvPr/>
        </p:nvGrpSpPr>
        <p:grpSpPr bwMode="auto">
          <a:xfrm>
            <a:off x="1223963" y="3732213"/>
            <a:ext cx="7396162" cy="341312"/>
            <a:chOff x="0" y="0"/>
            <a:chExt cx="6116" cy="305"/>
          </a:xfrm>
        </p:grpSpPr>
        <p:grpSp>
          <p:nvGrpSpPr>
            <p:cNvPr id="55325" name="Group 62">
              <a:extLst>
                <a:ext uri="{FF2B5EF4-FFF2-40B4-BE49-F238E27FC236}">
                  <a16:creationId xmlns:a16="http://schemas.microsoft.com/office/drawing/2014/main" id="{9A86729E-FF1B-4D15-80CB-DD729024BAE1}"/>
                </a:ext>
              </a:extLst>
            </p:cNvPr>
            <p:cNvGrpSpPr>
              <a:grpSpLocks/>
            </p:cNvGrpSpPr>
            <p:nvPr/>
          </p:nvGrpSpPr>
          <p:grpSpPr bwMode="auto">
            <a:xfrm>
              <a:off x="0" y="0"/>
              <a:ext cx="1408" cy="274"/>
              <a:chOff x="0" y="0"/>
              <a:chExt cx="1408" cy="274"/>
            </a:xfrm>
          </p:grpSpPr>
          <p:sp>
            <p:nvSpPr>
              <p:cNvPr id="55333" name="AutoShape 63">
                <a:extLst>
                  <a:ext uri="{FF2B5EF4-FFF2-40B4-BE49-F238E27FC236}">
                    <a16:creationId xmlns:a16="http://schemas.microsoft.com/office/drawing/2014/main" id="{F482213F-8618-4A30-8C6B-0B5BBC5C614E}"/>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34" name="Rectangle 64">
                <a:extLst>
                  <a:ext uri="{FF2B5EF4-FFF2-40B4-BE49-F238E27FC236}">
                    <a16:creationId xmlns:a16="http://schemas.microsoft.com/office/drawing/2014/main" id="{4AF3F7EA-9AB2-451A-8D17-25E969AD2BCB}"/>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TLS</a:t>
                </a:r>
              </a:p>
            </p:txBody>
          </p:sp>
        </p:grpSp>
        <p:grpSp>
          <p:nvGrpSpPr>
            <p:cNvPr id="55326" name="Group 65">
              <a:extLst>
                <a:ext uri="{FF2B5EF4-FFF2-40B4-BE49-F238E27FC236}">
                  <a16:creationId xmlns:a16="http://schemas.microsoft.com/office/drawing/2014/main" id="{02945726-5763-404D-AB36-D71EFDF8A049}"/>
                </a:ext>
              </a:extLst>
            </p:cNvPr>
            <p:cNvGrpSpPr>
              <a:grpSpLocks/>
            </p:cNvGrpSpPr>
            <p:nvPr/>
          </p:nvGrpSpPr>
          <p:grpSpPr bwMode="auto">
            <a:xfrm>
              <a:off x="4708" y="31"/>
              <a:ext cx="1408" cy="274"/>
              <a:chOff x="0" y="0"/>
              <a:chExt cx="1408" cy="274"/>
            </a:xfrm>
          </p:grpSpPr>
          <p:sp>
            <p:nvSpPr>
              <p:cNvPr id="55331" name="AutoShape 66">
                <a:extLst>
                  <a:ext uri="{FF2B5EF4-FFF2-40B4-BE49-F238E27FC236}">
                    <a16:creationId xmlns:a16="http://schemas.microsoft.com/office/drawing/2014/main" id="{38F5C1D6-FBF0-45F3-92F7-F765F7431D06}"/>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32" name="Rectangle 67">
                <a:extLst>
                  <a:ext uri="{FF2B5EF4-FFF2-40B4-BE49-F238E27FC236}">
                    <a16:creationId xmlns:a16="http://schemas.microsoft.com/office/drawing/2014/main" id="{88B3EEBD-77D1-4AE1-B630-7A80C855E116}"/>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TLS</a:t>
                </a:r>
              </a:p>
            </p:txBody>
          </p:sp>
        </p:grpSp>
        <p:sp>
          <p:nvSpPr>
            <p:cNvPr id="55327" name="Line 68">
              <a:extLst>
                <a:ext uri="{FF2B5EF4-FFF2-40B4-BE49-F238E27FC236}">
                  <a16:creationId xmlns:a16="http://schemas.microsoft.com/office/drawing/2014/main" id="{1FFE3145-FBBF-42A6-A2A8-332BE68BCAE5}"/>
                </a:ext>
              </a:extLst>
            </p:cNvPr>
            <p:cNvSpPr>
              <a:spLocks noChangeShapeType="1"/>
            </p:cNvSpPr>
            <p:nvPr/>
          </p:nvSpPr>
          <p:spPr bwMode="auto">
            <a:xfrm rot="10800000" flipH="1">
              <a:off x="1417" y="139"/>
              <a:ext cx="3315" cy="3"/>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5328" name="Group 69">
              <a:extLst>
                <a:ext uri="{FF2B5EF4-FFF2-40B4-BE49-F238E27FC236}">
                  <a16:creationId xmlns:a16="http://schemas.microsoft.com/office/drawing/2014/main" id="{D42B6736-9FF5-4C86-9946-505CBE21170A}"/>
                </a:ext>
              </a:extLst>
            </p:cNvPr>
            <p:cNvGrpSpPr>
              <a:grpSpLocks/>
            </p:cNvGrpSpPr>
            <p:nvPr/>
          </p:nvGrpSpPr>
          <p:grpSpPr bwMode="auto">
            <a:xfrm>
              <a:off x="2772" y="35"/>
              <a:ext cx="756" cy="185"/>
              <a:chOff x="-12" y="0"/>
              <a:chExt cx="756" cy="185"/>
            </a:xfrm>
          </p:grpSpPr>
          <p:sp>
            <p:nvSpPr>
              <p:cNvPr id="55329" name="Rectangle 70">
                <a:extLst>
                  <a:ext uri="{FF2B5EF4-FFF2-40B4-BE49-F238E27FC236}">
                    <a16:creationId xmlns:a16="http://schemas.microsoft.com/office/drawing/2014/main" id="{FFC980AC-C698-43B3-92CF-EFF0277669C2}"/>
                  </a:ext>
                </a:extLst>
              </p:cNvPr>
              <p:cNvSpPr>
                <a:spLocks/>
              </p:cNvSpPr>
              <p:nvPr/>
            </p:nvSpPr>
            <p:spPr bwMode="auto">
              <a:xfrm>
                <a:off x="0" y="0"/>
                <a:ext cx="744" cy="18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5330" name="Rectangle 71">
                <a:extLst>
                  <a:ext uri="{FF2B5EF4-FFF2-40B4-BE49-F238E27FC236}">
                    <a16:creationId xmlns:a16="http://schemas.microsoft.com/office/drawing/2014/main" id="{6B621903-15F2-477F-95AD-014DEB58675F}"/>
                  </a:ext>
                </a:extLst>
              </p:cNvPr>
              <p:cNvSpPr>
                <a:spLocks/>
              </p:cNvSpPr>
              <p:nvPr/>
            </p:nvSpPr>
            <p:spPr bwMode="auto">
              <a:xfrm>
                <a:off x="-12" y="0"/>
                <a:ext cx="62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556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556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rgbClr val="FF0000"/>
                    </a:solidFill>
                    <a:latin typeface="Helvetica" panose="020B0604020202020204" pitchFamily="34" charset="0"/>
                    <a:sym typeface="Helvetica" panose="020B0604020202020204" pitchFamily="34" charset="0"/>
                  </a:rPr>
                  <a:t>Records</a:t>
                </a:r>
              </a:p>
            </p:txBody>
          </p:sp>
        </p:grpSp>
      </p:grpSp>
    </p:spTree>
    <p:extLst>
      <p:ext uri="{BB962C8B-B14F-4D97-AF65-F5344CB8AC3E}">
        <p14:creationId xmlns:p14="http://schemas.microsoft.com/office/powerpoint/2010/main" val="31886661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ox(out)">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88729-ED56-7A9D-D10C-486DA0990EFC}"/>
              </a:ext>
            </a:extLst>
          </p:cNvPr>
          <p:cNvSpPr>
            <a:spLocks noGrp="1"/>
          </p:cNvSpPr>
          <p:nvPr>
            <p:ph type="title"/>
          </p:nvPr>
        </p:nvSpPr>
        <p:spPr/>
        <p:txBody>
          <a:bodyPr/>
          <a:lstStyle/>
          <a:p>
            <a:r>
              <a:rPr lang="en-BE"/>
              <a:t>TLS works above TCP</a:t>
            </a:r>
          </a:p>
        </p:txBody>
      </p:sp>
      <p:grpSp>
        <p:nvGrpSpPr>
          <p:cNvPr id="8" name="Group 51">
            <a:extLst>
              <a:ext uri="{FF2B5EF4-FFF2-40B4-BE49-F238E27FC236}">
                <a16:creationId xmlns:a16="http://schemas.microsoft.com/office/drawing/2014/main" id="{155BA46B-AFCC-4616-FD5A-E79A254E1BBE}"/>
              </a:ext>
            </a:extLst>
          </p:cNvPr>
          <p:cNvGrpSpPr>
            <a:grpSpLocks/>
          </p:cNvGrpSpPr>
          <p:nvPr/>
        </p:nvGrpSpPr>
        <p:grpSpPr bwMode="auto">
          <a:xfrm>
            <a:off x="1241667" y="2098932"/>
            <a:ext cx="1703388" cy="304800"/>
            <a:chOff x="0" y="0"/>
            <a:chExt cx="1408" cy="274"/>
          </a:xfrm>
        </p:grpSpPr>
        <p:sp>
          <p:nvSpPr>
            <p:cNvPr id="9" name="AutoShape 52">
              <a:extLst>
                <a:ext uri="{FF2B5EF4-FFF2-40B4-BE49-F238E27FC236}">
                  <a16:creationId xmlns:a16="http://schemas.microsoft.com/office/drawing/2014/main" id="{471ADA12-9DB7-6DFD-E79D-CF0D62905333}"/>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0" name="Rectangle 53">
              <a:extLst>
                <a:ext uri="{FF2B5EF4-FFF2-40B4-BE49-F238E27FC236}">
                  <a16:creationId xmlns:a16="http://schemas.microsoft.com/office/drawing/2014/main" id="{59104BFD-2FEC-D5AA-7186-D7CCFA504808}"/>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algn="ctr" eaLnBrk="1" hangingPunct="1">
                <a:lnSpc>
                  <a:spcPct val="83000"/>
                </a:lnSpc>
              </a:pPr>
              <a:r>
                <a:rPr lang="en-US" altLang="fr-FR" sz="1500">
                  <a:solidFill>
                    <a:srgbClr val="0000FF"/>
                  </a:solidFill>
                  <a:latin typeface="Helvetica" panose="020B0604020202020204" pitchFamily="34" charset="0"/>
                  <a:sym typeface="Helvetica" panose="020B0604020202020204" pitchFamily="34" charset="0"/>
                </a:rPr>
                <a:t>Application</a:t>
              </a:r>
            </a:p>
          </p:txBody>
        </p:sp>
      </p:grpSp>
      <p:grpSp>
        <p:nvGrpSpPr>
          <p:cNvPr id="11" name="Group 54">
            <a:extLst>
              <a:ext uri="{FF2B5EF4-FFF2-40B4-BE49-F238E27FC236}">
                <a16:creationId xmlns:a16="http://schemas.microsoft.com/office/drawing/2014/main" id="{5BB15AF2-FDF3-6D1A-2D05-2E9629F83899}"/>
              </a:ext>
            </a:extLst>
          </p:cNvPr>
          <p:cNvGrpSpPr>
            <a:grpSpLocks/>
          </p:cNvGrpSpPr>
          <p:nvPr/>
        </p:nvGrpSpPr>
        <p:grpSpPr bwMode="auto">
          <a:xfrm>
            <a:off x="6944876" y="2098932"/>
            <a:ext cx="1703387" cy="304800"/>
            <a:chOff x="0" y="0"/>
            <a:chExt cx="1408" cy="274"/>
          </a:xfrm>
        </p:grpSpPr>
        <p:sp>
          <p:nvSpPr>
            <p:cNvPr id="12" name="AutoShape 55">
              <a:extLst>
                <a:ext uri="{FF2B5EF4-FFF2-40B4-BE49-F238E27FC236}">
                  <a16:creationId xmlns:a16="http://schemas.microsoft.com/office/drawing/2014/main" id="{817DB4FC-31C1-A50D-3199-3D7CB6ED4D3A}"/>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13" name="Rectangle 56">
              <a:extLst>
                <a:ext uri="{FF2B5EF4-FFF2-40B4-BE49-F238E27FC236}">
                  <a16:creationId xmlns:a16="http://schemas.microsoft.com/office/drawing/2014/main" id="{4CB10ECC-42E8-A553-39F2-1F7535DA3FD3}"/>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algn="ctr" eaLnBrk="1" hangingPunct="1">
                <a:lnSpc>
                  <a:spcPct val="83000"/>
                </a:lnSpc>
              </a:pPr>
              <a:r>
                <a:rPr lang="en-US" altLang="fr-FR" sz="1500">
                  <a:solidFill>
                    <a:srgbClr val="0000FF"/>
                  </a:solidFill>
                  <a:latin typeface="Helvetica" panose="020B0604020202020204" pitchFamily="34" charset="0"/>
                  <a:sym typeface="Helvetica" panose="020B0604020202020204" pitchFamily="34" charset="0"/>
                </a:rPr>
                <a:t>Application</a:t>
              </a:r>
            </a:p>
          </p:txBody>
        </p:sp>
      </p:grpSp>
      <p:grpSp>
        <p:nvGrpSpPr>
          <p:cNvPr id="15" name="Group 61">
            <a:extLst>
              <a:ext uri="{FF2B5EF4-FFF2-40B4-BE49-F238E27FC236}">
                <a16:creationId xmlns:a16="http://schemas.microsoft.com/office/drawing/2014/main" id="{E7E08464-0E9B-47BA-9CA9-BDC8399EC288}"/>
              </a:ext>
            </a:extLst>
          </p:cNvPr>
          <p:cNvGrpSpPr>
            <a:grpSpLocks/>
          </p:cNvGrpSpPr>
          <p:nvPr/>
        </p:nvGrpSpPr>
        <p:grpSpPr bwMode="auto">
          <a:xfrm>
            <a:off x="1217980" y="3016122"/>
            <a:ext cx="7396162" cy="341312"/>
            <a:chOff x="0" y="0"/>
            <a:chExt cx="6116" cy="305"/>
          </a:xfrm>
        </p:grpSpPr>
        <p:grpSp>
          <p:nvGrpSpPr>
            <p:cNvPr id="16" name="Group 62">
              <a:extLst>
                <a:ext uri="{FF2B5EF4-FFF2-40B4-BE49-F238E27FC236}">
                  <a16:creationId xmlns:a16="http://schemas.microsoft.com/office/drawing/2014/main" id="{48759D2F-9BA6-9332-A650-13C27CA75E4F}"/>
                </a:ext>
              </a:extLst>
            </p:cNvPr>
            <p:cNvGrpSpPr>
              <a:grpSpLocks/>
            </p:cNvGrpSpPr>
            <p:nvPr/>
          </p:nvGrpSpPr>
          <p:grpSpPr bwMode="auto">
            <a:xfrm>
              <a:off x="0" y="0"/>
              <a:ext cx="1408" cy="274"/>
              <a:chOff x="0" y="0"/>
              <a:chExt cx="1408" cy="274"/>
            </a:xfrm>
          </p:grpSpPr>
          <p:sp>
            <p:nvSpPr>
              <p:cNvPr id="24" name="AutoShape 63">
                <a:extLst>
                  <a:ext uri="{FF2B5EF4-FFF2-40B4-BE49-F238E27FC236}">
                    <a16:creationId xmlns:a16="http://schemas.microsoft.com/office/drawing/2014/main" id="{A7B5A91E-8A2C-ADFF-C71F-BFB9C6043A12}"/>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25" name="Rectangle 64">
                <a:extLst>
                  <a:ext uri="{FF2B5EF4-FFF2-40B4-BE49-F238E27FC236}">
                    <a16:creationId xmlns:a16="http://schemas.microsoft.com/office/drawing/2014/main" id="{11A56C1C-46B5-AE2B-75A7-6BF927C9A429}"/>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algn="ct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TLS</a:t>
                </a:r>
              </a:p>
            </p:txBody>
          </p:sp>
        </p:grpSp>
        <p:grpSp>
          <p:nvGrpSpPr>
            <p:cNvPr id="17" name="Group 65">
              <a:extLst>
                <a:ext uri="{FF2B5EF4-FFF2-40B4-BE49-F238E27FC236}">
                  <a16:creationId xmlns:a16="http://schemas.microsoft.com/office/drawing/2014/main" id="{D9B609C2-3C5D-7A01-D0FB-09DF2CC49DDF}"/>
                </a:ext>
              </a:extLst>
            </p:cNvPr>
            <p:cNvGrpSpPr>
              <a:grpSpLocks/>
            </p:cNvGrpSpPr>
            <p:nvPr/>
          </p:nvGrpSpPr>
          <p:grpSpPr bwMode="auto">
            <a:xfrm>
              <a:off x="4708" y="31"/>
              <a:ext cx="1408" cy="274"/>
              <a:chOff x="0" y="0"/>
              <a:chExt cx="1408" cy="274"/>
            </a:xfrm>
          </p:grpSpPr>
          <p:sp>
            <p:nvSpPr>
              <p:cNvPr id="22" name="AutoShape 66">
                <a:extLst>
                  <a:ext uri="{FF2B5EF4-FFF2-40B4-BE49-F238E27FC236}">
                    <a16:creationId xmlns:a16="http://schemas.microsoft.com/office/drawing/2014/main" id="{E0FF568A-901F-3433-A105-7BEF086B4A35}"/>
                  </a:ext>
                </a:extLst>
              </p:cNvPr>
              <p:cNvSpPr>
                <a:spLocks/>
              </p:cNvSpPr>
              <p:nvPr/>
            </p:nvSpPr>
            <p:spPr bwMode="auto">
              <a:xfrm>
                <a:off x="1" y="0"/>
                <a:ext cx="1406" cy="27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23" name="Rectangle 67">
                <a:extLst>
                  <a:ext uri="{FF2B5EF4-FFF2-40B4-BE49-F238E27FC236}">
                    <a16:creationId xmlns:a16="http://schemas.microsoft.com/office/drawing/2014/main" id="{7F00E021-2EFD-8403-5C9C-0E61BC82D699}"/>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algn="ct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TLS</a:t>
                </a:r>
              </a:p>
            </p:txBody>
          </p:sp>
        </p:grpSp>
        <p:sp>
          <p:nvSpPr>
            <p:cNvPr id="20" name="Rectangle 70">
              <a:extLst>
                <a:ext uri="{FF2B5EF4-FFF2-40B4-BE49-F238E27FC236}">
                  <a16:creationId xmlns:a16="http://schemas.microsoft.com/office/drawing/2014/main" id="{DB7569D7-58CB-4185-8BD5-65BD9D6338E8}"/>
                </a:ext>
              </a:extLst>
            </p:cNvPr>
            <p:cNvSpPr>
              <a:spLocks/>
            </p:cNvSpPr>
            <p:nvPr/>
          </p:nvSpPr>
          <p:spPr bwMode="auto">
            <a:xfrm>
              <a:off x="2784" y="35"/>
              <a:ext cx="744" cy="18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grpSp>
      <p:grpSp>
        <p:nvGrpSpPr>
          <p:cNvPr id="29" name="Group 54">
            <a:extLst>
              <a:ext uri="{FF2B5EF4-FFF2-40B4-BE49-F238E27FC236}">
                <a16:creationId xmlns:a16="http://schemas.microsoft.com/office/drawing/2014/main" id="{0D4CAE4E-BBDC-EB50-388C-E4D74E3647D2}"/>
              </a:ext>
            </a:extLst>
          </p:cNvPr>
          <p:cNvGrpSpPr>
            <a:grpSpLocks/>
          </p:cNvGrpSpPr>
          <p:nvPr/>
        </p:nvGrpSpPr>
        <p:grpSpPr bwMode="auto">
          <a:xfrm>
            <a:off x="6944876" y="2967058"/>
            <a:ext cx="1703387" cy="338172"/>
            <a:chOff x="0" y="0"/>
            <a:chExt cx="1408" cy="304"/>
          </a:xfrm>
        </p:grpSpPr>
        <p:sp>
          <p:nvSpPr>
            <p:cNvPr id="30" name="AutoShape 55">
              <a:extLst>
                <a:ext uri="{FF2B5EF4-FFF2-40B4-BE49-F238E27FC236}">
                  <a16:creationId xmlns:a16="http://schemas.microsoft.com/office/drawing/2014/main" id="{D022EF02-6897-AB39-5EFD-1BDC01578563}"/>
                </a:ext>
              </a:extLst>
            </p:cNvPr>
            <p:cNvSpPr>
              <a:spLocks/>
            </p:cNvSpPr>
            <p:nvPr/>
          </p:nvSpPr>
          <p:spPr bwMode="auto">
            <a:xfrm>
              <a:off x="1" y="0"/>
              <a:ext cx="1406" cy="30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31" name="Rectangle 56">
              <a:extLst>
                <a:ext uri="{FF2B5EF4-FFF2-40B4-BE49-F238E27FC236}">
                  <a16:creationId xmlns:a16="http://schemas.microsoft.com/office/drawing/2014/main" id="{782977F9-26FE-40A3-1EE4-F2051F293003}"/>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algn="ctr" eaLnBrk="1" hangingPunct="1">
                <a:lnSpc>
                  <a:spcPct val="83000"/>
                </a:lnSpc>
              </a:pPr>
              <a:r>
                <a:rPr lang="en-US" altLang="fr-FR" sz="1500">
                  <a:solidFill>
                    <a:srgbClr val="0000FF"/>
                  </a:solidFill>
                  <a:latin typeface="Helvetica" panose="020B0604020202020204" pitchFamily="34" charset="0"/>
                  <a:sym typeface="Helvetica" panose="020B0604020202020204" pitchFamily="34" charset="0"/>
                </a:rPr>
                <a:t>TCP</a:t>
              </a:r>
            </a:p>
          </p:txBody>
        </p:sp>
      </p:grpSp>
      <p:sp>
        <p:nvSpPr>
          <p:cNvPr id="32" name="Oval 31">
            <a:extLst>
              <a:ext uri="{FF2B5EF4-FFF2-40B4-BE49-F238E27FC236}">
                <a16:creationId xmlns:a16="http://schemas.microsoft.com/office/drawing/2014/main" id="{4331ED26-4413-7E29-FB47-B4426615AA32}"/>
              </a:ext>
            </a:extLst>
          </p:cNvPr>
          <p:cNvSpPr/>
          <p:nvPr/>
        </p:nvSpPr>
        <p:spPr bwMode="auto">
          <a:xfrm>
            <a:off x="1864265" y="2829022"/>
            <a:ext cx="410818" cy="145461"/>
          </a:xfrm>
          <a:prstGeom prst="ellips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sp>
        <p:nvSpPr>
          <p:cNvPr id="33" name="Oval 32">
            <a:extLst>
              <a:ext uri="{FF2B5EF4-FFF2-40B4-BE49-F238E27FC236}">
                <a16:creationId xmlns:a16="http://schemas.microsoft.com/office/drawing/2014/main" id="{302B63C0-9566-0978-EAF1-A7E5CD954AE5}"/>
              </a:ext>
            </a:extLst>
          </p:cNvPr>
          <p:cNvSpPr/>
          <p:nvPr/>
        </p:nvSpPr>
        <p:spPr bwMode="auto">
          <a:xfrm>
            <a:off x="7630916" y="2849054"/>
            <a:ext cx="410818" cy="145461"/>
          </a:xfrm>
          <a:prstGeom prst="ellipse">
            <a:avLst/>
          </a:prstGeom>
          <a:blipFill dpi="0" rotWithShape="0">
            <a:blip r:embed="rId2"/>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BE" sz="4200" b="0" i="0" u="none" strike="noStrike" cap="none" normalizeH="0" baseline="0">
              <a:ln>
                <a:noFill/>
              </a:ln>
              <a:solidFill>
                <a:srgbClr val="000000"/>
              </a:solidFill>
              <a:effectLst/>
              <a:latin typeface="Gill Sans" charset="0"/>
              <a:ea typeface="Heiti SC Light" charset="0"/>
              <a:cs typeface="Heiti SC Light" charset="0"/>
              <a:sym typeface="Gill Sans" charset="0"/>
            </a:endParaRPr>
          </a:p>
        </p:txBody>
      </p:sp>
      <p:cxnSp>
        <p:nvCxnSpPr>
          <p:cNvPr id="38" name="Straight Arrow Connector 37">
            <a:extLst>
              <a:ext uri="{FF2B5EF4-FFF2-40B4-BE49-F238E27FC236}">
                <a16:creationId xmlns:a16="http://schemas.microsoft.com/office/drawing/2014/main" id="{579F24E6-B3B0-195D-6D99-6CAB7BEF1B95}"/>
              </a:ext>
            </a:extLst>
          </p:cNvPr>
          <p:cNvCxnSpPr>
            <a:cxnSpLocks/>
          </p:cNvCxnSpPr>
          <p:nvPr/>
        </p:nvCxnSpPr>
        <p:spPr bwMode="auto">
          <a:xfrm>
            <a:off x="1868556" y="2456429"/>
            <a:ext cx="0" cy="394322"/>
          </a:xfrm>
          <a:prstGeom prst="straightConnector1">
            <a:avLst/>
          </a:prstGeom>
          <a:blipFill dpi="0" rotWithShape="0">
            <a:blip r:embed="rId2"/>
            <a:srcRect/>
            <a:tile tx="0" ty="0" sx="100000" sy="100000" flip="none" algn="tl"/>
          </a:blipFill>
          <a:ln w="50800" cap="flat" cmpd="sng" algn="ctr">
            <a:solidFill>
              <a:srgbClr val="0070C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0" name="Straight Arrow Connector 39">
            <a:extLst>
              <a:ext uri="{FF2B5EF4-FFF2-40B4-BE49-F238E27FC236}">
                <a16:creationId xmlns:a16="http://schemas.microsoft.com/office/drawing/2014/main" id="{4F31A53C-4708-6CFF-9E0D-A9F7F72009D9}"/>
              </a:ext>
            </a:extLst>
          </p:cNvPr>
          <p:cNvCxnSpPr>
            <a:cxnSpLocks/>
          </p:cNvCxnSpPr>
          <p:nvPr/>
        </p:nvCxnSpPr>
        <p:spPr bwMode="auto">
          <a:xfrm flipV="1">
            <a:off x="8001978" y="2418678"/>
            <a:ext cx="0" cy="389165"/>
          </a:xfrm>
          <a:prstGeom prst="straightConnector1">
            <a:avLst/>
          </a:prstGeom>
          <a:blipFill dpi="0" rotWithShape="0">
            <a:blip r:embed="rId2"/>
            <a:srcRect/>
            <a:tile tx="0" ty="0" sx="100000" sy="100000" flip="none" algn="tl"/>
          </a:blipFill>
          <a:ln w="50800" cap="flat" cmpd="sng" algn="ctr">
            <a:solidFill>
              <a:srgbClr val="0070C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Arrow Connector 41">
            <a:extLst>
              <a:ext uri="{FF2B5EF4-FFF2-40B4-BE49-F238E27FC236}">
                <a16:creationId xmlns:a16="http://schemas.microsoft.com/office/drawing/2014/main" id="{1E04F222-6367-E162-0B71-4CFA49277EDE}"/>
              </a:ext>
            </a:extLst>
          </p:cNvPr>
          <p:cNvCxnSpPr>
            <a:cxnSpLocks/>
          </p:cNvCxnSpPr>
          <p:nvPr/>
        </p:nvCxnSpPr>
        <p:spPr bwMode="auto">
          <a:xfrm>
            <a:off x="7630916" y="2416673"/>
            <a:ext cx="0" cy="394322"/>
          </a:xfrm>
          <a:prstGeom prst="straightConnector1">
            <a:avLst/>
          </a:prstGeom>
          <a:blipFill dpi="0" rotWithShape="0">
            <a:blip r:embed="rId2"/>
            <a:srcRect/>
            <a:tile tx="0" ty="0" sx="100000" sy="100000" flip="none" algn="tl"/>
          </a:blipFill>
          <a:ln w="50800" cap="flat" cmpd="sng" algn="ctr">
            <a:solidFill>
              <a:srgbClr val="00B05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Arrow Connector 43">
            <a:extLst>
              <a:ext uri="{FF2B5EF4-FFF2-40B4-BE49-F238E27FC236}">
                <a16:creationId xmlns:a16="http://schemas.microsoft.com/office/drawing/2014/main" id="{653D63C9-5602-A6C7-7B98-55A46CAFE805}"/>
              </a:ext>
            </a:extLst>
          </p:cNvPr>
          <p:cNvCxnSpPr>
            <a:cxnSpLocks/>
          </p:cNvCxnSpPr>
          <p:nvPr/>
        </p:nvCxnSpPr>
        <p:spPr bwMode="auto">
          <a:xfrm flipV="1">
            <a:off x="2270792" y="2414978"/>
            <a:ext cx="0" cy="414044"/>
          </a:xfrm>
          <a:prstGeom prst="straightConnector1">
            <a:avLst/>
          </a:prstGeom>
          <a:blipFill dpi="0" rotWithShape="0">
            <a:blip r:embed="rId2"/>
            <a:srcRect/>
            <a:tile tx="0" ty="0" sx="100000" sy="100000" flip="none" algn="tl"/>
          </a:blipFill>
          <a:ln w="50800" cap="flat" cmpd="sng" algn="ctr">
            <a:solidFill>
              <a:srgbClr val="00B05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nvGrpSpPr>
          <p:cNvPr id="47" name="Group 54">
            <a:extLst>
              <a:ext uri="{FF2B5EF4-FFF2-40B4-BE49-F238E27FC236}">
                <a16:creationId xmlns:a16="http://schemas.microsoft.com/office/drawing/2014/main" id="{266F73B7-0CCA-5B04-459C-26D67B2906C1}"/>
              </a:ext>
            </a:extLst>
          </p:cNvPr>
          <p:cNvGrpSpPr>
            <a:grpSpLocks/>
          </p:cNvGrpSpPr>
          <p:nvPr/>
        </p:nvGrpSpPr>
        <p:grpSpPr bwMode="auto">
          <a:xfrm>
            <a:off x="1217980" y="2994515"/>
            <a:ext cx="1703387" cy="338172"/>
            <a:chOff x="0" y="0"/>
            <a:chExt cx="1408" cy="304"/>
          </a:xfrm>
        </p:grpSpPr>
        <p:sp>
          <p:nvSpPr>
            <p:cNvPr id="48" name="AutoShape 55">
              <a:extLst>
                <a:ext uri="{FF2B5EF4-FFF2-40B4-BE49-F238E27FC236}">
                  <a16:creationId xmlns:a16="http://schemas.microsoft.com/office/drawing/2014/main" id="{9605A967-DDFC-DDD8-624A-32F412834374}"/>
                </a:ext>
              </a:extLst>
            </p:cNvPr>
            <p:cNvSpPr>
              <a:spLocks/>
            </p:cNvSpPr>
            <p:nvPr/>
          </p:nvSpPr>
          <p:spPr bwMode="auto">
            <a:xfrm>
              <a:off x="1" y="0"/>
              <a:ext cx="1406" cy="304"/>
            </a:xfrm>
            <a:prstGeom prst="roundRect">
              <a:avLst>
                <a:gd name="adj" fmla="val 356"/>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49" name="Rectangle 56">
              <a:extLst>
                <a:ext uri="{FF2B5EF4-FFF2-40B4-BE49-F238E27FC236}">
                  <a16:creationId xmlns:a16="http://schemas.microsoft.com/office/drawing/2014/main" id="{62B1E6A0-B354-8629-59CC-8EF2DD21E4F7}"/>
                </a:ext>
              </a:extLst>
            </p:cNvPr>
            <p:cNvSpPr>
              <a:spLocks/>
            </p:cNvSpPr>
            <p:nvPr/>
          </p:nvSpPr>
          <p:spPr bwMode="auto">
            <a:xfrm>
              <a:off x="0" y="41"/>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algn="ctr" eaLnBrk="1" hangingPunct="1">
                <a:lnSpc>
                  <a:spcPct val="83000"/>
                </a:lnSpc>
              </a:pPr>
              <a:r>
                <a:rPr lang="en-US" altLang="fr-FR" sz="1500">
                  <a:solidFill>
                    <a:srgbClr val="0000FF"/>
                  </a:solidFill>
                  <a:latin typeface="Helvetica" panose="020B0604020202020204" pitchFamily="34" charset="0"/>
                  <a:sym typeface="Helvetica" panose="020B0604020202020204" pitchFamily="34" charset="0"/>
                </a:rPr>
                <a:t>TCP</a:t>
              </a:r>
            </a:p>
          </p:txBody>
        </p:sp>
      </p:grpSp>
      <p:cxnSp>
        <p:nvCxnSpPr>
          <p:cNvPr id="58" name="Straight Arrow Connector 57">
            <a:extLst>
              <a:ext uri="{FF2B5EF4-FFF2-40B4-BE49-F238E27FC236}">
                <a16:creationId xmlns:a16="http://schemas.microsoft.com/office/drawing/2014/main" id="{675EB6F4-522D-A56C-4646-C93A12E99AD7}"/>
              </a:ext>
            </a:extLst>
          </p:cNvPr>
          <p:cNvCxnSpPr>
            <a:cxnSpLocks/>
          </p:cNvCxnSpPr>
          <p:nvPr/>
        </p:nvCxnSpPr>
        <p:spPr bwMode="auto">
          <a:xfrm>
            <a:off x="1866600" y="3346681"/>
            <a:ext cx="0" cy="1185562"/>
          </a:xfrm>
          <a:prstGeom prst="straightConnector1">
            <a:avLst/>
          </a:prstGeom>
          <a:blipFill dpi="0" rotWithShape="0">
            <a:blip r:embed="rId2"/>
            <a:srcRect/>
            <a:tile tx="0" ty="0" sx="100000" sy="100000" flip="none" algn="tl"/>
          </a:blipFill>
          <a:ln w="508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9" name="Straight Arrow Connector 58">
            <a:extLst>
              <a:ext uri="{FF2B5EF4-FFF2-40B4-BE49-F238E27FC236}">
                <a16:creationId xmlns:a16="http://schemas.microsoft.com/office/drawing/2014/main" id="{968324C2-530B-8F0D-6D1E-EDDD6C8FB299}"/>
              </a:ext>
            </a:extLst>
          </p:cNvPr>
          <p:cNvCxnSpPr>
            <a:cxnSpLocks/>
          </p:cNvCxnSpPr>
          <p:nvPr/>
        </p:nvCxnSpPr>
        <p:spPr bwMode="auto">
          <a:xfrm flipH="1" flipV="1">
            <a:off x="2268836" y="3305230"/>
            <a:ext cx="1956" cy="1227013"/>
          </a:xfrm>
          <a:prstGeom prst="straightConnector1">
            <a:avLst/>
          </a:prstGeom>
          <a:blipFill dpi="0" rotWithShape="0">
            <a:blip r:embed="rId2"/>
            <a:srcRect/>
            <a:tile tx="0" ty="0" sx="100000" sy="100000" flip="none" algn="tl"/>
          </a:blipFill>
          <a:ln w="50800" cap="flat" cmpd="sng" algn="ctr">
            <a:solidFill>
              <a:srgbClr val="C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4" name="Straight Arrow Connector 63">
            <a:extLst>
              <a:ext uri="{FF2B5EF4-FFF2-40B4-BE49-F238E27FC236}">
                <a16:creationId xmlns:a16="http://schemas.microsoft.com/office/drawing/2014/main" id="{D62DD6A2-B883-F5E7-77CC-A63387D9BD8A}"/>
              </a:ext>
            </a:extLst>
          </p:cNvPr>
          <p:cNvCxnSpPr>
            <a:cxnSpLocks/>
          </p:cNvCxnSpPr>
          <p:nvPr/>
        </p:nvCxnSpPr>
        <p:spPr bwMode="auto">
          <a:xfrm flipV="1">
            <a:off x="8001978" y="3334692"/>
            <a:ext cx="0" cy="1197551"/>
          </a:xfrm>
          <a:prstGeom prst="straightConnector1">
            <a:avLst/>
          </a:prstGeom>
          <a:blipFill dpi="0" rotWithShape="0">
            <a:blip r:embed="rId2"/>
            <a:srcRect/>
            <a:tile tx="0" ty="0" sx="100000" sy="100000" flip="none" algn="tl"/>
          </a:blipFill>
          <a:ln w="508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5" name="Straight Arrow Connector 64">
            <a:extLst>
              <a:ext uri="{FF2B5EF4-FFF2-40B4-BE49-F238E27FC236}">
                <a16:creationId xmlns:a16="http://schemas.microsoft.com/office/drawing/2014/main" id="{64F3DED9-647F-AB95-88E0-77905FE00600}"/>
              </a:ext>
            </a:extLst>
          </p:cNvPr>
          <p:cNvCxnSpPr>
            <a:cxnSpLocks/>
          </p:cNvCxnSpPr>
          <p:nvPr/>
        </p:nvCxnSpPr>
        <p:spPr bwMode="auto">
          <a:xfrm>
            <a:off x="7630916" y="3332687"/>
            <a:ext cx="0" cy="1199556"/>
          </a:xfrm>
          <a:prstGeom prst="straightConnector1">
            <a:avLst/>
          </a:prstGeom>
          <a:blipFill dpi="0" rotWithShape="0">
            <a:blip r:embed="rId2"/>
            <a:srcRect/>
            <a:tile tx="0" ty="0" sx="100000" sy="100000" flip="none" algn="tl"/>
          </a:blipFill>
          <a:ln w="50800" cap="flat" cmpd="sng" algn="ctr">
            <a:solidFill>
              <a:srgbClr val="C00000"/>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0" name="TextBox 69">
            <a:extLst>
              <a:ext uri="{FF2B5EF4-FFF2-40B4-BE49-F238E27FC236}">
                <a16:creationId xmlns:a16="http://schemas.microsoft.com/office/drawing/2014/main" id="{B07AF1FE-0071-85CF-6277-94ED24E9441F}"/>
              </a:ext>
            </a:extLst>
          </p:cNvPr>
          <p:cNvSpPr txBox="1"/>
          <p:nvPr/>
        </p:nvSpPr>
        <p:spPr>
          <a:xfrm>
            <a:off x="2273146" y="3485803"/>
            <a:ext cx="5522858" cy="1523494"/>
          </a:xfrm>
          <a:prstGeom prst="rect">
            <a:avLst/>
          </a:prstGeom>
          <a:noFill/>
        </p:spPr>
        <p:txBody>
          <a:bodyPr wrap="none" rtlCol="0">
            <a:spAutoFit/>
          </a:bodyPr>
          <a:lstStyle/>
          <a:p>
            <a:pPr algn="ctr"/>
            <a:r>
              <a:rPr lang="en-BE"/>
              <a:t>All data exchanged by application</a:t>
            </a:r>
            <a:br>
              <a:rPr lang="en-BE"/>
            </a:br>
            <a:r>
              <a:rPr lang="en-BE"/>
              <a:t>is encrypted</a:t>
            </a:r>
            <a:br>
              <a:rPr lang="en-BE"/>
            </a:br>
            <a:r>
              <a:rPr lang="en-BE"/>
              <a:t>and authenticated</a:t>
            </a:r>
          </a:p>
        </p:txBody>
      </p:sp>
    </p:spTree>
    <p:extLst>
      <p:ext uri="{BB962C8B-B14F-4D97-AF65-F5344CB8AC3E}">
        <p14:creationId xmlns:p14="http://schemas.microsoft.com/office/powerpoint/2010/main" val="4165917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0 0 L 0 0.25 E" pathEditMode="relative" ptsTypes="">
                                      <p:cBhvr>
                                        <p:cTn id="11" dur="2000" fill="hold"/>
                                        <p:tgtEl>
                                          <p:spTgt spid="32"/>
                                        </p:tgtEl>
                                        <p:attrNameLst>
                                          <p:attrName>ppt_x</p:attrName>
                                          <p:attrName>ppt_y</p:attrName>
                                        </p:attrNameLst>
                                      </p:cBhvr>
                                    </p:animMotion>
                                  </p:childTnLst>
                                </p:cTn>
                              </p:par>
                              <p:par>
                                <p:cTn id="12" presetID="42" presetClass="path" presetSubtype="0" accel="50000" decel="50000" fill="hold" nodeType="withEffect">
                                  <p:stCondLst>
                                    <p:cond delay="0"/>
                                  </p:stCondLst>
                                  <p:childTnLst>
                                    <p:animMotion origin="layout" path="M 0 0 L 0 0.25 E" pathEditMode="relative" ptsTypes="">
                                      <p:cBhvr>
                                        <p:cTn id="13" dur="2000" fill="hold"/>
                                        <p:tgtEl>
                                          <p:spTgt spid="47"/>
                                        </p:tgtEl>
                                        <p:attrNameLst>
                                          <p:attrName>ppt_x</p:attrName>
                                          <p:attrName>ppt_y</p:attrName>
                                        </p:attrNameLst>
                                      </p:cBhvr>
                                    </p:animMotion>
                                  </p:childTnLst>
                                </p:cTn>
                              </p:par>
                              <p:par>
                                <p:cTn id="14" presetID="42" presetClass="path" presetSubtype="0" accel="50000" decel="50000" fill="hold" grpId="0" nodeType="withEffect">
                                  <p:stCondLst>
                                    <p:cond delay="0"/>
                                  </p:stCondLst>
                                  <p:childTnLst>
                                    <p:animMotion origin="layout" path="M 0 0 L 0 0.25 E" pathEditMode="relative" ptsTypes="">
                                      <p:cBhvr>
                                        <p:cTn id="15" dur="2000" fill="hold"/>
                                        <p:tgtEl>
                                          <p:spTgt spid="33"/>
                                        </p:tgtEl>
                                        <p:attrNameLst>
                                          <p:attrName>ppt_x</p:attrName>
                                          <p:attrName>ppt_y</p:attrName>
                                        </p:attrNameLst>
                                      </p:cBhvr>
                                    </p:animMotion>
                                  </p:childTnLst>
                                </p:cTn>
                              </p:par>
                              <p:par>
                                <p:cTn id="16" presetID="42" presetClass="path" presetSubtype="0" accel="50000" decel="50000" fill="hold" nodeType="withEffect">
                                  <p:stCondLst>
                                    <p:cond delay="0"/>
                                  </p:stCondLst>
                                  <p:childTnLst>
                                    <p:animMotion origin="layout" path="M 0 0 L 0 0.25 E" pathEditMode="relative" ptsTypes="">
                                      <p:cBhvr>
                                        <p:cTn id="17" dur="2000" fill="hold"/>
                                        <p:tgtEl>
                                          <p:spTgt spid="29"/>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7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D1A8EF-B937-46BB-8E45-3E6208295E88}"/>
              </a:ext>
            </a:extLst>
          </p:cNvPr>
          <p:cNvSpPr>
            <a:spLocks noGrp="1"/>
          </p:cNvSpPr>
          <p:nvPr>
            <p:ph type="title"/>
          </p:nvPr>
        </p:nvSpPr>
        <p:spPr/>
        <p:txBody>
          <a:bodyPr/>
          <a:lstStyle/>
          <a:p>
            <a:pPr>
              <a:defRPr/>
            </a:pPr>
            <a:r>
              <a:rPr lang="en-GB">
                <a:sym typeface="Gill Sans" charset="0"/>
              </a:rPr>
              <a:t>TLS building blocks</a:t>
            </a:r>
          </a:p>
        </p:txBody>
      </p:sp>
      <p:sp>
        <p:nvSpPr>
          <p:cNvPr id="3" name="Espace réservé du contenu 2">
            <a:extLst>
              <a:ext uri="{FF2B5EF4-FFF2-40B4-BE49-F238E27FC236}">
                <a16:creationId xmlns:a16="http://schemas.microsoft.com/office/drawing/2014/main" id="{54913B1E-7B3A-4E92-96B3-7E43DE17AE42}"/>
              </a:ext>
            </a:extLst>
          </p:cNvPr>
          <p:cNvSpPr>
            <a:spLocks noGrp="1"/>
          </p:cNvSpPr>
          <p:nvPr>
            <p:ph idx="1"/>
          </p:nvPr>
        </p:nvSpPr>
        <p:spPr/>
        <p:txBody>
          <a:bodyPr/>
          <a:lstStyle/>
          <a:p>
            <a:pPr marL="617418" indent="-420967">
              <a:spcBef>
                <a:spcPts val="1768"/>
              </a:spcBef>
              <a:buFont typeface="Gill Sans" charset="0"/>
              <a:buChar char="•"/>
              <a:defRPr/>
            </a:pPr>
            <a:r>
              <a:rPr lang="en-GB">
                <a:sym typeface="Gill Sans" charset="0"/>
              </a:rPr>
              <a:t>Handshake</a:t>
            </a:r>
          </a:p>
          <a:p>
            <a:pPr marL="944837" lvl="1" indent="-420967">
              <a:spcBef>
                <a:spcPts val="1768"/>
              </a:spcBef>
              <a:buFont typeface="Gill Sans" charset="0"/>
              <a:buChar char="•"/>
              <a:defRPr/>
            </a:pPr>
            <a:r>
              <a:rPr lang="en-GB">
                <a:sym typeface="Gill Sans" charset="0"/>
              </a:rPr>
              <a:t>Authenticate server</a:t>
            </a:r>
          </a:p>
          <a:p>
            <a:pPr marL="944837" lvl="1" indent="-420967">
              <a:spcBef>
                <a:spcPts val="1768"/>
              </a:spcBef>
              <a:buFont typeface="Gill Sans" charset="0"/>
              <a:buChar char="•"/>
              <a:defRPr/>
            </a:pPr>
            <a:r>
              <a:rPr lang="en-GB">
                <a:sym typeface="Gill Sans" charset="0"/>
              </a:rPr>
              <a:t>Negotiate crypto parameters</a:t>
            </a:r>
          </a:p>
          <a:p>
            <a:pPr marL="944837" lvl="1" indent="-420967">
              <a:spcBef>
                <a:spcPts val="1768"/>
              </a:spcBef>
              <a:buFont typeface="Gill Sans" charset="0"/>
              <a:buChar char="•"/>
              <a:defRPr/>
            </a:pPr>
            <a:r>
              <a:rPr lang="en-GB">
                <a:sym typeface="Gill Sans" charset="0"/>
              </a:rPr>
              <a:t>Negotiate encryption and authentication keys</a:t>
            </a:r>
          </a:p>
          <a:p>
            <a:pPr marL="617418" indent="-420967">
              <a:spcBef>
                <a:spcPts val="1768"/>
              </a:spcBef>
              <a:buFont typeface="Gill Sans" charset="0"/>
              <a:buChar char="•"/>
              <a:defRPr/>
            </a:pPr>
            <a:r>
              <a:rPr lang="en-GB">
                <a:sym typeface="Gill Sans" charset="0"/>
              </a:rPr>
              <a:t>Record protocol</a:t>
            </a:r>
          </a:p>
          <a:p>
            <a:pPr marL="944837" lvl="1" indent="-420967">
              <a:spcBef>
                <a:spcPts val="1768"/>
              </a:spcBef>
              <a:buFont typeface="Gill Sans" charset="0"/>
              <a:buChar char="•"/>
              <a:defRPr/>
            </a:pPr>
            <a:r>
              <a:rPr lang="en-GB">
                <a:sym typeface="Gill Sans" charset="0"/>
              </a:rPr>
              <a:t>Transmit data securely</a:t>
            </a:r>
          </a:p>
        </p:txBody>
      </p:sp>
    </p:spTree>
    <p:extLst>
      <p:ext uri="{BB962C8B-B14F-4D97-AF65-F5344CB8AC3E}">
        <p14:creationId xmlns:p14="http://schemas.microsoft.com/office/powerpoint/2010/main" val="1722736404"/>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4B70F-1E15-4524-AD39-5C587BEBA86C}"/>
              </a:ext>
            </a:extLst>
          </p:cNvPr>
          <p:cNvSpPr>
            <a:spLocks noGrp="1"/>
          </p:cNvSpPr>
          <p:nvPr>
            <p:ph type="title"/>
          </p:nvPr>
        </p:nvSpPr>
        <p:spPr>
          <a:xfrm>
            <a:off x="132902" y="179388"/>
            <a:ext cx="8806311" cy="1714500"/>
          </a:xfrm>
        </p:spPr>
        <p:txBody>
          <a:bodyPr/>
          <a:lstStyle/>
          <a:p>
            <a:pPr>
              <a:defRPr/>
            </a:pPr>
            <a:r>
              <a:rPr lang="en-GB">
                <a:sym typeface="Gill Sans" charset="0"/>
              </a:rPr>
              <a:t>Phases of a TLS session</a:t>
            </a:r>
          </a:p>
        </p:txBody>
      </p:sp>
      <p:sp>
        <p:nvSpPr>
          <p:cNvPr id="3" name="Espace réservé du contenu 2">
            <a:extLst>
              <a:ext uri="{FF2B5EF4-FFF2-40B4-BE49-F238E27FC236}">
                <a16:creationId xmlns:a16="http://schemas.microsoft.com/office/drawing/2014/main" id="{9E9A8B6A-E4B3-48F6-9E4B-E03E4F1F374A}"/>
              </a:ext>
            </a:extLst>
          </p:cNvPr>
          <p:cNvSpPr>
            <a:spLocks noGrp="1"/>
          </p:cNvSpPr>
          <p:nvPr>
            <p:ph idx="1"/>
          </p:nvPr>
        </p:nvSpPr>
        <p:spPr>
          <a:xfrm>
            <a:off x="949325" y="2365375"/>
            <a:ext cx="8374063" cy="4017963"/>
          </a:xfrm>
        </p:spPr>
        <p:txBody>
          <a:bodyPr/>
          <a:lstStyle/>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Handshake </a:t>
            </a:r>
          </a:p>
          <a:p>
            <a:pPr marL="944837" lvl="1"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Session establishment, key negotiation</a:t>
            </a:r>
          </a:p>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Data transfer phase</a:t>
            </a:r>
          </a:p>
          <a:p>
            <a:pPr marL="944837" lvl="1"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Encrypted and authenticated records are exchanged</a:t>
            </a:r>
          </a:p>
          <a:p>
            <a:pPr marL="617418"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Session termination</a:t>
            </a:r>
          </a:p>
          <a:p>
            <a:pPr marL="944837" lvl="1"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a:sym typeface="Gill Sans" charset="0"/>
              </a:rPr>
              <a:t>Data transfer stops and session terminates</a:t>
            </a:r>
          </a:p>
          <a:p>
            <a:pPr marL="617418" indent="-420967">
              <a:spcBef>
                <a:spcPts val="1768"/>
              </a:spcBef>
              <a:buFont typeface="Gill Sans" charset="0"/>
              <a:buChar char="•"/>
              <a:defRPr/>
            </a:pPr>
            <a:endParaRPr lang="en-GB">
              <a:sym typeface="Gill Sans" charset="0"/>
            </a:endParaRPr>
          </a:p>
        </p:txBody>
      </p:sp>
    </p:spTree>
    <p:extLst>
      <p:ext uri="{BB962C8B-B14F-4D97-AF65-F5344CB8AC3E}">
        <p14:creationId xmlns:p14="http://schemas.microsoft.com/office/powerpoint/2010/main" val="322895062"/>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B63B2D-355B-4531-BB08-B3097CBC0545}"/>
              </a:ext>
            </a:extLst>
          </p:cNvPr>
          <p:cNvSpPr>
            <a:spLocks noGrp="1"/>
          </p:cNvSpPr>
          <p:nvPr>
            <p:ph type="title"/>
          </p:nvPr>
        </p:nvSpPr>
        <p:spPr/>
        <p:txBody>
          <a:bodyPr/>
          <a:lstStyle/>
          <a:p>
            <a:pPr>
              <a:defRPr/>
            </a:pPr>
            <a:r>
              <a:rPr lang="en-GB">
                <a:sym typeface="Gill Sans" charset="0"/>
              </a:rPr>
              <a:t>TLS handshake</a:t>
            </a:r>
          </a:p>
        </p:txBody>
      </p:sp>
      <p:sp>
        <p:nvSpPr>
          <p:cNvPr id="3" name="Espace réservé du contenu 2">
            <a:extLst>
              <a:ext uri="{FF2B5EF4-FFF2-40B4-BE49-F238E27FC236}">
                <a16:creationId xmlns:a16="http://schemas.microsoft.com/office/drawing/2014/main" id="{6D8F6EC2-05BA-4202-9DCA-0904A7C68446}"/>
              </a:ext>
            </a:extLst>
          </p:cNvPr>
          <p:cNvSpPr>
            <a:spLocks noGrp="1"/>
          </p:cNvSpPr>
          <p:nvPr>
            <p:ph idx="1"/>
          </p:nvPr>
        </p:nvSpPr>
        <p:spPr/>
        <p:txBody>
          <a:bodyPr/>
          <a:lstStyle/>
          <a:p>
            <a:pPr marL="617418" indent="-420967">
              <a:spcBef>
                <a:spcPts val="1768"/>
              </a:spcBef>
              <a:buFont typeface="Gill Sans" charset="0"/>
              <a:buChar char="•"/>
              <a:defRPr/>
            </a:pPr>
            <a:endParaRPr lang="en-GB">
              <a:sym typeface="Gill Sans" charset="0"/>
            </a:endParaRPr>
          </a:p>
        </p:txBody>
      </p:sp>
      <p:sp>
        <p:nvSpPr>
          <p:cNvPr id="58372" name="Rectangle 7">
            <a:extLst>
              <a:ext uri="{FF2B5EF4-FFF2-40B4-BE49-F238E27FC236}">
                <a16:creationId xmlns:a16="http://schemas.microsoft.com/office/drawing/2014/main" id="{24004004-D194-409D-BE0D-F40E28E157DB}"/>
              </a:ext>
            </a:extLst>
          </p:cNvPr>
          <p:cNvSpPr>
            <a:spLocks/>
          </p:cNvSpPr>
          <p:nvPr/>
        </p:nvSpPr>
        <p:spPr bwMode="auto">
          <a:xfrm>
            <a:off x="2224060" y="2744981"/>
            <a:ext cx="8620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00FF"/>
                </a:solidFill>
                <a:latin typeface="Helvetica" panose="020B0604020202020204" pitchFamily="34" charset="0"/>
                <a:sym typeface="Helvetica" panose="020B0604020202020204" pitchFamily="34" charset="0"/>
              </a:rPr>
              <a:t>Alice</a:t>
            </a:r>
          </a:p>
        </p:txBody>
      </p:sp>
      <p:sp>
        <p:nvSpPr>
          <p:cNvPr id="58374" name="Rectangle 9">
            <a:extLst>
              <a:ext uri="{FF2B5EF4-FFF2-40B4-BE49-F238E27FC236}">
                <a16:creationId xmlns:a16="http://schemas.microsoft.com/office/drawing/2014/main" id="{3593DFEE-6D8A-4E19-BFC2-B3B8B604E945}"/>
              </a:ext>
            </a:extLst>
          </p:cNvPr>
          <p:cNvSpPr>
            <a:spLocks/>
          </p:cNvSpPr>
          <p:nvPr/>
        </p:nvSpPr>
        <p:spPr bwMode="auto">
          <a:xfrm>
            <a:off x="7091362" y="2694288"/>
            <a:ext cx="7080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a:solidFill>
                  <a:srgbClr val="008000"/>
                </a:solidFill>
                <a:latin typeface="Helvetica" panose="020B0604020202020204" pitchFamily="34" charset="0"/>
                <a:sym typeface="Helvetica" panose="020B0604020202020204" pitchFamily="34" charset="0"/>
              </a:rPr>
              <a:t>Bob</a:t>
            </a:r>
          </a:p>
        </p:txBody>
      </p:sp>
      <p:sp>
        <p:nvSpPr>
          <p:cNvPr id="58375" name="Line 10">
            <a:extLst>
              <a:ext uri="{FF2B5EF4-FFF2-40B4-BE49-F238E27FC236}">
                <a16:creationId xmlns:a16="http://schemas.microsoft.com/office/drawing/2014/main" id="{B5D88340-CBFB-49E4-A9EE-2B58FA031ED0}"/>
              </a:ext>
            </a:extLst>
          </p:cNvPr>
          <p:cNvSpPr>
            <a:spLocks noChangeShapeType="1"/>
          </p:cNvSpPr>
          <p:nvPr/>
        </p:nvSpPr>
        <p:spPr bwMode="auto">
          <a:xfrm flipH="1">
            <a:off x="2654300" y="3509963"/>
            <a:ext cx="14288" cy="2497137"/>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sp>
        <p:nvSpPr>
          <p:cNvPr id="58376" name="Line 11">
            <a:extLst>
              <a:ext uri="{FF2B5EF4-FFF2-40B4-BE49-F238E27FC236}">
                <a16:creationId xmlns:a16="http://schemas.microsoft.com/office/drawing/2014/main" id="{B7E40E0D-A51E-46D5-B41F-32397B13655C}"/>
              </a:ext>
            </a:extLst>
          </p:cNvPr>
          <p:cNvSpPr>
            <a:spLocks noChangeShapeType="1"/>
          </p:cNvSpPr>
          <p:nvPr/>
        </p:nvSpPr>
        <p:spPr bwMode="auto">
          <a:xfrm>
            <a:off x="7559675" y="3681413"/>
            <a:ext cx="0" cy="2316162"/>
          </a:xfrm>
          <a:prstGeom prst="line">
            <a:avLst/>
          </a:prstGeom>
          <a:noFill/>
          <a:ln w="12700">
            <a:solidFill>
              <a:schemeClr val="tx1"/>
            </a:solidFill>
            <a:prstDash val="sysDashDotDot"/>
            <a:round/>
            <a:headEnd/>
            <a:tailEnd type="triangle" w="med" len="med"/>
          </a:ln>
          <a:extLst>
            <a:ext uri="{909E8E84-426E-40DD-AFC4-6F175D3DCCD1}">
              <a14:hiddenFill xmlns:a14="http://schemas.microsoft.com/office/drawing/2010/main">
                <a:noFill/>
              </a14:hiddenFill>
            </a:ext>
          </a:extLst>
        </p:spPr>
        <p:txBody>
          <a:bodyPr lIns="67355" tIns="33677" rIns="67355" bIns="33677"/>
          <a:lstStyle/>
          <a:p>
            <a:endParaRPr lang="fr-FR"/>
          </a:p>
        </p:txBody>
      </p:sp>
      <p:grpSp>
        <p:nvGrpSpPr>
          <p:cNvPr id="10" name="Group 12">
            <a:extLst>
              <a:ext uri="{FF2B5EF4-FFF2-40B4-BE49-F238E27FC236}">
                <a16:creationId xmlns:a16="http://schemas.microsoft.com/office/drawing/2014/main" id="{3234D0D3-33E4-4918-89FB-A323756E6D4E}"/>
              </a:ext>
            </a:extLst>
          </p:cNvPr>
          <p:cNvGrpSpPr>
            <a:grpSpLocks/>
          </p:cNvGrpSpPr>
          <p:nvPr/>
        </p:nvGrpSpPr>
        <p:grpSpPr bwMode="auto">
          <a:xfrm>
            <a:off x="2649538" y="3530600"/>
            <a:ext cx="4795837" cy="303213"/>
            <a:chOff x="0" y="0"/>
            <a:chExt cx="3966" cy="271"/>
          </a:xfrm>
        </p:grpSpPr>
        <p:sp>
          <p:nvSpPr>
            <p:cNvPr id="58405" name="Line 13">
              <a:extLst>
                <a:ext uri="{FF2B5EF4-FFF2-40B4-BE49-F238E27FC236}">
                  <a16:creationId xmlns:a16="http://schemas.microsoft.com/office/drawing/2014/main" id="{81ABC779-2295-424A-BFC8-27A71FD8B31D}"/>
                </a:ext>
              </a:extLst>
            </p:cNvPr>
            <p:cNvSpPr>
              <a:spLocks noChangeShapeType="1"/>
            </p:cNvSpPr>
            <p:nvPr/>
          </p:nvSpPr>
          <p:spPr bwMode="auto">
            <a:xfrm>
              <a:off x="0" y="236"/>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406" name="Group 14">
              <a:extLst>
                <a:ext uri="{FF2B5EF4-FFF2-40B4-BE49-F238E27FC236}">
                  <a16:creationId xmlns:a16="http://schemas.microsoft.com/office/drawing/2014/main" id="{CC8BACEE-B1DD-45EB-B934-906FFDE3EC7E}"/>
                </a:ext>
              </a:extLst>
            </p:cNvPr>
            <p:cNvGrpSpPr>
              <a:grpSpLocks/>
            </p:cNvGrpSpPr>
            <p:nvPr/>
          </p:nvGrpSpPr>
          <p:grpSpPr bwMode="auto">
            <a:xfrm>
              <a:off x="361" y="0"/>
              <a:ext cx="2512" cy="271"/>
              <a:chOff x="0" y="0"/>
              <a:chExt cx="2512" cy="271"/>
            </a:xfrm>
          </p:grpSpPr>
          <p:sp>
            <p:nvSpPr>
              <p:cNvPr id="58407" name="Rectangle 15">
                <a:extLst>
                  <a:ext uri="{FF2B5EF4-FFF2-40B4-BE49-F238E27FC236}">
                    <a16:creationId xmlns:a16="http://schemas.microsoft.com/office/drawing/2014/main" id="{DF811F1E-D4C8-408F-9754-361EDA5A3DC3}"/>
                  </a:ext>
                </a:extLst>
              </p:cNvPr>
              <p:cNvSpPr>
                <a:spLocks/>
              </p:cNvSpPr>
              <p:nvPr/>
            </p:nvSpPr>
            <p:spPr bwMode="auto">
              <a:xfrm>
                <a:off x="0" y="0"/>
                <a:ext cx="2508" cy="27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8" name="Rectangle 16">
                <a:extLst>
                  <a:ext uri="{FF2B5EF4-FFF2-40B4-BE49-F238E27FC236}">
                    <a16:creationId xmlns:a16="http://schemas.microsoft.com/office/drawing/2014/main" id="{EE396CF1-7C34-4344-A8AC-5AACC96E0A01}"/>
                  </a:ext>
                </a:extLst>
              </p:cNvPr>
              <p:cNvSpPr>
                <a:spLocks/>
              </p:cNvSpPr>
              <p:nvPr/>
            </p:nvSpPr>
            <p:spPr bwMode="auto">
              <a:xfrm>
                <a:off x="0" y="0"/>
                <a:ext cx="25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ClientHello (Ciphers, </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Alice</a:t>
                </a:r>
                <a:r>
                  <a:rPr lang="en-US" altLang="fr-FR" sz="1500">
                    <a:solidFill>
                      <a:schemeClr val="tx1"/>
                    </a:solidFill>
                    <a:latin typeface="Helvetica" panose="020B0604020202020204" pitchFamily="34" charset="0"/>
                    <a:sym typeface="Helvetica" panose="020B0604020202020204" pitchFamily="34" charset="0"/>
                  </a:rPr>
                  <a:t>)</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grpSp>
        <p:nvGrpSpPr>
          <p:cNvPr id="15" name="Group 17">
            <a:extLst>
              <a:ext uri="{FF2B5EF4-FFF2-40B4-BE49-F238E27FC236}">
                <a16:creationId xmlns:a16="http://schemas.microsoft.com/office/drawing/2014/main" id="{DFF09855-2898-477D-81FB-B26741F57240}"/>
              </a:ext>
            </a:extLst>
          </p:cNvPr>
          <p:cNvGrpSpPr>
            <a:grpSpLocks/>
          </p:cNvGrpSpPr>
          <p:nvPr/>
        </p:nvGrpSpPr>
        <p:grpSpPr bwMode="auto">
          <a:xfrm>
            <a:off x="2733675" y="3835400"/>
            <a:ext cx="4848225" cy="682625"/>
            <a:chOff x="0" y="0"/>
            <a:chExt cx="4009" cy="612"/>
          </a:xfrm>
        </p:grpSpPr>
        <p:sp>
          <p:nvSpPr>
            <p:cNvPr id="58401" name="Line 18">
              <a:extLst>
                <a:ext uri="{FF2B5EF4-FFF2-40B4-BE49-F238E27FC236}">
                  <a16:creationId xmlns:a16="http://schemas.microsoft.com/office/drawing/2014/main" id="{F7E24645-8ADB-47EB-AD56-54A48459CB84}"/>
                </a:ext>
              </a:extLst>
            </p:cNvPr>
            <p:cNvSpPr>
              <a:spLocks noChangeShapeType="1"/>
            </p:cNvSpPr>
            <p:nvPr/>
          </p:nvSpPr>
          <p:spPr bwMode="auto">
            <a:xfrm flipH="1">
              <a:off x="0" y="0"/>
              <a:ext cx="4009" cy="509"/>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402" name="Group 19">
              <a:extLst>
                <a:ext uri="{FF2B5EF4-FFF2-40B4-BE49-F238E27FC236}">
                  <a16:creationId xmlns:a16="http://schemas.microsoft.com/office/drawing/2014/main" id="{CEF2EC19-B142-4686-A425-F43C3F4B3E6F}"/>
                </a:ext>
              </a:extLst>
            </p:cNvPr>
            <p:cNvGrpSpPr>
              <a:grpSpLocks/>
            </p:cNvGrpSpPr>
            <p:nvPr/>
          </p:nvGrpSpPr>
          <p:grpSpPr bwMode="auto">
            <a:xfrm>
              <a:off x="786" y="70"/>
              <a:ext cx="2400" cy="542"/>
              <a:chOff x="0" y="0"/>
              <a:chExt cx="2400" cy="542"/>
            </a:xfrm>
          </p:grpSpPr>
          <p:sp>
            <p:nvSpPr>
              <p:cNvPr id="58403" name="Rectangle 20">
                <a:extLst>
                  <a:ext uri="{FF2B5EF4-FFF2-40B4-BE49-F238E27FC236}">
                    <a16:creationId xmlns:a16="http://schemas.microsoft.com/office/drawing/2014/main" id="{3A9A5985-490F-48EE-A0DC-3586A70759C6}"/>
                  </a:ext>
                </a:extLst>
              </p:cNvPr>
              <p:cNvSpPr>
                <a:spLocks/>
              </p:cNvSpPr>
              <p:nvPr/>
            </p:nvSpPr>
            <p:spPr bwMode="auto">
              <a:xfrm>
                <a:off x="0" y="0"/>
                <a:ext cx="2399" cy="542"/>
              </a:xfrm>
              <a:prstGeom prst="rect">
                <a:avLst/>
              </a:prstGeom>
              <a:solidFill>
                <a:srgbClr val="FFFFFF"/>
              </a:solidFill>
              <a:ln>
                <a:noFill/>
              </a:ln>
              <a:extLst>
                <a:ext uri="{91240B29-F687-4F45-9708-019B960494DF}">
                  <a14:hiddenLine xmlns:a14="http://schemas.microsoft.com/office/drawing/2010/main" w="12700">
                    <a:solidFill>
                      <a:srgbClr val="008000"/>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4" name="Rectangle 21">
                <a:extLst>
                  <a:ext uri="{FF2B5EF4-FFF2-40B4-BE49-F238E27FC236}">
                    <a16:creationId xmlns:a16="http://schemas.microsoft.com/office/drawing/2014/main" id="{5A302E3F-C671-4ADD-80FB-E52B0B7E4869}"/>
                  </a:ext>
                </a:extLst>
              </p:cNvPr>
              <p:cNvSpPr>
                <a:spLocks/>
              </p:cNvSpPr>
              <p:nvPr/>
            </p:nvSpPr>
            <p:spPr bwMode="auto">
              <a:xfrm>
                <a:off x="0" y="0"/>
                <a:ext cx="240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ServerHello(Ciphers,</a:t>
                </a:r>
                <a:r>
                  <a:rPr lang="en-US" altLang="fr-FR" sz="1500">
                    <a:solidFill>
                      <a:srgbClr val="0000FF"/>
                    </a:solidFill>
                    <a:latin typeface="Helvetica" panose="020B0604020202020204" pitchFamily="34" charset="0"/>
                    <a:sym typeface="Helvetica" panose="020B0604020202020204" pitchFamily="34" charset="0"/>
                  </a:rPr>
                  <a:t>Random</a:t>
                </a:r>
                <a:r>
                  <a:rPr lang="en-US" altLang="fr-FR" sz="1500" baseline="-33000">
                    <a:solidFill>
                      <a:srgbClr val="0000FF"/>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Certificate(</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chemeClr val="tx1"/>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chemeClr val="tx1"/>
                    </a:solidFill>
                    <a:latin typeface="Helvetica" panose="020B0604020202020204" pitchFamily="34" charset="0"/>
                    <a:sym typeface="Helvetica" panose="020B0604020202020204" pitchFamily="34" charset="0"/>
                  </a:rPr>
                  <a:t> )</a:t>
                </a:r>
                <a:r>
                  <a:rPr lang="ar-SA" altLang="fr-FR" sz="1500">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chemeClr val="tx1"/>
                  </a:solidFill>
                  <a:latin typeface="Helvetica" panose="020B0604020202020204" pitchFamily="34" charset="0"/>
                  <a:sym typeface="Helvetica" panose="020B0604020202020204" pitchFamily="34" charset="0"/>
                </a:endParaRPr>
              </a:p>
            </p:txBody>
          </p:sp>
        </p:grpSp>
      </p:grpSp>
      <p:sp>
        <p:nvSpPr>
          <p:cNvPr id="58379" name="Rectangle 22">
            <a:extLst>
              <a:ext uri="{FF2B5EF4-FFF2-40B4-BE49-F238E27FC236}">
                <a16:creationId xmlns:a16="http://schemas.microsoft.com/office/drawing/2014/main" id="{5655AC45-5950-4C2D-A3FB-A92DCF45652A}"/>
              </a:ext>
            </a:extLst>
          </p:cNvPr>
          <p:cNvSpPr>
            <a:spLocks/>
          </p:cNvSpPr>
          <p:nvPr/>
        </p:nvSpPr>
        <p:spPr bwMode="auto">
          <a:xfrm>
            <a:off x="6586538" y="3089275"/>
            <a:ext cx="196373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2248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a:solidFill>
                  <a:srgbClr val="FF0000"/>
                </a:solidFill>
                <a:latin typeface="Helvetica" panose="020B0604020202020204" pitchFamily="34" charset="0"/>
                <a:sym typeface="Helvetica" panose="020B0604020202020204" pitchFamily="34" charset="0"/>
              </a:rPr>
              <a:t>Pub</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baseline="-33000">
                <a:solidFill>
                  <a:srgbClr val="008000"/>
                </a:solidFill>
                <a:latin typeface="Helvetica" panose="020B0604020202020204" pitchFamily="34" charset="0"/>
                <a:sym typeface="Helvetica" panose="020B0604020202020204" pitchFamily="34" charset="0"/>
              </a:rPr>
              <a:t>, ,</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,Priv</a:t>
            </a:r>
            <a:r>
              <a:rPr lang="en-US" altLang="fr-FR" sz="1500" baseline="-33000">
                <a:solidFill>
                  <a:srgbClr val="008000"/>
                </a:solidFill>
                <a:latin typeface="Helvetica" panose="020B0604020202020204" pitchFamily="34" charset="0"/>
                <a:sym typeface="Helvetica" panose="020B0604020202020204" pitchFamily="34" charset="0"/>
              </a:rPr>
              <a:t>Bob</a:t>
            </a:r>
          </a:p>
          <a:p>
            <a:pPr eaLnBrk="1" hangingPunct="1">
              <a:lnSpc>
                <a:spcPct val="83000"/>
              </a:lnSpc>
            </a:pPr>
            <a:r>
              <a:rPr lang="en-US" altLang="fr-FR" sz="1500">
                <a:solidFill>
                  <a:schemeClr val="tx1"/>
                </a:solidFill>
                <a:latin typeface="Helvetica" panose="020B0604020202020204" pitchFamily="34" charset="0"/>
                <a:sym typeface="Helvetica" panose="020B0604020202020204" pitchFamily="34" charset="0"/>
              </a:rPr>
              <a:t>S</a:t>
            </a:r>
            <a:r>
              <a:rPr lang="en-US" altLang="fr-FR" sz="1500">
                <a:solidFill>
                  <a:srgbClr val="008000"/>
                </a:solidFill>
                <a:latin typeface="Helvetica" panose="020B0604020202020204" pitchFamily="34" charset="0"/>
                <a:sym typeface="Helvetica" panose="020B0604020202020204" pitchFamily="34" charset="0"/>
              </a:rPr>
              <a:t>(Pub</a:t>
            </a:r>
            <a:r>
              <a:rPr lang="en-US" altLang="fr-FR" sz="1500" baseline="-33000">
                <a:solidFill>
                  <a:srgbClr val="008000"/>
                </a:solidFill>
                <a:latin typeface="Helvetica" panose="020B0604020202020204" pitchFamily="34" charset="0"/>
                <a:sym typeface="Helvetica" panose="020B0604020202020204" pitchFamily="34" charset="0"/>
              </a:rPr>
              <a:t>Bob</a:t>
            </a:r>
            <a:r>
              <a:rPr lang="en-US" altLang="fr-FR" sz="1500">
                <a:solidFill>
                  <a:srgbClr val="008000"/>
                </a:solidFill>
                <a:latin typeface="Helvetica" panose="020B0604020202020204" pitchFamily="34" charset="0"/>
                <a:sym typeface="Helvetica" panose="020B0604020202020204" pitchFamily="34" charset="0"/>
              </a:rPr>
              <a:t> , </a:t>
            </a:r>
            <a:r>
              <a:rPr lang="en-US" altLang="fr-FR" sz="1500">
                <a:solidFill>
                  <a:srgbClr val="FF0000"/>
                </a:solidFill>
                <a:latin typeface="Helvetica" panose="020B0604020202020204" pitchFamily="34" charset="0"/>
                <a:sym typeface="Helvetica" panose="020B0604020202020204" pitchFamily="34" charset="0"/>
              </a:rPr>
              <a:t>Priv</a:t>
            </a:r>
            <a:r>
              <a:rPr lang="en-US" altLang="fr-FR" sz="1500" baseline="-33000">
                <a:solidFill>
                  <a:srgbClr val="FF0000"/>
                </a:solidFill>
                <a:latin typeface="Helvetica" panose="020B0604020202020204" pitchFamily="34" charset="0"/>
                <a:sym typeface="Helvetica" panose="020B0604020202020204" pitchFamily="34" charset="0"/>
              </a:rPr>
              <a:t>C</a:t>
            </a:r>
            <a:r>
              <a:rPr lang="en-US" altLang="fr-FR" sz="1500">
                <a:solidFill>
                  <a:srgbClr val="008000"/>
                </a:solidFill>
                <a:latin typeface="Helvetica" panose="020B0604020202020204" pitchFamily="34" charset="0"/>
                <a:sym typeface="Helvetica" panose="020B0604020202020204" pitchFamily="34" charset="0"/>
              </a:rPr>
              <a:t> )</a:t>
            </a:r>
            <a:r>
              <a:rPr lang="ar-SA" altLang="fr-FR" sz="1500">
                <a:solidFill>
                  <a:srgbClr val="008000"/>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a:solidFill>
                <a:srgbClr val="008000"/>
              </a:solidFill>
              <a:latin typeface="Helvetica" panose="020B0604020202020204" pitchFamily="34" charset="0"/>
              <a:sym typeface="Helvetica" panose="020B0604020202020204" pitchFamily="34" charset="0"/>
            </a:endParaRPr>
          </a:p>
        </p:txBody>
      </p:sp>
      <p:grpSp>
        <p:nvGrpSpPr>
          <p:cNvPr id="58380" name="Group 23">
            <a:extLst>
              <a:ext uri="{FF2B5EF4-FFF2-40B4-BE49-F238E27FC236}">
                <a16:creationId xmlns:a16="http://schemas.microsoft.com/office/drawing/2014/main" id="{8208EE30-4939-45E0-82F7-413A0F5E08E9}"/>
              </a:ext>
            </a:extLst>
          </p:cNvPr>
          <p:cNvGrpSpPr>
            <a:grpSpLocks/>
          </p:cNvGrpSpPr>
          <p:nvPr/>
        </p:nvGrpSpPr>
        <p:grpSpPr bwMode="auto">
          <a:xfrm>
            <a:off x="2493963" y="3186113"/>
            <a:ext cx="447675" cy="482600"/>
            <a:chOff x="0" y="0"/>
            <a:chExt cx="371" cy="432"/>
          </a:xfrm>
        </p:grpSpPr>
        <p:sp>
          <p:nvSpPr>
            <p:cNvPr id="58399" name="Rectangle 24">
              <a:extLst>
                <a:ext uri="{FF2B5EF4-FFF2-40B4-BE49-F238E27FC236}">
                  <a16:creationId xmlns:a16="http://schemas.microsoft.com/office/drawing/2014/main" id="{EA630146-AD78-4500-865E-C458BE7B87AC}"/>
                </a:ext>
              </a:extLst>
            </p:cNvPr>
            <p:cNvSpPr>
              <a:spLocks/>
            </p:cNvSpPr>
            <p:nvPr/>
          </p:nvSpPr>
          <p:spPr bwMode="auto">
            <a:xfrm>
              <a:off x="0" y="0"/>
              <a:ext cx="371" cy="425"/>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400" name="Rectangle 25">
              <a:extLst>
                <a:ext uri="{FF2B5EF4-FFF2-40B4-BE49-F238E27FC236}">
                  <a16:creationId xmlns:a16="http://schemas.microsoft.com/office/drawing/2014/main" id="{8068A6CB-267B-425B-B8BB-99B65AA7956E}"/>
                </a:ext>
              </a:extLst>
            </p:cNvPr>
            <p:cNvSpPr>
              <a:spLocks/>
            </p:cNvSpPr>
            <p:nvPr/>
          </p:nvSpPr>
          <p:spPr bwMode="auto">
            <a:xfrm>
              <a:off x="0" y="0"/>
              <a:ext cx="3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err="1">
                  <a:solidFill>
                    <a:srgbClr val="FF0000"/>
                  </a:solidFill>
                  <a:latin typeface="Helvetica" panose="020B0604020202020204" pitchFamily="34" charset="0"/>
                  <a:sym typeface="Helvetica" panose="020B0604020202020204" pitchFamily="34" charset="0"/>
                </a:rPr>
                <a:t>Pub</a:t>
              </a:r>
              <a:r>
                <a:rPr lang="en-US" altLang="fr-FR" sz="1500" baseline="-33000" err="1">
                  <a:solidFill>
                    <a:srgbClr val="FF0000"/>
                  </a:solidFill>
                  <a:latin typeface="Helvetica" panose="020B0604020202020204" pitchFamily="34" charset="0"/>
                  <a:sym typeface="Helvetica" panose="020B0604020202020204" pitchFamily="34" charset="0"/>
                </a:rPr>
                <a:t>C</a:t>
              </a:r>
              <a:endParaRPr lang="en-US" altLang="fr-FR" sz="1500" baseline="-33000">
                <a:solidFill>
                  <a:srgbClr val="FF0000"/>
                </a:solidFill>
                <a:latin typeface="Helvetica" panose="020B0604020202020204" pitchFamily="34" charset="0"/>
                <a:sym typeface="Helvetica" panose="020B0604020202020204" pitchFamily="34" charset="0"/>
              </a:endParaRPr>
            </a:p>
          </p:txBody>
        </p:sp>
      </p:grpSp>
      <p:grpSp>
        <p:nvGrpSpPr>
          <p:cNvPr id="24" name="Group 26">
            <a:extLst>
              <a:ext uri="{FF2B5EF4-FFF2-40B4-BE49-F238E27FC236}">
                <a16:creationId xmlns:a16="http://schemas.microsoft.com/office/drawing/2014/main" id="{25ACC0C7-514A-4794-90B5-A40D318C34E4}"/>
              </a:ext>
            </a:extLst>
          </p:cNvPr>
          <p:cNvGrpSpPr>
            <a:grpSpLocks/>
          </p:cNvGrpSpPr>
          <p:nvPr/>
        </p:nvGrpSpPr>
        <p:grpSpPr bwMode="auto">
          <a:xfrm>
            <a:off x="2687638" y="4886325"/>
            <a:ext cx="4795837" cy="306388"/>
            <a:chOff x="0" y="0"/>
            <a:chExt cx="3966" cy="274"/>
          </a:xfrm>
        </p:grpSpPr>
        <p:sp>
          <p:nvSpPr>
            <p:cNvPr id="58395" name="Line 27">
              <a:extLst>
                <a:ext uri="{FF2B5EF4-FFF2-40B4-BE49-F238E27FC236}">
                  <a16:creationId xmlns:a16="http://schemas.microsoft.com/office/drawing/2014/main" id="{83CC5C4A-96E9-4E85-A01D-F2BFD5AD920F}"/>
                </a:ext>
              </a:extLst>
            </p:cNvPr>
            <p:cNvSpPr>
              <a:spLocks noChangeShapeType="1"/>
            </p:cNvSpPr>
            <p:nvPr/>
          </p:nvSpPr>
          <p:spPr bwMode="auto">
            <a:xfrm>
              <a:off x="0" y="117"/>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396" name="Group 28">
              <a:extLst>
                <a:ext uri="{FF2B5EF4-FFF2-40B4-BE49-F238E27FC236}">
                  <a16:creationId xmlns:a16="http://schemas.microsoft.com/office/drawing/2014/main" id="{81FA6E89-01F0-497C-AB4C-731662268093}"/>
                </a:ext>
              </a:extLst>
            </p:cNvPr>
            <p:cNvGrpSpPr>
              <a:grpSpLocks/>
            </p:cNvGrpSpPr>
            <p:nvPr/>
          </p:nvGrpSpPr>
          <p:grpSpPr bwMode="auto">
            <a:xfrm>
              <a:off x="574" y="0"/>
              <a:ext cx="2548" cy="274"/>
              <a:chOff x="0" y="0"/>
              <a:chExt cx="2548" cy="274"/>
            </a:xfrm>
          </p:grpSpPr>
          <p:sp>
            <p:nvSpPr>
              <p:cNvPr id="58397" name="Rectangle 29">
                <a:extLst>
                  <a:ext uri="{FF2B5EF4-FFF2-40B4-BE49-F238E27FC236}">
                    <a16:creationId xmlns:a16="http://schemas.microsoft.com/office/drawing/2014/main" id="{1C1BC3A2-CA1A-44E2-A7F4-5D89D33DA297}"/>
                  </a:ext>
                </a:extLst>
              </p:cNvPr>
              <p:cNvSpPr>
                <a:spLocks/>
              </p:cNvSpPr>
              <p:nvPr/>
            </p:nvSpPr>
            <p:spPr bwMode="auto">
              <a:xfrm>
                <a:off x="0" y="0"/>
                <a:ext cx="2548"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398" name="Rectangle 30">
                <a:extLst>
                  <a:ext uri="{FF2B5EF4-FFF2-40B4-BE49-F238E27FC236}">
                    <a16:creationId xmlns:a16="http://schemas.microsoft.com/office/drawing/2014/main" id="{61CA158F-0039-412D-AB52-5DB329C576E9}"/>
                  </a:ext>
                </a:extLst>
              </p:cNvPr>
              <p:cNvSpPr>
                <a:spLocks/>
              </p:cNvSpPr>
              <p:nvPr/>
            </p:nvSpPr>
            <p:spPr bwMode="auto">
              <a:xfrm>
                <a:off x="0" y="0"/>
                <a:ext cx="25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E( </a:t>
                </a:r>
                <a:r>
                  <a:rPr lang="en-US" altLang="fr-FR" sz="1500" i="1" err="1">
                    <a:solidFill>
                      <a:srgbClr val="0000FF"/>
                    </a:solidFill>
                    <a:latin typeface="Helvetica" panose="020B0604020202020204" pitchFamily="34" charset="0"/>
                    <a:sym typeface="Helvetica" panose="020B0604020202020204" pitchFamily="34" charset="0"/>
                  </a:rPr>
                  <a:t>PreMasterSecret</a:t>
                </a:r>
                <a:r>
                  <a:rPr lang="en-US" altLang="fr-FR" sz="1500" i="1">
                    <a:solidFill>
                      <a:srgbClr val="0000FF"/>
                    </a:solidFill>
                    <a:latin typeface="Helvetica" panose="020B0604020202020204" pitchFamily="34" charset="0"/>
                    <a:sym typeface="Helvetica" panose="020B0604020202020204" pitchFamily="34" charset="0"/>
                  </a:rPr>
                  <a:t> </a:t>
                </a:r>
                <a:r>
                  <a:rPr lang="en-US" altLang="fr-FR" sz="1500" i="1">
                    <a:solidFill>
                      <a:schemeClr val="tx1"/>
                    </a:solidFill>
                    <a:latin typeface="Helvetica" panose="020B0604020202020204" pitchFamily="34" charset="0"/>
                    <a:sym typeface="Helvetica" panose="020B0604020202020204" pitchFamily="34" charset="0"/>
                  </a:rPr>
                  <a:t>, </a:t>
                </a:r>
                <a:r>
                  <a:rPr lang="en-US" altLang="fr-FR" sz="1500" i="1" err="1">
                    <a:solidFill>
                      <a:srgbClr val="008000"/>
                    </a:solidFill>
                    <a:latin typeface="Helvetica" panose="020B0604020202020204" pitchFamily="34" charset="0"/>
                    <a:sym typeface="Helvetica" panose="020B0604020202020204" pitchFamily="34" charset="0"/>
                  </a:rPr>
                  <a:t>Pub</a:t>
                </a:r>
                <a:r>
                  <a:rPr lang="en-US" altLang="fr-FR" sz="1500" i="1" baseline="-33000" err="1">
                    <a:solidFill>
                      <a:srgbClr val="008000"/>
                    </a:solidFill>
                    <a:latin typeface="Helvetica" panose="020B0604020202020204" pitchFamily="34" charset="0"/>
                    <a:sym typeface="Helvetica" panose="020B0604020202020204" pitchFamily="34" charset="0"/>
                  </a:rPr>
                  <a:t>Bob</a:t>
                </a:r>
                <a:r>
                  <a:rPr lang="en-US" altLang="fr-FR" sz="1500" i="1">
                    <a:solidFill>
                      <a:schemeClr val="tx1"/>
                    </a:solidFill>
                    <a:latin typeface="Helvetica" panose="020B0604020202020204" pitchFamily="34" charset="0"/>
                    <a:sym typeface="Helvetica" panose="020B0604020202020204" pitchFamily="34" charset="0"/>
                  </a:rPr>
                  <a:t>)</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grpSp>
        <p:nvGrpSpPr>
          <p:cNvPr id="29" name="Group 31">
            <a:extLst>
              <a:ext uri="{FF2B5EF4-FFF2-40B4-BE49-F238E27FC236}">
                <a16:creationId xmlns:a16="http://schemas.microsoft.com/office/drawing/2014/main" id="{CA22A420-3815-4BF3-A509-01140374932B}"/>
              </a:ext>
            </a:extLst>
          </p:cNvPr>
          <p:cNvGrpSpPr>
            <a:grpSpLocks/>
          </p:cNvGrpSpPr>
          <p:nvPr/>
        </p:nvGrpSpPr>
        <p:grpSpPr bwMode="auto">
          <a:xfrm>
            <a:off x="1855788" y="4576763"/>
            <a:ext cx="3414712" cy="257175"/>
            <a:chOff x="0" y="0"/>
            <a:chExt cx="2823" cy="231"/>
          </a:xfrm>
        </p:grpSpPr>
        <p:sp>
          <p:nvSpPr>
            <p:cNvPr id="58393" name="Rectangle 32">
              <a:extLst>
                <a:ext uri="{FF2B5EF4-FFF2-40B4-BE49-F238E27FC236}">
                  <a16:creationId xmlns:a16="http://schemas.microsoft.com/office/drawing/2014/main" id="{837594D0-BE4A-41A2-B3E2-3E959615C5F0}"/>
                </a:ext>
              </a:extLst>
            </p:cNvPr>
            <p:cNvSpPr>
              <a:spLocks/>
            </p:cNvSpPr>
            <p:nvPr/>
          </p:nvSpPr>
          <p:spPr bwMode="auto">
            <a:xfrm>
              <a:off x="0" y="0"/>
              <a:ext cx="2823" cy="231"/>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394" name="Rectangle 33">
              <a:extLst>
                <a:ext uri="{FF2B5EF4-FFF2-40B4-BE49-F238E27FC236}">
                  <a16:creationId xmlns:a16="http://schemas.microsoft.com/office/drawing/2014/main" id="{1A7282BF-44E6-4B11-B0F7-CAF32A69995B}"/>
                </a:ext>
              </a:extLst>
            </p:cNvPr>
            <p:cNvSpPr>
              <a:spLocks/>
            </p:cNvSpPr>
            <p:nvPr/>
          </p:nvSpPr>
          <p:spPr bwMode="auto">
            <a:xfrm>
              <a:off x="11" y="0"/>
              <a:ext cx="271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98813" algn="l"/>
                  <a:tab pos="3703638"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800">
                  <a:solidFill>
                    <a:srgbClr val="0000FF"/>
                  </a:solidFill>
                  <a:latin typeface="Helvetica" panose="020B0604020202020204" pitchFamily="34" charset="0"/>
                  <a:sym typeface="Helvetica" panose="020B0604020202020204" pitchFamily="34" charset="0"/>
                </a:rPr>
                <a:t>Alice</a:t>
              </a:r>
              <a:r>
                <a:rPr lang="en-US" altLang="fr-FR" sz="1800">
                  <a:solidFill>
                    <a:schemeClr val="tx1"/>
                  </a:solidFill>
                  <a:latin typeface="Helvetica" panose="020B0604020202020204" pitchFamily="34" charset="0"/>
                  <a:sym typeface="Helvetica" panose="020B0604020202020204" pitchFamily="34" charset="0"/>
                </a:rPr>
                <a:t> chooses </a:t>
              </a:r>
              <a:r>
                <a:rPr lang="en-US" altLang="fr-FR" sz="1800">
                  <a:solidFill>
                    <a:srgbClr val="0000FF"/>
                  </a:solidFill>
                  <a:latin typeface="Helvetica" panose="020B0604020202020204" pitchFamily="34" charset="0"/>
                  <a:sym typeface="Helvetica" panose="020B0604020202020204" pitchFamily="34" charset="0"/>
                </a:rPr>
                <a:t>PreMaster Secret</a:t>
              </a:r>
            </a:p>
          </p:txBody>
        </p:sp>
      </p:grpSp>
      <p:grpSp>
        <p:nvGrpSpPr>
          <p:cNvPr id="32" name="Group 41">
            <a:extLst>
              <a:ext uri="{FF2B5EF4-FFF2-40B4-BE49-F238E27FC236}">
                <a16:creationId xmlns:a16="http://schemas.microsoft.com/office/drawing/2014/main" id="{545F0CD6-069F-4E3D-94B3-029268AD8EF6}"/>
              </a:ext>
            </a:extLst>
          </p:cNvPr>
          <p:cNvGrpSpPr>
            <a:grpSpLocks/>
          </p:cNvGrpSpPr>
          <p:nvPr/>
        </p:nvGrpSpPr>
        <p:grpSpPr bwMode="auto">
          <a:xfrm>
            <a:off x="2706688" y="5414963"/>
            <a:ext cx="4795837" cy="306387"/>
            <a:chOff x="0" y="0"/>
            <a:chExt cx="3966" cy="274"/>
          </a:xfrm>
        </p:grpSpPr>
        <p:sp>
          <p:nvSpPr>
            <p:cNvPr id="58389" name="Line 42">
              <a:extLst>
                <a:ext uri="{FF2B5EF4-FFF2-40B4-BE49-F238E27FC236}">
                  <a16:creationId xmlns:a16="http://schemas.microsoft.com/office/drawing/2014/main" id="{C6804F40-653F-47D9-B7A9-196D04AACD45}"/>
                </a:ext>
              </a:extLst>
            </p:cNvPr>
            <p:cNvSpPr>
              <a:spLocks noChangeShapeType="1"/>
            </p:cNvSpPr>
            <p:nvPr/>
          </p:nvSpPr>
          <p:spPr bwMode="auto">
            <a:xfrm>
              <a:off x="0" y="134"/>
              <a:ext cx="3966" cy="0"/>
            </a:xfrm>
            <a:prstGeom prst="line">
              <a:avLst/>
            </a:prstGeom>
            <a:noFill/>
            <a:ln w="127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390" name="Group 43">
              <a:extLst>
                <a:ext uri="{FF2B5EF4-FFF2-40B4-BE49-F238E27FC236}">
                  <a16:creationId xmlns:a16="http://schemas.microsoft.com/office/drawing/2014/main" id="{369ECD4D-A2DA-4718-B079-24F40344C4D8}"/>
                </a:ext>
              </a:extLst>
            </p:cNvPr>
            <p:cNvGrpSpPr>
              <a:grpSpLocks/>
            </p:cNvGrpSpPr>
            <p:nvPr/>
          </p:nvGrpSpPr>
          <p:grpSpPr bwMode="auto">
            <a:xfrm>
              <a:off x="503" y="0"/>
              <a:ext cx="2689" cy="274"/>
              <a:chOff x="0" y="0"/>
              <a:chExt cx="2689" cy="274"/>
            </a:xfrm>
          </p:grpSpPr>
          <p:sp>
            <p:nvSpPr>
              <p:cNvPr id="58391" name="Rectangle 44">
                <a:extLst>
                  <a:ext uri="{FF2B5EF4-FFF2-40B4-BE49-F238E27FC236}">
                    <a16:creationId xmlns:a16="http://schemas.microsoft.com/office/drawing/2014/main" id="{D26AD97A-34AD-4B7D-8F45-877F37FC42CC}"/>
                  </a:ext>
                </a:extLst>
              </p:cNvPr>
              <p:cNvSpPr>
                <a:spLocks/>
              </p:cNvSpPr>
              <p:nvPr/>
            </p:nvSpPr>
            <p:spPr bwMode="auto">
              <a:xfrm>
                <a:off x="0" y="0"/>
                <a:ext cx="2689" cy="274"/>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392" name="Rectangle 45">
                <a:extLst>
                  <a:ext uri="{FF2B5EF4-FFF2-40B4-BE49-F238E27FC236}">
                    <a16:creationId xmlns:a16="http://schemas.microsoft.com/office/drawing/2014/main" id="{77E945D6-BFE4-4DAE-929A-E952261EA025}"/>
                  </a:ext>
                </a:extLst>
              </p:cNvPr>
              <p:cNvSpPr>
                <a:spLocks/>
              </p:cNvSpPr>
              <p:nvPr/>
            </p:nvSpPr>
            <p:spPr bwMode="auto">
              <a:xfrm>
                <a:off x="0" y="0"/>
                <a:ext cx="26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H(handshake msgs,Key)</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grpSp>
        <p:nvGrpSpPr>
          <p:cNvPr id="37" name="Group 46">
            <a:extLst>
              <a:ext uri="{FF2B5EF4-FFF2-40B4-BE49-F238E27FC236}">
                <a16:creationId xmlns:a16="http://schemas.microsoft.com/office/drawing/2014/main" id="{1BD2DDD8-A4E9-4C42-BB78-E1B7B9B51BB9}"/>
              </a:ext>
            </a:extLst>
          </p:cNvPr>
          <p:cNvGrpSpPr>
            <a:grpSpLocks/>
          </p:cNvGrpSpPr>
          <p:nvPr/>
        </p:nvGrpSpPr>
        <p:grpSpPr bwMode="auto">
          <a:xfrm>
            <a:off x="2676525" y="5697538"/>
            <a:ext cx="4854575" cy="398462"/>
            <a:chOff x="0" y="0"/>
            <a:chExt cx="4014" cy="357"/>
          </a:xfrm>
        </p:grpSpPr>
        <p:sp>
          <p:nvSpPr>
            <p:cNvPr id="58385" name="Line 47">
              <a:extLst>
                <a:ext uri="{FF2B5EF4-FFF2-40B4-BE49-F238E27FC236}">
                  <a16:creationId xmlns:a16="http://schemas.microsoft.com/office/drawing/2014/main" id="{8FDF01B5-BAA1-4189-BAF4-D2CE76898ECF}"/>
                </a:ext>
              </a:extLst>
            </p:cNvPr>
            <p:cNvSpPr>
              <a:spLocks noChangeShapeType="1"/>
            </p:cNvSpPr>
            <p:nvPr/>
          </p:nvSpPr>
          <p:spPr bwMode="auto">
            <a:xfrm flipH="1">
              <a:off x="0" y="110"/>
              <a:ext cx="4014" cy="15"/>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nvGrpSpPr>
            <p:cNvPr id="58386" name="Group 48">
              <a:extLst>
                <a:ext uri="{FF2B5EF4-FFF2-40B4-BE49-F238E27FC236}">
                  <a16:creationId xmlns:a16="http://schemas.microsoft.com/office/drawing/2014/main" id="{F6498341-A17E-4A69-890D-85BE0DEC6105}"/>
                </a:ext>
              </a:extLst>
            </p:cNvPr>
            <p:cNvGrpSpPr>
              <a:grpSpLocks/>
            </p:cNvGrpSpPr>
            <p:nvPr/>
          </p:nvGrpSpPr>
          <p:grpSpPr bwMode="auto">
            <a:xfrm>
              <a:off x="938" y="0"/>
              <a:ext cx="2641" cy="357"/>
              <a:chOff x="0" y="0"/>
              <a:chExt cx="2641" cy="357"/>
            </a:xfrm>
          </p:grpSpPr>
          <p:sp>
            <p:nvSpPr>
              <p:cNvPr id="58387" name="Rectangle 49">
                <a:extLst>
                  <a:ext uri="{FF2B5EF4-FFF2-40B4-BE49-F238E27FC236}">
                    <a16:creationId xmlns:a16="http://schemas.microsoft.com/office/drawing/2014/main" id="{DA601CCC-C3DF-4AA4-B8C3-05C8A75789AA}"/>
                  </a:ext>
                </a:extLst>
              </p:cNvPr>
              <p:cNvSpPr>
                <a:spLocks/>
              </p:cNvSpPr>
              <p:nvPr/>
            </p:nvSpPr>
            <p:spPr bwMode="auto">
              <a:xfrm>
                <a:off x="0" y="0"/>
                <a:ext cx="2641" cy="357"/>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defRPr sz="3100">
                    <a:solidFill>
                      <a:srgbClr val="000000"/>
                    </a:solidFill>
                    <a:latin typeface="Gill Sans" pitchFamily="6" charset="0"/>
                    <a:ea typeface="Heiti SC Light" pitchFamily="6" charset="-122"/>
                    <a:sym typeface="Gill Sans" pitchFamily="6" charset="0"/>
                  </a:defRPr>
                </a:lvl1pPr>
                <a:lvl2pPr marL="742950" indent="-285750" eaLnBrk="0" hangingPunct="0">
                  <a:defRPr sz="3100">
                    <a:solidFill>
                      <a:srgbClr val="000000"/>
                    </a:solidFill>
                    <a:latin typeface="Gill Sans" pitchFamily="6" charset="0"/>
                    <a:ea typeface="Heiti SC Light" pitchFamily="6" charset="-122"/>
                    <a:sym typeface="Gill Sans" pitchFamily="6" charset="0"/>
                  </a:defRPr>
                </a:lvl2pPr>
                <a:lvl3pPr marL="1143000" indent="-228600" eaLnBrk="0" hangingPunct="0">
                  <a:defRPr sz="3100">
                    <a:solidFill>
                      <a:srgbClr val="000000"/>
                    </a:solidFill>
                    <a:latin typeface="Gill Sans" pitchFamily="6" charset="0"/>
                    <a:ea typeface="Heiti SC Light" pitchFamily="6" charset="-122"/>
                    <a:sym typeface="Gill Sans" pitchFamily="6" charset="0"/>
                  </a:defRPr>
                </a:lvl3pPr>
                <a:lvl4pPr marL="1600200" indent="-228600" eaLnBrk="0" hangingPunct="0">
                  <a:defRPr sz="3100">
                    <a:solidFill>
                      <a:srgbClr val="000000"/>
                    </a:solidFill>
                    <a:latin typeface="Gill Sans" pitchFamily="6" charset="0"/>
                    <a:ea typeface="Heiti SC Light" pitchFamily="6" charset="-122"/>
                    <a:sym typeface="Gill Sans" pitchFamily="6" charset="0"/>
                  </a:defRPr>
                </a:lvl4pPr>
                <a:lvl5pPr marL="2057400" indent="-228600" eaLnBrk="0" hangingPunct="0">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defRPr sz="3100">
                    <a:solidFill>
                      <a:srgbClr val="000000"/>
                    </a:solidFill>
                    <a:latin typeface="Gill Sans" pitchFamily="6" charset="0"/>
                    <a:ea typeface="Heiti SC Light" pitchFamily="6" charset="-122"/>
                    <a:sym typeface="Gill Sans" pitchFamily="6" charset="0"/>
                  </a:defRPr>
                </a:lvl9pPr>
              </a:lstStyle>
              <a:p>
                <a:pPr eaLnBrk="1" hangingPunct="1"/>
                <a:endParaRPr lang="en-GB" altLang="fr-FR"/>
              </a:p>
            </p:txBody>
          </p:sp>
          <p:sp>
            <p:nvSpPr>
              <p:cNvPr id="58388" name="Rectangle 50">
                <a:extLst>
                  <a:ext uri="{FF2B5EF4-FFF2-40B4-BE49-F238E27FC236}">
                    <a16:creationId xmlns:a16="http://schemas.microsoft.com/office/drawing/2014/main" id="{40863C51-3C81-47A4-8D80-9AD7054BAFDF}"/>
                  </a:ext>
                </a:extLst>
              </p:cNvPr>
              <p:cNvSpPr>
                <a:spLocks/>
              </p:cNvSpPr>
              <p:nvPr/>
            </p:nvSpPr>
            <p:spPr bwMode="auto">
              <a:xfrm>
                <a:off x="0" y="0"/>
                <a:ext cx="2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1pPr>
                <a:lvl2pPr marL="742950" indent="-28575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2pPr>
                <a:lvl3pPr marL="11430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3pPr>
                <a:lvl4pPr marL="16002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4pPr>
                <a:lvl5pPr marL="2057400" indent="-228600" eaLnBrk="0" hangingPunct="0">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5pPr>
                <a:lvl6pPr marL="25146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6pPr>
                <a:lvl7pPr marL="29718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7pPr>
                <a:lvl8pPr marL="34290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8pPr>
                <a:lvl9pPr marL="3886200" indent="-228600" algn="ctr" eaLnBrk="0" fontAlgn="base" hangingPunct="0">
                  <a:spcBef>
                    <a:spcPct val="0"/>
                  </a:spcBef>
                  <a:spcAft>
                    <a:spcPct val="0"/>
                  </a:spcAft>
                  <a:tabLst>
                    <a:tab pos="531813" algn="l"/>
                    <a:tab pos="1065213" algn="l"/>
                    <a:tab pos="1598613" algn="l"/>
                    <a:tab pos="2132013" algn="l"/>
                    <a:tab pos="2665413" algn="l"/>
                    <a:tab pos="3179763" algn="l"/>
                  </a:tabLst>
                  <a:defRPr sz="3100">
                    <a:solidFill>
                      <a:srgbClr val="000000"/>
                    </a:solidFill>
                    <a:latin typeface="Gill Sans" pitchFamily="6" charset="0"/>
                    <a:ea typeface="Heiti SC Light" pitchFamily="6" charset="-122"/>
                    <a:sym typeface="Gill Sans" pitchFamily="6" charset="0"/>
                  </a:defRPr>
                </a:lvl9pPr>
              </a:lstStyle>
              <a:p>
                <a:pPr eaLnBrk="1" hangingPunct="1">
                  <a:lnSpc>
                    <a:spcPct val="83000"/>
                  </a:lnSpc>
                </a:pPr>
                <a:r>
                  <a:rPr lang="en-US" altLang="fr-FR" sz="1500" i="1">
                    <a:solidFill>
                      <a:schemeClr val="tx1"/>
                    </a:solidFill>
                    <a:latin typeface="Helvetica" panose="020B0604020202020204" pitchFamily="34" charset="0"/>
                    <a:sym typeface="Helvetica" panose="020B0604020202020204" pitchFamily="34" charset="0"/>
                  </a:rPr>
                  <a:t>Finished( H(handshake msgs,Key))</a:t>
                </a:r>
                <a:r>
                  <a:rPr lang="ar-SA" altLang="fr-FR" sz="1500" i="1">
                    <a:solidFill>
                      <a:schemeClr val="tx1"/>
                    </a:solidFill>
                    <a:latin typeface="Helvetica" panose="020B0604020202020204" pitchFamily="34" charset="0"/>
                    <a:cs typeface="Arial" panose="020B0604020202020204" pitchFamily="34" charset="0"/>
                    <a:sym typeface="Helvetica" panose="020B0604020202020204" pitchFamily="34" charset="0"/>
                  </a:rPr>
                  <a:t>‏</a:t>
                </a:r>
                <a:endParaRPr lang="en-US" altLang="fr-FR" sz="1500" i="1">
                  <a:solidFill>
                    <a:schemeClr val="tx1"/>
                  </a:solidFill>
                  <a:latin typeface="Helvetica" panose="020B0604020202020204" pitchFamily="34" charset="0"/>
                  <a:sym typeface="Helvetica" panose="020B0604020202020204" pitchFamily="34" charset="0"/>
                </a:endParaRPr>
              </a:p>
            </p:txBody>
          </p:sp>
        </p:grpSp>
      </p:grpSp>
      <p:grpSp>
        <p:nvGrpSpPr>
          <p:cNvPr id="4" name="Group 6">
            <a:extLst>
              <a:ext uri="{FF2B5EF4-FFF2-40B4-BE49-F238E27FC236}">
                <a16:creationId xmlns:a16="http://schemas.microsoft.com/office/drawing/2014/main" id="{4DE6C8DB-17C9-D515-D539-26C6659A2397}"/>
              </a:ext>
            </a:extLst>
          </p:cNvPr>
          <p:cNvGrpSpPr>
            <a:grpSpLocks/>
          </p:cNvGrpSpPr>
          <p:nvPr/>
        </p:nvGrpSpPr>
        <p:grpSpPr bwMode="auto">
          <a:xfrm>
            <a:off x="7236618" y="1824911"/>
            <a:ext cx="417512" cy="728581"/>
            <a:chOff x="0" y="0"/>
            <a:chExt cx="506" cy="1003"/>
          </a:xfrm>
        </p:grpSpPr>
        <p:sp>
          <p:nvSpPr>
            <p:cNvPr id="5" name="Rectangle 7">
              <a:extLst>
                <a:ext uri="{FF2B5EF4-FFF2-40B4-BE49-F238E27FC236}">
                  <a16:creationId xmlns:a16="http://schemas.microsoft.com/office/drawing/2014/main" id="{D994A5BC-7E6A-E50B-7065-52D03487AE9F}"/>
                </a:ext>
              </a:extLst>
            </p:cNvPr>
            <p:cNvSpPr>
              <a:spLocks/>
            </p:cNvSpPr>
            <p:nvPr/>
          </p:nvSpPr>
          <p:spPr bwMode="auto">
            <a:xfrm>
              <a:off x="0" y="0"/>
              <a:ext cx="506" cy="1003"/>
            </a:xfrm>
            <a:prstGeom prst="rect">
              <a:avLst/>
            </a:prstGeom>
            <a:blipFill dpi="0" rotWithShape="0">
              <a:blip r:embed="rId2"/>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6" name="Rectangle 8">
              <a:extLst>
                <a:ext uri="{FF2B5EF4-FFF2-40B4-BE49-F238E27FC236}">
                  <a16:creationId xmlns:a16="http://schemas.microsoft.com/office/drawing/2014/main" id="{3D56E83C-0C2E-FABD-8B0F-2E54490A8AEF}"/>
                </a:ext>
              </a:extLst>
            </p:cNvPr>
            <p:cNvSpPr>
              <a:spLocks/>
            </p:cNvSpPr>
            <p:nvPr/>
          </p:nvSpPr>
          <p:spPr bwMode="auto">
            <a:xfrm>
              <a:off x="1" y="385"/>
              <a:ext cx="50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B</a:t>
              </a:r>
            </a:p>
          </p:txBody>
        </p:sp>
      </p:grpSp>
      <p:grpSp>
        <p:nvGrpSpPr>
          <p:cNvPr id="7" name="Group 6">
            <a:extLst>
              <a:ext uri="{FF2B5EF4-FFF2-40B4-BE49-F238E27FC236}">
                <a16:creationId xmlns:a16="http://schemas.microsoft.com/office/drawing/2014/main" id="{472263B9-D267-33BA-D7DB-4D42A9542DE8}"/>
              </a:ext>
            </a:extLst>
          </p:cNvPr>
          <p:cNvGrpSpPr>
            <a:grpSpLocks/>
          </p:cNvGrpSpPr>
          <p:nvPr/>
        </p:nvGrpSpPr>
        <p:grpSpPr bwMode="auto">
          <a:xfrm>
            <a:off x="2339703" y="1783129"/>
            <a:ext cx="673643" cy="861615"/>
            <a:chOff x="0" y="0"/>
            <a:chExt cx="656" cy="1194"/>
          </a:xfrm>
        </p:grpSpPr>
        <p:sp>
          <p:nvSpPr>
            <p:cNvPr id="8" name="Rectangle 7">
              <a:extLst>
                <a:ext uri="{FF2B5EF4-FFF2-40B4-BE49-F238E27FC236}">
                  <a16:creationId xmlns:a16="http://schemas.microsoft.com/office/drawing/2014/main" id="{719060BD-7AF1-1A72-6D66-8B88FDF133F6}"/>
                </a:ext>
              </a:extLst>
            </p:cNvPr>
            <p:cNvSpPr>
              <a:spLocks/>
            </p:cNvSpPr>
            <p:nvPr/>
          </p:nvSpPr>
          <p:spPr bwMode="auto">
            <a:xfrm>
              <a:off x="1" y="0"/>
              <a:ext cx="654" cy="1194"/>
            </a:xfrm>
            <a:prstGeom prst="rect">
              <a:avLst/>
            </a:prstGeom>
            <a:blipFill dpi="0" rotWithShape="0">
              <a:blip r:embed="rId3"/>
              <a:srcRect/>
              <a:stretch>
                <a:fillRect/>
              </a:stretch>
            </a:blip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lstStyle>
              <a:lvl1pPr>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defRPr sz="3100">
                  <a:solidFill>
                    <a:schemeClr val="tx1"/>
                  </a:solidFill>
                  <a:latin typeface="Gill Sans" pitchFamily="6" charset="0"/>
                  <a:ea typeface="Heiti SC Light" pitchFamily="6" charset="-122"/>
                  <a:sym typeface="Gill Sans" pitchFamily="6" charset="0"/>
                </a:defRPr>
              </a:lvl9pPr>
            </a:lstStyle>
            <a:p>
              <a:pPr algn="ctr" eaLnBrk="1" hangingPunct="1">
                <a:spcBef>
                  <a:spcPct val="0"/>
                </a:spcBef>
                <a:buSzTx/>
                <a:buFontTx/>
                <a:buNone/>
              </a:pPr>
              <a:endParaRPr lang="en-GB" altLang="en-US">
                <a:solidFill>
                  <a:srgbClr val="000000"/>
                </a:solidFill>
              </a:endParaRPr>
            </a:p>
          </p:txBody>
        </p:sp>
        <p:sp>
          <p:nvSpPr>
            <p:cNvPr id="9" name="Rectangle 8">
              <a:extLst>
                <a:ext uri="{FF2B5EF4-FFF2-40B4-BE49-F238E27FC236}">
                  <a16:creationId xmlns:a16="http://schemas.microsoft.com/office/drawing/2014/main" id="{8815EC65-31B4-949E-68CB-DBDF6ACFB2DB}"/>
                </a:ext>
              </a:extLst>
            </p:cNvPr>
            <p:cNvSpPr>
              <a:spLocks/>
            </p:cNvSpPr>
            <p:nvPr/>
          </p:nvSpPr>
          <p:spPr bwMode="auto">
            <a:xfrm>
              <a:off x="0" y="481"/>
              <a:ext cx="65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1pPr>
              <a:lvl2pPr marL="742950" indent="-28575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2pPr>
              <a:lvl3pPr marL="11430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3pPr>
              <a:lvl4pPr marL="16002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4pPr>
              <a:lvl5pPr marL="2057400" indent="-228600">
                <a:spcBef>
                  <a:spcPts val="1763"/>
                </a:spcBef>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5pPr>
              <a:lvl6pPr marL="25146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6pPr>
              <a:lvl7pPr marL="29718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7pPr>
              <a:lvl8pPr marL="34290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8pPr>
              <a:lvl9pPr marL="3886200" indent="-228600" eaLnBrk="0" fontAlgn="base" hangingPunct="0">
                <a:spcBef>
                  <a:spcPts val="1763"/>
                </a:spcBef>
                <a:spcAft>
                  <a:spcPct val="0"/>
                </a:spcAft>
                <a:buSzPct val="171000"/>
                <a:buFont typeface="Gill Sans" pitchFamily="6" charset="0"/>
                <a:buChar char="•"/>
                <a:tabLst>
                  <a:tab pos="687388" algn="l"/>
                  <a:tab pos="1363663" algn="l"/>
                </a:tabLst>
                <a:defRPr sz="3100">
                  <a:solidFill>
                    <a:schemeClr val="tx1"/>
                  </a:solidFill>
                  <a:latin typeface="Gill Sans" pitchFamily="6" charset="0"/>
                  <a:ea typeface="Heiti SC Light" pitchFamily="6" charset="-122"/>
                  <a:sym typeface="Gill Sans" pitchFamily="6" charset="0"/>
                </a:defRPr>
              </a:lvl9pPr>
            </a:lstStyle>
            <a:p>
              <a:pPr algn="ctr" eaLnBrk="1" hangingPunct="1">
                <a:lnSpc>
                  <a:spcPct val="83000"/>
                </a:lnSpc>
                <a:spcBef>
                  <a:spcPct val="0"/>
                </a:spcBef>
                <a:buSzTx/>
                <a:buFontTx/>
                <a:buNone/>
              </a:pPr>
              <a:r>
                <a:rPr lang="en-US" altLang="en-US">
                  <a:solidFill>
                    <a:srgbClr val="FFFFFF"/>
                  </a:solidFill>
                  <a:latin typeface="Helvetica" panose="020B0604020202020204" pitchFamily="34" charset="0"/>
                  <a:sym typeface="Helvetica" panose="020B0604020202020204" pitchFamily="34" charset="0"/>
                </a:rPr>
                <a:t>A</a:t>
              </a:r>
            </a:p>
          </p:txBody>
        </p:sp>
      </p:grpSp>
    </p:spTree>
    <p:extLst>
      <p:ext uri="{BB962C8B-B14F-4D97-AF65-F5344CB8AC3E}">
        <p14:creationId xmlns:p14="http://schemas.microsoft.com/office/powerpoint/2010/main" val="2014746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5CD4EC-A271-4861-AE1E-75BC29BFFEC6}"/>
              </a:ext>
            </a:extLst>
          </p:cNvPr>
          <p:cNvSpPr>
            <a:spLocks noGrp="1"/>
          </p:cNvSpPr>
          <p:nvPr>
            <p:ph type="title"/>
          </p:nvPr>
        </p:nvSpPr>
        <p:spPr/>
        <p:txBody>
          <a:bodyPr/>
          <a:lstStyle/>
          <a:p>
            <a:pPr>
              <a:defRPr/>
            </a:pPr>
            <a:r>
              <a:rPr lang="en-GB">
                <a:sym typeface="Gill Sans" charset="0"/>
              </a:rPr>
              <a:t>X.509 Certificates</a:t>
            </a:r>
          </a:p>
        </p:txBody>
      </p:sp>
      <p:sp>
        <p:nvSpPr>
          <p:cNvPr id="3" name="Espace réservé du contenu 2">
            <a:extLst>
              <a:ext uri="{FF2B5EF4-FFF2-40B4-BE49-F238E27FC236}">
                <a16:creationId xmlns:a16="http://schemas.microsoft.com/office/drawing/2014/main" id="{030E7D80-B926-4873-B35C-48FB1A09524B}"/>
              </a:ext>
            </a:extLst>
          </p:cNvPr>
          <p:cNvSpPr>
            <a:spLocks noGrp="1"/>
          </p:cNvSpPr>
          <p:nvPr>
            <p:ph idx="1"/>
          </p:nvPr>
        </p:nvSpPr>
        <p:spPr>
          <a:xfrm>
            <a:off x="0" y="2365375"/>
            <a:ext cx="9780588" cy="4017963"/>
          </a:xfrm>
        </p:spPr>
        <p:txBody>
          <a:bodyPr/>
          <a:lstStyle/>
          <a:p>
            <a:pPr marL="1272256" lvl="2"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400">
                <a:sym typeface="Gill Sans" charset="0"/>
              </a:rPr>
              <a:t>C=country, O=</a:t>
            </a:r>
            <a:r>
              <a:rPr lang="en-US" sz="2400" err="1">
                <a:sym typeface="Gill Sans" charset="0"/>
              </a:rPr>
              <a:t>organisation</a:t>
            </a:r>
            <a:r>
              <a:rPr lang="en-US" sz="2400">
                <a:sym typeface="Gill Sans" charset="0"/>
              </a:rPr>
              <a:t> , OU=</a:t>
            </a:r>
            <a:r>
              <a:rPr lang="en-US" sz="2400" err="1">
                <a:sym typeface="Gill Sans" charset="0"/>
              </a:rPr>
              <a:t>Organisation</a:t>
            </a:r>
            <a:r>
              <a:rPr lang="en-US" sz="2400">
                <a:sym typeface="Gill Sans" charset="0"/>
              </a:rPr>
              <a:t> Unit, ST=State, L=City</a:t>
            </a:r>
          </a:p>
          <a:p>
            <a:pPr marL="1272256" lvl="2"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400">
                <a:sym typeface="Gill Sans" charset="0"/>
              </a:rPr>
              <a:t>CN=Common Name</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400">
                <a:sym typeface="Gill Sans" charset="0"/>
              </a:rPr>
              <a:t>Sometimes DNS name for a server</a:t>
            </a:r>
          </a:p>
          <a:p>
            <a:pPr marL="1272256" lvl="2"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400">
                <a:sym typeface="Gill Sans" charset="0"/>
              </a:rPr>
              <a:t>Key usage extensions</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400" err="1">
                <a:sym typeface="Gill Sans" charset="0"/>
              </a:rPr>
              <a:t>digitalSignature</a:t>
            </a:r>
            <a:r>
              <a:rPr lang="en-US" sz="2400">
                <a:sym typeface="Gill Sans" charset="0"/>
              </a:rPr>
              <a:t>, </a:t>
            </a:r>
            <a:r>
              <a:rPr lang="en-US" sz="2400" err="1">
                <a:sym typeface="Gill Sans" charset="0"/>
              </a:rPr>
              <a:t>keyEncipherment</a:t>
            </a:r>
            <a:r>
              <a:rPr lang="en-US" sz="2400">
                <a:sym typeface="Gill Sans" charset="0"/>
              </a:rPr>
              <a:t>, </a:t>
            </a:r>
            <a:r>
              <a:rPr lang="en-US" sz="2400" err="1">
                <a:sym typeface="Gill Sans" charset="0"/>
              </a:rPr>
              <a:t>dataEncipherment</a:t>
            </a:r>
            <a:r>
              <a:rPr lang="en-US" sz="2400">
                <a:sym typeface="Gill Sans" charset="0"/>
              </a:rPr>
              <a:t>, </a:t>
            </a:r>
            <a:r>
              <a:rPr lang="en-US" sz="2400" err="1">
                <a:sym typeface="Gill Sans" charset="0"/>
              </a:rPr>
              <a:t>keyCertSign</a:t>
            </a:r>
            <a:r>
              <a:rPr lang="en-US" sz="2400">
                <a:sym typeface="Gill Sans" charset="0"/>
              </a:rPr>
              <a:t>, ...</a:t>
            </a:r>
          </a:p>
          <a:p>
            <a:pPr marL="1272256" lvl="2"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400">
                <a:sym typeface="Gill Sans" charset="0"/>
              </a:rPr>
              <a:t>Optional Fields</a:t>
            </a:r>
          </a:p>
          <a:p>
            <a:pPr marL="1599674" lvl="3" indent="-420967">
              <a:spcBef>
                <a:spcPts val="1768"/>
              </a:spcBef>
              <a:buFont typeface="Gill Sans" charset="0"/>
              <a:buChar char="•"/>
              <a:tabLst>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 pos="4799023" algn="l"/>
                <a:tab pos="5332247" algn="l"/>
                <a:tab pos="5865472" algn="l"/>
                <a:tab pos="6361278" algn="l"/>
                <a:tab pos="533225" algn="l"/>
                <a:tab pos="1066449" algn="l"/>
                <a:tab pos="1599674" algn="l"/>
                <a:tab pos="2132899" algn="l"/>
                <a:tab pos="2666124" algn="l"/>
                <a:tab pos="3199348" algn="l"/>
                <a:tab pos="3732573" algn="l"/>
                <a:tab pos="4265798" algn="l"/>
              </a:tabLst>
              <a:defRPr/>
            </a:pPr>
            <a:r>
              <a:rPr lang="en-US" sz="2400" err="1">
                <a:sym typeface="Gill Sans" charset="0"/>
              </a:rPr>
              <a:t>emailAddress</a:t>
            </a:r>
            <a:r>
              <a:rPr lang="en-US" sz="2400">
                <a:sym typeface="Gill Sans" charset="0"/>
              </a:rPr>
              <a:t>, </a:t>
            </a:r>
            <a:r>
              <a:rPr lang="en-US" sz="2400" err="1">
                <a:sym typeface="Gill Sans" charset="0"/>
              </a:rPr>
              <a:t>subjectAltName</a:t>
            </a:r>
            <a:r>
              <a:rPr lang="en-US" sz="2400">
                <a:sym typeface="Gill Sans" charset="0"/>
              </a:rPr>
              <a:t>, ... </a:t>
            </a:r>
          </a:p>
          <a:p>
            <a:pPr marL="617418" indent="-420967">
              <a:spcBef>
                <a:spcPts val="1768"/>
              </a:spcBef>
              <a:buFont typeface="Gill Sans" charset="0"/>
              <a:buChar char="•"/>
              <a:defRPr/>
            </a:pPr>
            <a:endParaRPr lang="en-GB">
              <a:sym typeface="Gill Sans" charset="0"/>
            </a:endParaRPr>
          </a:p>
        </p:txBody>
      </p:sp>
    </p:spTree>
    <p:extLst>
      <p:ext uri="{BB962C8B-B14F-4D97-AF65-F5344CB8AC3E}">
        <p14:creationId xmlns:p14="http://schemas.microsoft.com/office/powerpoint/2010/main" val="231121379"/>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amp; Bullets">
  <a:themeElements>
    <a:clrScheme name="">
      <a:dk1>
        <a:srgbClr val="000000"/>
      </a:dk1>
      <a:lt1>
        <a:srgbClr val="FFFFFF"/>
      </a:lt1>
      <a:dk2>
        <a:srgbClr val="000000"/>
      </a:dk2>
      <a:lt2>
        <a:srgbClr val="808080"/>
      </a:lt2>
      <a:accent1>
        <a:srgbClr val="000000"/>
      </a:accent1>
      <a:accent2>
        <a:srgbClr val="333399"/>
      </a:accent2>
      <a:accent3>
        <a:srgbClr val="FFFFFF"/>
      </a:accent3>
      <a:accent4>
        <a:srgbClr val="000000"/>
      </a:accent4>
      <a:accent5>
        <a:srgbClr val="AAAAAA"/>
      </a:accent5>
      <a:accent6>
        <a:srgbClr val="2D2D8A"/>
      </a:accent6>
      <a:hlink>
        <a:srgbClr val="009999"/>
      </a:hlink>
      <a:folHlink>
        <a:srgbClr val="99CC00"/>
      </a:folHlink>
    </a:clrScheme>
    <a:fontScheme name="Title &amp; Bullets">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Heiti SC Light"/>
        <a:cs typeface="Heiti SC Light"/>
      </a:majorFont>
      <a:minorFont>
        <a:latin typeface="Gill Sans"/>
        <a:ea typeface="Heiti SC Light"/>
        <a:cs typeface="Heiti SC Light"/>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Heiti SC Light" charset="0"/>
            <a:cs typeface="Heiti SC Light"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6052</Words>
  <Application>Microsoft Macintosh PowerPoint</Application>
  <PresentationFormat>A4 Paper (210x297 mm)</PresentationFormat>
  <Paragraphs>1212</Paragraphs>
  <Slides>127</Slides>
  <Notes>15</Notes>
  <HiddenSlides>38</HiddenSlides>
  <MMClips>0</MMClips>
  <ScaleCrop>false</ScaleCrop>
  <HeadingPairs>
    <vt:vector size="6" baseType="variant">
      <vt:variant>
        <vt:lpstr>Fonts Used</vt:lpstr>
      </vt:variant>
      <vt:variant>
        <vt:i4>6</vt:i4>
      </vt:variant>
      <vt:variant>
        <vt:lpstr>Theme</vt:lpstr>
      </vt:variant>
      <vt:variant>
        <vt:i4>14</vt:i4>
      </vt:variant>
      <vt:variant>
        <vt:lpstr>Slide Titles</vt:lpstr>
      </vt:variant>
      <vt:variant>
        <vt:i4>127</vt:i4>
      </vt:variant>
    </vt:vector>
  </HeadingPairs>
  <TitlesOfParts>
    <vt:vector size="147" baseType="lpstr">
      <vt:lpstr>-apple-system</vt:lpstr>
      <vt:lpstr>Arial</vt:lpstr>
      <vt:lpstr>Courier</vt:lpstr>
      <vt:lpstr>Courier New</vt:lpstr>
      <vt:lpstr>Gill Sans</vt:lpstr>
      <vt:lpstr>Helvetica</vt:lpstr>
      <vt:lpstr>Title &amp; Subtitle</vt:lpstr>
      <vt:lpstr>Title &amp; Bullets</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Part 2</vt:lpstr>
      <vt:lpstr>Agenda</vt:lpstr>
      <vt:lpstr>How to find the mailserver for a domain?</vt:lpstr>
      <vt:lpstr>Email attachments</vt:lpstr>
      <vt:lpstr>MIME: Content-Type</vt:lpstr>
      <vt:lpstr>Character sets</vt:lpstr>
      <vt:lpstr>Content encoding</vt:lpstr>
      <vt:lpstr>Multipart/mixed</vt:lpstr>
      <vt:lpstr>Agenda</vt:lpstr>
      <vt:lpstr>DNS lookup</vt:lpstr>
      <vt:lpstr>DNS resolution (1)</vt:lpstr>
      <vt:lpstr>DNS resolution (2)</vt:lpstr>
      <vt:lpstr>DNS resolution (3)</vt:lpstr>
      <vt:lpstr>DNS resolution (4)</vt:lpstr>
      <vt:lpstr>Using wireshark with DNS</vt:lpstr>
      <vt:lpstr>The DNS TTL</vt:lpstr>
      <vt:lpstr>DNS  TTL </vt:lpstr>
      <vt:lpstr>Attacks against DNS</vt:lpstr>
      <vt:lpstr>Packet spoofing</vt:lpstr>
      <vt:lpstr>PowerPoint Presentation</vt:lpstr>
      <vt:lpstr>Spoofing attack</vt:lpstr>
      <vt:lpstr>Countering spoofing attacks</vt:lpstr>
      <vt:lpstr>Other approaches</vt:lpstr>
      <vt:lpstr>DNSSEC KeyTrap</vt:lpstr>
      <vt:lpstr>DNSSEC KeyTrap</vt:lpstr>
      <vt:lpstr>Adding randomization </vt:lpstr>
      <vt:lpstr>More randomization in the question field</vt:lpstr>
      <vt:lpstr>Checking DNS servers</vt:lpstr>
      <vt:lpstr>Agenda</vt:lpstr>
      <vt:lpstr>Some request HTTP headers</vt:lpstr>
      <vt:lpstr>Multiple webservers on a single host</vt:lpstr>
      <vt:lpstr>The range header</vt:lpstr>
      <vt:lpstr> HTTP  Authentication</vt:lpstr>
      <vt:lpstr>HTTP Cookies </vt:lpstr>
      <vt:lpstr>Some response HTTP headers</vt:lpstr>
      <vt:lpstr>Agenda</vt:lpstr>
      <vt:lpstr>A faster web</vt:lpstr>
      <vt:lpstr>How to improve web ?</vt:lpstr>
      <vt:lpstr>Reducing latency ?</vt:lpstr>
      <vt:lpstr>Web proxies</vt:lpstr>
      <vt:lpstr>Improving HTTP</vt:lpstr>
      <vt:lpstr>HTTP/2.0</vt:lpstr>
      <vt:lpstr>A single TCP connection</vt:lpstr>
      <vt:lpstr>HTTP/2.0</vt:lpstr>
      <vt:lpstr>HTTP/2.0 Streams</vt:lpstr>
      <vt:lpstr>HTTP/2</vt:lpstr>
      <vt:lpstr>Basics of HTTP/2</vt:lpstr>
      <vt:lpstr>HTTP/2 versus HTTP/1</vt:lpstr>
      <vt:lpstr>Issues with HTTP/1.1</vt:lpstr>
      <vt:lpstr>Server Push</vt:lpstr>
      <vt:lpstr>Agenda</vt:lpstr>
      <vt:lpstr>The security landscape</vt:lpstr>
      <vt:lpstr>Security threat: Privacy</vt:lpstr>
      <vt:lpstr>Authentication</vt:lpstr>
      <vt:lpstr>Message integrity</vt:lpstr>
      <vt:lpstr>Denial of Service</vt:lpstr>
      <vt:lpstr>Hash functions</vt:lpstr>
      <vt:lpstr>Hash functions</vt:lpstr>
      <vt:lpstr>MD5</vt:lpstr>
      <vt:lpstr>SHA1 and SHA256</vt:lpstr>
      <vt:lpstr>Secret-key crypto</vt:lpstr>
      <vt:lpstr>Cipher performance</vt:lpstr>
      <vt:lpstr>Public-key crypto</vt:lpstr>
      <vt:lpstr>Public-key crypto Encryption</vt:lpstr>
      <vt:lpstr>Public-key crypto Signatures</vt:lpstr>
      <vt:lpstr>RSA</vt:lpstr>
      <vt:lpstr>Agenda</vt:lpstr>
      <vt:lpstr>Password authentication</vt:lpstr>
      <vt:lpstr>Attacks</vt:lpstr>
      <vt:lpstr>Hashed Password</vt:lpstr>
      <vt:lpstr>One-time passwords</vt:lpstr>
      <vt:lpstr>One-time passwords</vt:lpstr>
      <vt:lpstr>One time passwords</vt:lpstr>
      <vt:lpstr>One time passwords</vt:lpstr>
      <vt:lpstr>One-time passwords</vt:lpstr>
      <vt:lpstr>Agenda</vt:lpstr>
      <vt:lpstr>Server Authentication</vt:lpstr>
      <vt:lpstr>Server authentication</vt:lpstr>
      <vt:lpstr>Server authentication</vt:lpstr>
      <vt:lpstr>Server authentication</vt:lpstr>
      <vt:lpstr>Server authentication</vt:lpstr>
      <vt:lpstr>Are certificates sufficient ?</vt:lpstr>
      <vt:lpstr>Improved authentication</vt:lpstr>
      <vt:lpstr>Agenda</vt:lpstr>
      <vt:lpstr>Key Exchange</vt:lpstr>
      <vt:lpstr>Diffie-Hellman  key exchange</vt:lpstr>
      <vt:lpstr>Diffie-Hellman  key exchange</vt:lpstr>
      <vt:lpstr>Diffie-Hellman  g=5, p=23</vt:lpstr>
      <vt:lpstr>Diffie-Hellman</vt:lpstr>
      <vt:lpstr>A possible MITM attack</vt:lpstr>
      <vt:lpstr>Solving the MITM attack</vt:lpstr>
      <vt:lpstr>Authenticated Diffie-Hellman  </vt:lpstr>
      <vt:lpstr>Agenda</vt:lpstr>
      <vt:lpstr>TLS in the stack</vt:lpstr>
      <vt:lpstr>TLS works above TCP</vt:lpstr>
      <vt:lpstr>TLS building blocks</vt:lpstr>
      <vt:lpstr>Phases of a TLS session</vt:lpstr>
      <vt:lpstr>TLS handshake</vt:lpstr>
      <vt:lpstr>X.509 Certificates</vt:lpstr>
      <vt:lpstr>Sample certificates</vt:lpstr>
      <vt:lpstr>ClientHello message</vt:lpstr>
      <vt:lpstr>ClientHello</vt:lpstr>
      <vt:lpstr>ServerHello</vt:lpstr>
      <vt:lpstr>Handshake (cont.)</vt:lpstr>
      <vt:lpstr>Data transmission</vt:lpstr>
      <vt:lpstr>Record Authentication</vt:lpstr>
      <vt:lpstr>Key Derivation</vt:lpstr>
      <vt:lpstr>Session resumption</vt:lpstr>
      <vt:lpstr>A single physical server for many TLS services</vt:lpstr>
      <vt:lpstr>TLS 1.3</vt:lpstr>
      <vt:lpstr>Design objectives</vt:lpstr>
      <vt:lpstr>Perfect Forward Secrecy</vt:lpstr>
      <vt:lpstr>Does TLS support PFS ?</vt:lpstr>
      <vt:lpstr>Simplifying the handshake</vt:lpstr>
      <vt:lpstr>TLS 1.3 handshake</vt:lpstr>
      <vt:lpstr>A single physical server for many TLS services</vt:lpstr>
      <vt:lpstr>Agenda</vt:lpstr>
      <vt:lpstr>telnet</vt:lpstr>
      <vt:lpstr>A telnet session</vt:lpstr>
      <vt:lpstr>SSH</vt:lpstr>
      <vt:lpstr>SSH</vt:lpstr>
      <vt:lpstr>SSH : key exchange</vt:lpstr>
      <vt:lpstr>Key exchange</vt:lpstr>
      <vt:lpstr>User authentication</vt:lpstr>
      <vt:lpstr>Agenda</vt:lpstr>
      <vt:lpstr>Denial of Service attacks</vt:lpstr>
      <vt:lpstr>Amplification 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dc:title>
  <dc:subject/>
  <dc:creator/>
  <cp:keywords/>
  <dc:description/>
  <cp:lastModifiedBy>Olivier Bonaventure</cp:lastModifiedBy>
  <cp:revision>1</cp:revision>
  <cp:lastPrinted>2016-12-28T10:06:17Z</cp:lastPrinted>
  <dcterms:modified xsi:type="dcterms:W3CDTF">2025-02-19T14:27:42Z</dcterms:modified>
</cp:coreProperties>
</file>