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ownloads\www.latlong.net" TargetMode="External"/><Relationship Id="rId2" Type="http://schemas.openxmlformats.org/officeDocument/2006/relationships/hyperlink" Target="https://en.wikipedia.org/wiki/Category:Neighborhoods_of_Kampal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long.ne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Coursera capstone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65162"/>
            <a:ext cx="9603275" cy="4101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IBM Applied Data Science Capstone</a:t>
            </a:r>
          </a:p>
          <a:p>
            <a:pPr marL="0" indent="0" algn="ctr">
              <a:buNone/>
            </a:pPr>
            <a:r>
              <a:rPr lang="en-US" sz="2800" b="1" dirty="0" smtClean="0"/>
              <a:t>Opening a new shopping mall in Kampala Uganda</a:t>
            </a:r>
          </a:p>
          <a:p>
            <a:pPr marL="0" indent="0" algn="ctr">
              <a:buNone/>
            </a:pPr>
            <a:r>
              <a:rPr lang="en-US" sz="2800" dirty="0" smtClean="0"/>
              <a:t>By Godfrey </a:t>
            </a:r>
            <a:r>
              <a:rPr lang="en-US" sz="2800" dirty="0" err="1" smtClean="0"/>
              <a:t>Obong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March 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59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25" y="94755"/>
            <a:ext cx="8643154" cy="1077222"/>
          </a:xfrm>
        </p:spPr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81935"/>
            <a:ext cx="10058400" cy="2903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Location of a shopping mall is one of the most important decisions to determine the success or failure of the venture.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Objective: To analyze and select the best location in the city of Kampala, Uganda to open a new shopping 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Business question  : What is the best location to open up a shopping mall in the city of Kampala  by a property developer.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9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06" y="263976"/>
            <a:ext cx="9605635" cy="1059305"/>
          </a:xfrm>
        </p:spPr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141" y="1294190"/>
            <a:ext cx="9074709" cy="21169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required.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List of suburbs in Kampala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Latitudes and longitude coordinates of suburbs.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Venue data particularly that related to shopping malls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142" y="3382083"/>
            <a:ext cx="9074708" cy="27225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Source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Wikipedia page for suburbs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en.wikipedia.org/wiki/Category:Neighborhoods_of_Kampala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Geocoder package for latitudes and longitudes plus coordinate sites such as 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www.latlong.net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Foursquare API for venue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6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261256"/>
            <a:ext cx="885008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 scraping Wikipedia and other websites to obtain list of suburbs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 latitude and longitude coordinates using Geocoder and other websites such as </a:t>
            </a:r>
          </a:p>
          <a:p>
            <a:r>
              <a:rPr lang="en-US" sz="2000" u="sng" dirty="0" smtClean="0">
                <a:hlinkClick r:id="rId2"/>
              </a:rPr>
              <a:t>www.latlong.net</a:t>
            </a:r>
            <a:endParaRPr lang="en-US" sz="20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Foursquare API to get venue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Group data by suburb taking the mean of frequency of occurrence of each venue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Filter venue category by shopping mall and average rental charges per suburb.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Perform clustering on data by using K means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Visualize the clusters in a map using folium.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021" y="2023757"/>
            <a:ext cx="4645152" cy="344859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Cluster 0(red):Suburbs with high concentration of shopping malls.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Cluster 1(purple):Suburbs with moderate number of shopping malls.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Cluster 2(mint green):Suburbs with no shopping malls within.</a:t>
            </a:r>
            <a:endParaRPr lang="en-US" dirty="0"/>
          </a:p>
        </p:txBody>
      </p:sp>
      <p:pic>
        <p:nvPicPr>
          <p:cNvPr id="5" name="Content Placeholder 4" descr="C:\Users\user\Pictures\clustering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89" y="1864195"/>
            <a:ext cx="6323705" cy="423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1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353" y="1972242"/>
            <a:ext cx="4645152" cy="344859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Further analysis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iltering </a:t>
            </a:r>
            <a:r>
              <a:rPr lang="en-US" dirty="0"/>
              <a:t>out the suburbs with already existing shopping mall venues and those with rental charges below 1,000,000 Ugandan shillings left me with 7 suburbs namely </a:t>
            </a:r>
            <a:r>
              <a:rPr lang="en-US" dirty="0" err="1"/>
              <a:t>Bukoto</a:t>
            </a:r>
            <a:r>
              <a:rPr lang="en-US" dirty="0"/>
              <a:t>, </a:t>
            </a:r>
            <a:r>
              <a:rPr lang="en-US" dirty="0" err="1"/>
              <a:t>Bunga</a:t>
            </a:r>
            <a:r>
              <a:rPr lang="en-US" dirty="0"/>
              <a:t>, </a:t>
            </a:r>
            <a:r>
              <a:rPr lang="en-US" dirty="0" err="1"/>
              <a:t>Buziga</a:t>
            </a:r>
            <a:r>
              <a:rPr lang="en-US" dirty="0"/>
              <a:t>, Luzira, </a:t>
            </a:r>
            <a:r>
              <a:rPr lang="en-US" dirty="0" err="1"/>
              <a:t>Lweza</a:t>
            </a:r>
            <a:r>
              <a:rPr lang="en-US" dirty="0"/>
              <a:t>, </a:t>
            </a:r>
            <a:r>
              <a:rPr lang="en-US" dirty="0" err="1"/>
              <a:t>Munyonyo</a:t>
            </a:r>
            <a:r>
              <a:rPr lang="en-US" dirty="0"/>
              <a:t> and </a:t>
            </a:r>
            <a:r>
              <a:rPr lang="en-US" dirty="0" err="1"/>
              <a:t>Muyenga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Content Placeholder 4" descr="C:\Users\user\Pictures\folium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39" y="1864194"/>
            <a:ext cx="6993229" cy="4163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0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6" y="502276"/>
            <a:ext cx="111015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Most of the shopping malls are concentrated in the central region of the 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Highest number in cluster 0 and no shopping mall in cluster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suburbs in the central region have a higher concentration of shopping malls compared to those on the outskirts.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932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618186"/>
            <a:ext cx="110629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Open shopping mall in suburbs found in cluster 2 where there is no competition.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Avoid opening in cluster 0 where there are already a number of shopping malls.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Further analysis indicate the areas of </a:t>
            </a:r>
            <a:r>
              <a:rPr lang="en-US" sz="2800" dirty="0" err="1" smtClean="0"/>
              <a:t>Bunga</a:t>
            </a:r>
            <a:r>
              <a:rPr lang="en-US" sz="2800" dirty="0" smtClean="0"/>
              <a:t>, </a:t>
            </a:r>
            <a:r>
              <a:rPr lang="en-US" sz="2800" dirty="0" err="1" smtClean="0"/>
              <a:t>Buziga</a:t>
            </a:r>
            <a:r>
              <a:rPr lang="en-US" sz="2800" dirty="0" smtClean="0"/>
              <a:t>, </a:t>
            </a:r>
            <a:r>
              <a:rPr lang="en-US" sz="2800" dirty="0" err="1" smtClean="0"/>
              <a:t>Muyenga</a:t>
            </a:r>
            <a:r>
              <a:rPr lang="en-US" sz="2800" dirty="0" smtClean="0"/>
              <a:t> and </a:t>
            </a:r>
            <a:r>
              <a:rPr lang="en-US" sz="2800" dirty="0" err="1" smtClean="0"/>
              <a:t>Munyonyo</a:t>
            </a:r>
            <a:r>
              <a:rPr lang="en-US" sz="2800" dirty="0" smtClean="0"/>
              <a:t> to be the most ideal considering average rental charges and shopping mall concentration.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394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39" y="476518"/>
            <a:ext cx="11230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CONCLUSION</a:t>
            </a:r>
          </a:p>
          <a:p>
            <a:r>
              <a:rPr lang="en-US" sz="3200" i="1" dirty="0" smtClean="0"/>
              <a:t>Answer to business question</a:t>
            </a:r>
          </a:p>
          <a:p>
            <a:endParaRPr lang="en-US" sz="32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suburbs in cluster 2 are the most ideal to open up a shopping mall in Kampala.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location within the vicinity of the suburbs of </a:t>
            </a:r>
            <a:r>
              <a:rPr lang="en-US" sz="2400" dirty="0" err="1" smtClean="0"/>
              <a:t>Muyenga</a:t>
            </a:r>
            <a:r>
              <a:rPr lang="en-US" sz="2400" dirty="0" smtClean="0"/>
              <a:t>, </a:t>
            </a:r>
            <a:r>
              <a:rPr lang="en-US" sz="2400" dirty="0" err="1" smtClean="0"/>
              <a:t>Munyonyo</a:t>
            </a:r>
            <a:r>
              <a:rPr lang="en-US" sz="2400" dirty="0" smtClean="0"/>
              <a:t>, </a:t>
            </a:r>
            <a:r>
              <a:rPr lang="en-US" sz="2400" dirty="0" err="1" smtClean="0"/>
              <a:t>Bunga</a:t>
            </a:r>
            <a:r>
              <a:rPr lang="en-US" sz="2400" dirty="0" smtClean="0"/>
              <a:t> and </a:t>
            </a:r>
            <a:r>
              <a:rPr lang="en-US" sz="2400" dirty="0" err="1" smtClean="0"/>
              <a:t>Buziga</a:t>
            </a:r>
            <a:r>
              <a:rPr lang="en-US" sz="2400" dirty="0" smtClean="0"/>
              <a:t> were found to be the most preferred.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Findings of this project will help the relevant stake holders to capitalize on opportunities on high potential locations while avoiding over crowded areas in their decision to open a new shopping mall in Kampala, Uganda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622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140</TotalTime>
  <Words>494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Gallery</vt:lpstr>
      <vt:lpstr>Coursera capstone</vt:lpstr>
      <vt:lpstr>Business problem</vt:lpstr>
      <vt:lpstr>DATA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user</dc:creator>
  <cp:lastModifiedBy>user</cp:lastModifiedBy>
  <cp:revision>10</cp:revision>
  <dcterms:created xsi:type="dcterms:W3CDTF">2019-03-29T12:45:44Z</dcterms:created>
  <dcterms:modified xsi:type="dcterms:W3CDTF">2019-03-29T15:06:32Z</dcterms:modified>
</cp:coreProperties>
</file>