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3B51-8949-4CD3-B1D1-5CD1D1F92E17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A8F2D-DE8B-4282-BE25-4D1B4D7A016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46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3B51-8949-4CD3-B1D1-5CD1D1F92E17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A8F2D-DE8B-4282-BE25-4D1B4D7A0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2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3B51-8949-4CD3-B1D1-5CD1D1F92E17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A8F2D-DE8B-4282-BE25-4D1B4D7A0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3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3B51-8949-4CD3-B1D1-5CD1D1F92E17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A8F2D-DE8B-4282-BE25-4D1B4D7A0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3B51-8949-4CD3-B1D1-5CD1D1F92E17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A8F2D-DE8B-4282-BE25-4D1B4D7A016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77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3B51-8949-4CD3-B1D1-5CD1D1F92E17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A8F2D-DE8B-4282-BE25-4D1B4D7A0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12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3B51-8949-4CD3-B1D1-5CD1D1F92E17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A8F2D-DE8B-4282-BE25-4D1B4D7A0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3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3B51-8949-4CD3-B1D1-5CD1D1F92E17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A8F2D-DE8B-4282-BE25-4D1B4D7A0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8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3B51-8949-4CD3-B1D1-5CD1D1F92E17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A8F2D-DE8B-4282-BE25-4D1B4D7A0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E63B51-8949-4CD3-B1D1-5CD1D1F92E17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DA8F2D-DE8B-4282-BE25-4D1B4D7A0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3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3B51-8949-4CD3-B1D1-5CD1D1F92E17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A8F2D-DE8B-4282-BE25-4D1B4D7A0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6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E63B51-8949-4CD3-B1D1-5CD1D1F92E17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DA8F2D-DE8B-4282-BE25-4D1B4D7A016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5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3F7E-187E-A3DC-FADF-4C5256B446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Model Evaluation Summary of Customer Booking Behavior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75116-565B-648D-E197-7D2D73DD9F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British Airways</a:t>
            </a:r>
          </a:p>
        </p:txBody>
      </p:sp>
    </p:spTree>
    <p:extLst>
      <p:ext uri="{BB962C8B-B14F-4D97-AF65-F5344CB8AC3E}">
        <p14:creationId xmlns:p14="http://schemas.microsoft.com/office/powerpoint/2010/main" val="311115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04A220-E76F-38BC-C730-DAA08F29A77E}"/>
              </a:ext>
            </a:extLst>
          </p:cNvPr>
          <p:cNvSpPr txBox="1"/>
          <p:nvPr/>
        </p:nvSpPr>
        <p:spPr>
          <a:xfrm>
            <a:off x="1630680" y="221514"/>
            <a:ext cx="954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Model Performance and Feature Importance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97BEF0-FEC6-97EE-D216-6FFDA60B89A6}"/>
              </a:ext>
            </a:extLst>
          </p:cNvPr>
          <p:cNvSpPr txBox="1"/>
          <p:nvPr/>
        </p:nvSpPr>
        <p:spPr>
          <a:xfrm>
            <a:off x="716280" y="1227489"/>
            <a:ext cx="2987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Model Performance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B975E-F789-E28A-967A-72A3CA4AA54D}"/>
              </a:ext>
            </a:extLst>
          </p:cNvPr>
          <p:cNvSpPr txBox="1"/>
          <p:nvPr/>
        </p:nvSpPr>
        <p:spPr>
          <a:xfrm>
            <a:off x="152400" y="1826120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Cross Validation mean score  71.51%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D19BE-7AB4-3D29-F501-60DA41D732AB}"/>
              </a:ext>
            </a:extLst>
          </p:cNvPr>
          <p:cNvSpPr txBox="1"/>
          <p:nvPr/>
        </p:nvSpPr>
        <p:spPr>
          <a:xfrm>
            <a:off x="152400" y="2721114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Accuracy on Test data 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85.26%%</a:t>
            </a:r>
          </a:p>
        </p:txBody>
      </p:sp>
      <p:pic>
        <p:nvPicPr>
          <p:cNvPr id="7" name="Picture 6" descr="A blue line with red lines&#10;&#10;Description automatically generated">
            <a:extLst>
              <a:ext uri="{FF2B5EF4-FFF2-40B4-BE49-F238E27FC236}">
                <a16:creationId xmlns:a16="http://schemas.microsoft.com/office/drawing/2014/main" id="{FF2E72BA-7362-1A1A-5765-32722086E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616108"/>
            <a:ext cx="3474720" cy="27075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9EC409-8EFC-DC40-8F33-4A64D40CE943}"/>
              </a:ext>
            </a:extLst>
          </p:cNvPr>
          <p:cNvSpPr txBox="1"/>
          <p:nvPr/>
        </p:nvSpPr>
        <p:spPr>
          <a:xfrm>
            <a:off x="6995162" y="1267181"/>
            <a:ext cx="2987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Feature Importance</a:t>
            </a:r>
          </a:p>
        </p:txBody>
      </p:sp>
      <p:pic>
        <p:nvPicPr>
          <p:cNvPr id="10" name="Picture 9" descr="A graph with blue bars&#10;&#10;Description automatically generated">
            <a:extLst>
              <a:ext uri="{FF2B5EF4-FFF2-40B4-BE49-F238E27FC236}">
                <a16:creationId xmlns:a16="http://schemas.microsoft.com/office/drawing/2014/main" id="{58F8637F-1F2C-F2B6-562C-14DDC3145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123" y="2039480"/>
            <a:ext cx="7317277" cy="406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420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15</TotalTime>
  <Words>32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Times New Roman</vt:lpstr>
      <vt:lpstr>Retrospect</vt:lpstr>
      <vt:lpstr>Model Evaluation Summary of Customer Booking Behavior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Oboni Anower</dc:creator>
  <cp:lastModifiedBy>Oboni Anower</cp:lastModifiedBy>
  <cp:revision>1</cp:revision>
  <dcterms:created xsi:type="dcterms:W3CDTF">2024-10-06T16:09:55Z</dcterms:created>
  <dcterms:modified xsi:type="dcterms:W3CDTF">2024-10-06T16:25:54Z</dcterms:modified>
</cp:coreProperties>
</file>