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293" autoAdjust="0"/>
    <p:restoredTop sz="94660"/>
  </p:normalViewPr>
  <p:slideViewPr>
    <p:cSldViewPr snapToGrid="0">
      <p:cViewPr>
        <p:scale>
          <a:sx n="100" d="100"/>
          <a:sy n="100" d="100"/>
        </p:scale>
        <p:origin x="173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170" y="323616"/>
            <a:ext cx="9144000" cy="533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Airline Review Analysis Summary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9F144-4074-62CE-2197-F385C8602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578" y="992366"/>
            <a:ext cx="3832265" cy="1964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CBFB50-2EC1-E819-DE42-DB59423B6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6" y="1092351"/>
            <a:ext cx="3491568" cy="1864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76287-493E-BF0C-B184-B6A63D6D2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881" y="885095"/>
            <a:ext cx="1953469" cy="1055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64FF6-B999-CB31-859A-39CCC1EEC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647" y="2069609"/>
            <a:ext cx="1953468" cy="1055862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2EA661-2D18-2058-CEE2-9A3BE0A458FF}"/>
              </a:ext>
            </a:extLst>
          </p:cNvPr>
          <p:cNvCxnSpPr>
            <a:cxnSpLocks/>
          </p:cNvCxnSpPr>
          <p:nvPr/>
        </p:nvCxnSpPr>
        <p:spPr>
          <a:xfrm flipV="1">
            <a:off x="3540109" y="1184717"/>
            <a:ext cx="652041" cy="326131"/>
          </a:xfrm>
          <a:prstGeom prst="bentConnector3">
            <a:avLst/>
          </a:prstGeom>
          <a:ln w="12700">
            <a:solidFill>
              <a:srgbClr val="00CC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02106C5-AF58-89A5-DDC1-558D4B2EA33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063131" y="1977380"/>
            <a:ext cx="1183516" cy="62016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88D88DA-CAA4-A10F-8C69-F4FBA0FBE057}"/>
              </a:ext>
            </a:extLst>
          </p:cNvPr>
          <p:cNvSpPr/>
          <p:nvPr/>
        </p:nvSpPr>
        <p:spPr>
          <a:xfrm>
            <a:off x="5492898" y="1766356"/>
            <a:ext cx="367960" cy="1156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DB28D3-1412-3305-1295-8F6A989ECC1B}"/>
              </a:ext>
            </a:extLst>
          </p:cNvPr>
          <p:cNvSpPr/>
          <p:nvPr/>
        </p:nvSpPr>
        <p:spPr>
          <a:xfrm>
            <a:off x="4201491" y="1769807"/>
            <a:ext cx="531070" cy="167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2C6161-43E1-E0FE-645D-0915EB12E3E3}"/>
              </a:ext>
            </a:extLst>
          </p:cNvPr>
          <p:cNvSpPr/>
          <p:nvPr/>
        </p:nvSpPr>
        <p:spPr>
          <a:xfrm>
            <a:off x="4100212" y="1341853"/>
            <a:ext cx="1183516" cy="1808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96AD78-DF51-795B-3927-78DBAE703BA3}"/>
              </a:ext>
            </a:extLst>
          </p:cNvPr>
          <p:cNvSpPr/>
          <p:nvPr/>
        </p:nvSpPr>
        <p:spPr>
          <a:xfrm>
            <a:off x="5492898" y="1588546"/>
            <a:ext cx="367960" cy="1156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262DE3-91F0-2934-EFBF-4ECC0A35B47C}"/>
              </a:ext>
            </a:extLst>
          </p:cNvPr>
          <p:cNvSpPr/>
          <p:nvPr/>
        </p:nvSpPr>
        <p:spPr>
          <a:xfrm rot="16200000">
            <a:off x="4560001" y="1638212"/>
            <a:ext cx="386705" cy="182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A0DA65-9245-F6E9-FB2E-A5FA097A993C}"/>
              </a:ext>
            </a:extLst>
          </p:cNvPr>
          <p:cNvSpPr/>
          <p:nvPr/>
        </p:nvSpPr>
        <p:spPr>
          <a:xfrm>
            <a:off x="4187964" y="2989865"/>
            <a:ext cx="980920" cy="1998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096A208-AB68-8434-EC1F-89E4806AA4B3}"/>
              </a:ext>
            </a:extLst>
          </p:cNvPr>
          <p:cNvSpPr/>
          <p:nvPr/>
        </p:nvSpPr>
        <p:spPr>
          <a:xfrm>
            <a:off x="4467026" y="2189335"/>
            <a:ext cx="367960" cy="1156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92A827-9127-1140-C8E3-C4CCE78273D8}"/>
              </a:ext>
            </a:extLst>
          </p:cNvPr>
          <p:cNvSpPr/>
          <p:nvPr/>
        </p:nvSpPr>
        <p:spPr>
          <a:xfrm>
            <a:off x="5438564" y="2188661"/>
            <a:ext cx="367960" cy="1156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3E9D47-8140-03F3-A11E-813F522C23B3}"/>
              </a:ext>
            </a:extLst>
          </p:cNvPr>
          <p:cNvSpPr/>
          <p:nvPr/>
        </p:nvSpPr>
        <p:spPr>
          <a:xfrm>
            <a:off x="5150981" y="2224937"/>
            <a:ext cx="265494" cy="1156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690D40-EEF2-06B8-2E83-5737FCFA7457}"/>
              </a:ext>
            </a:extLst>
          </p:cNvPr>
          <p:cNvSpPr/>
          <p:nvPr/>
        </p:nvSpPr>
        <p:spPr>
          <a:xfrm>
            <a:off x="10448421" y="1061416"/>
            <a:ext cx="1457762" cy="2149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680589-56EA-1C7C-CC77-CA23C119912E}"/>
              </a:ext>
            </a:extLst>
          </p:cNvPr>
          <p:cNvSpPr/>
          <p:nvPr/>
        </p:nvSpPr>
        <p:spPr>
          <a:xfrm>
            <a:off x="9996996" y="1705296"/>
            <a:ext cx="605174" cy="2407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B23049E-38FE-ADD2-2210-D67D41682BCA}"/>
              </a:ext>
            </a:extLst>
          </p:cNvPr>
          <p:cNvSpPr/>
          <p:nvPr/>
        </p:nvSpPr>
        <p:spPr>
          <a:xfrm>
            <a:off x="8081765" y="2597540"/>
            <a:ext cx="1953467" cy="3037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C383678-9C23-0E61-736C-6E5D13EFD776}"/>
              </a:ext>
            </a:extLst>
          </p:cNvPr>
          <p:cNvSpPr/>
          <p:nvPr/>
        </p:nvSpPr>
        <p:spPr>
          <a:xfrm>
            <a:off x="10745150" y="1467732"/>
            <a:ext cx="878762" cy="2657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D03E9F-00A4-A93F-AC85-D0B9E64FF881}"/>
              </a:ext>
            </a:extLst>
          </p:cNvPr>
          <p:cNvSpPr txBox="1"/>
          <p:nvPr/>
        </p:nvSpPr>
        <p:spPr>
          <a:xfrm>
            <a:off x="6075751" y="1062932"/>
            <a:ext cx="1953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Positive reviews about overall service, seating arrangement, food etc.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E88A30-11F3-A4D4-7C1D-9145D8E7AAE1}"/>
              </a:ext>
            </a:extLst>
          </p:cNvPr>
          <p:cNvSpPr txBox="1"/>
          <p:nvPr/>
        </p:nvSpPr>
        <p:spPr>
          <a:xfrm>
            <a:off x="6105053" y="2112063"/>
            <a:ext cx="1953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Negative experience about customer service, seating, delays, baggage issues etc.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64B0F-2AC6-3B48-44C5-3B6D6385F5D0}"/>
              </a:ext>
            </a:extLst>
          </p:cNvPr>
          <p:cNvSpPr txBox="1"/>
          <p:nvPr/>
        </p:nvSpPr>
        <p:spPr>
          <a:xfrm>
            <a:off x="8128579" y="2928083"/>
            <a:ext cx="4063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Most Reviews discuss about things like services, seating arrangements, process and flight durations etc.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CD3BED6-08E6-AF8A-4A48-B4DA2C0DA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916" y="3874582"/>
            <a:ext cx="3161140" cy="2587270"/>
          </a:xfrm>
          <a:prstGeom prst="rect">
            <a:avLst/>
          </a:prstGeom>
        </p:spPr>
      </p:pic>
      <p:pic>
        <p:nvPicPr>
          <p:cNvPr id="38" name="Picture 37" descr="A text on a white background&#10;&#10;Description automatically generated">
            <a:extLst>
              <a:ext uri="{FF2B5EF4-FFF2-40B4-BE49-F238E27FC236}">
                <a16:creationId xmlns:a16="http://schemas.microsoft.com/office/drawing/2014/main" id="{06EFE5D5-FF2D-C0A6-2D17-818EE489D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" y="4269585"/>
            <a:ext cx="4524092" cy="137754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EB75ED4-5740-67B9-D956-53BB2B3F73CC}"/>
              </a:ext>
            </a:extLst>
          </p:cNvPr>
          <p:cNvSpPr/>
          <p:nvPr/>
        </p:nvSpPr>
        <p:spPr>
          <a:xfrm>
            <a:off x="56946" y="5168217"/>
            <a:ext cx="3839193" cy="1123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FB4576-0995-C253-55D6-5B8994BAB44C}"/>
              </a:ext>
            </a:extLst>
          </p:cNvPr>
          <p:cNvCxnSpPr>
            <a:cxnSpLocks/>
          </p:cNvCxnSpPr>
          <p:nvPr/>
        </p:nvCxnSpPr>
        <p:spPr>
          <a:xfrm>
            <a:off x="3886580" y="5224376"/>
            <a:ext cx="1336801" cy="95479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7DD212-7FA4-5A53-D95D-99A605A2A063}"/>
              </a:ext>
            </a:extLst>
          </p:cNvPr>
          <p:cNvSpPr txBox="1"/>
          <p:nvPr/>
        </p:nvSpPr>
        <p:spPr>
          <a:xfrm>
            <a:off x="8058358" y="3932398"/>
            <a:ext cx="40634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Topic 7 is most frequently mentioned. It concerns in-flight experience with British Airways. It includes positive comments regarding the comfort of the seats, the quality of food, and the service provided by the crew. </a:t>
            </a:r>
            <a:r>
              <a:rPr lang="en-US" sz="1400" dirty="0">
                <a:highlight>
                  <a:srgbClr val="FFFF00"/>
                </a:highlight>
              </a:rPr>
              <a:t>Keyword [good]</a:t>
            </a:r>
          </a:p>
          <a:p>
            <a:pPr algn="ctr"/>
            <a:endParaRPr lang="en-US" sz="14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pPr algn="ctr"/>
            <a:r>
              <a:rPr lang="en-US" sz="1400" dirty="0">
                <a:highlight>
                  <a:srgbClr val="FFFF00"/>
                </a:highlight>
              </a:rPr>
              <a:t>[time]</a:t>
            </a:r>
            <a:r>
              <a:rPr lang="en-US" sz="1400" dirty="0"/>
              <a:t> suggests that punctuality and scheduling are also significant aspects of passenger feedback.</a:t>
            </a:r>
          </a:p>
          <a:p>
            <a:pPr algn="ctr"/>
            <a:endParaRPr lang="en-US" sz="14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pPr algn="ctr"/>
            <a:r>
              <a:rPr lang="en-US" sz="1400" dirty="0">
                <a:highlight>
                  <a:srgbClr val="FFFF00"/>
                </a:highlight>
              </a:rPr>
              <a:t>Also reflected in Positive review </a:t>
            </a:r>
            <a:r>
              <a:rPr lang="en-US" sz="1400" dirty="0" err="1">
                <a:highlight>
                  <a:srgbClr val="FFFF00"/>
                </a:highlight>
              </a:rPr>
              <a:t>WordCloud</a:t>
            </a:r>
            <a:r>
              <a:rPr lang="en-US" sz="1400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Airline Review Analysis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Oboni Anower</cp:lastModifiedBy>
  <cp:revision>2</cp:revision>
  <dcterms:created xsi:type="dcterms:W3CDTF">2022-12-06T11:13:27Z</dcterms:created>
  <dcterms:modified xsi:type="dcterms:W3CDTF">2024-10-06T00:20:38Z</dcterms:modified>
</cp:coreProperties>
</file>