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94" r:id="rId4"/>
    <p:sldId id="300" r:id="rId5"/>
    <p:sldId id="301" r:id="rId6"/>
    <p:sldId id="302" r:id="rId7"/>
    <p:sldId id="303" r:id="rId8"/>
    <p:sldId id="304" r:id="rId9"/>
    <p:sldId id="305" r:id="rId10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B08F6-A763-4ECC-B1F1-39E9678FD059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5945-36D0-4FB2-87A3-DB123570D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8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4699A9-C938-4D40-BF35-D91E647E0DB7}" type="datetime1">
              <a:rPr lang="en-US" smtClean="0"/>
              <a:t>5/10/2023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0557FEF-9663-40EA-A9CD-C4B2576D12B2}" type="datetime1">
              <a:rPr lang="en-US" smtClean="0"/>
              <a:t>5/10/2023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719297-F278-4674-BFFA-2EE0F94BA89D}" type="datetime1">
              <a:rPr lang="en-US" smtClean="0"/>
              <a:t>5/10/2023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D6851F-FE82-48EB-A01E-C73A96B5CE3C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BE484D-3412-4862-8607-E8FD945395EE}" type="datetime1">
              <a:rPr lang="en-US" smtClean="0"/>
              <a:t>5/10/2023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B6E240-CE2A-4026-8AAB-7B938B2B85A6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97858DEA-CE95-4D32-BE2F-81451255DB1C}" type="datetime1">
              <a:rPr lang="en-US" smtClean="0"/>
              <a:t>5/10/2023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83FC89E4-AF39-4EA3-A0B4-3BE24CA29A6D}" type="datetime1">
              <a:rPr lang="en-US" smtClean="0"/>
              <a:t>5/10/2023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95102B1-C94D-4B28-A7A2-1FF5B05AB096}" type="datetime1">
              <a:rPr lang="en-US" smtClean="0"/>
              <a:t>5/10/2023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39CCF46-A5FC-4590-BC03-770D125AAC4A}" type="datetime1">
              <a:rPr lang="en-US" smtClean="0"/>
              <a:t>5/10/2023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53A51E-CA75-4C37-A545-C529FC56CB5D}" type="datetime1">
              <a:rPr lang="en-US" smtClean="0"/>
              <a:t>5/10/2023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1426EA-91E3-4287-AE74-13B54D3F7B64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BE2ED7B-65D8-4F15-AB72-D280608FBC7F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5BC82D98-1106-4B60-93E0-4F551CD44AB5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A57936B0-46D5-4C0A-B5A0-4F034D64EEAA}" type="datetime1">
              <a:rPr lang="en-US" smtClean="0"/>
              <a:t>5/10/2023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4C54B663-3E26-415A-B8A2-905BDF9DE907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5D3AD0-0FC0-454C-82F1-A984C4CCCEFF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02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C69705-C8BC-4FD8-9041-FAE45276D0D1}" type="datetime1">
              <a:rPr lang="en-US" smtClean="0"/>
              <a:t>5/10/2023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B141E36-2516-4F14-8A93-9C8BB8528160}" type="datetime1">
              <a:rPr lang="en-US" smtClean="0"/>
              <a:t>5/10/2023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04253E-DE12-4A04-BF35-6EEC38A3B1C4}" type="datetime1">
              <a:rPr lang="en-US" smtClean="0"/>
              <a:t>5/10/2023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06A3988-B8F5-413B-88DD-009F3FB52AEA}" type="datetime1">
              <a:rPr lang="en-US" smtClean="0"/>
              <a:t>5/10/2023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8CC7CF-ED95-405D-A50D-330C67AB1477}" type="datetime1">
              <a:rPr lang="en-US" smtClean="0"/>
              <a:t>5/10/2023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B01F15-EAB4-48E2-8154-30262DDBE939}" type="datetime1">
              <a:rPr lang="en-US" smtClean="0"/>
              <a:t>5/10/2023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2E144D8-2945-44E2-BF24-CF62F6CE5270}" type="datetime1">
              <a:rPr lang="en-US" smtClean="0"/>
              <a:t>5/10/2023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403859-097B-4E04-8569-C2E5D4248FC4}" type="datetime1">
              <a:rPr lang="en-US" smtClean="0"/>
              <a:t>5/10/2023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92E6F0-B0CD-4318-8DDE-237D223467E9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132856"/>
            <a:ext cx="10810800" cy="432048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Дипломный проект на тему:</a:t>
            </a:r>
            <a:br>
              <a:rPr lang="ru-RU" sz="5400" b="1" dirty="0">
                <a:solidFill>
                  <a:srgbClr val="333F48"/>
                </a:solidFill>
                <a:latin typeface="SB Sans Display Semibold"/>
              </a:rPr>
            </a:b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«Тема/название проекта»</a:t>
            </a: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ru-RU" sz="4500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</a:br>
            <a:r>
              <a:rPr lang="ru-RU" sz="4500" dirty="0">
                <a:solidFill>
                  <a:srgbClr val="333F48"/>
                </a:solidFill>
              </a:rPr>
              <a:t>Фамилия Имя Отчество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проекте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192344" y="642378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en-US" dirty="0"/>
              <a:t>2</a:t>
            </a:r>
            <a:endParaRPr lang="ru-R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33F4A02-E5A9-40A9-AC16-A090A1C9364A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Ваш текст. Пишите о концепции, обосновании выбора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Ваш текст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Ваш текст</a:t>
            </a:r>
            <a:endParaRPr lang="en-US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50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Технологии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33F4A02-E5A9-40A9-AC16-A090A1C9364A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Ваш текст. Пишите о технологиях, которые использовали в проекте. Стеке.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Ваш текст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Ваш текст</a:t>
            </a:r>
            <a:endParaRPr lang="en-US" dirty="0">
              <a:latin typeface="SB Sans Text Light"/>
              <a:cs typeface="SB Sans Text Light"/>
            </a:endParaRP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C5BC96A6-65DD-DFA9-B86C-41504B8AD539}"/>
              </a:ext>
            </a:extLst>
          </p:cNvPr>
          <p:cNvSpPr txBox="1">
            <a:spLocks/>
          </p:cNvSpPr>
          <p:nvPr/>
        </p:nvSpPr>
        <p:spPr bwMode="auto">
          <a:xfrm>
            <a:off x="9192344" y="6423785"/>
            <a:ext cx="28035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r" defTabSz="914400"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1519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Проблемы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33F4A02-E5A9-40A9-AC16-A090A1C9364A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Ваш текст. Пишите о проблемах, которые возникли в процессе выполнения проекта, и как с ними справились.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Ваш текст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Ваш текст</a:t>
            </a:r>
            <a:endParaRPr lang="en-US" dirty="0">
              <a:latin typeface="SB Sans Text Light"/>
              <a:cs typeface="SB Sans Text Light"/>
            </a:endParaRP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3A413DB-5A87-E532-3CF9-CF7C0C8C918E}"/>
              </a:ext>
            </a:extLst>
          </p:cNvPr>
          <p:cNvSpPr txBox="1">
            <a:spLocks/>
          </p:cNvSpPr>
          <p:nvPr/>
        </p:nvSpPr>
        <p:spPr bwMode="auto">
          <a:xfrm>
            <a:off x="9192344" y="6423785"/>
            <a:ext cx="28035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r" defTabSz="914400"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425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33F4A02-E5A9-40A9-AC16-A090A1C9364A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i="1" dirty="0">
                <a:latin typeface="SB Sans Text Light"/>
                <a:cs typeface="SB Sans Text Light"/>
              </a:rPr>
              <a:t>Скрины сделанных страниц приложения</a:t>
            </a:r>
            <a:endParaRPr lang="en-US" i="1" dirty="0">
              <a:latin typeface="SB Sans Text Light"/>
              <a:cs typeface="SB Sans Text Light"/>
            </a:endParaRPr>
          </a:p>
        </p:txBody>
      </p:sp>
      <p:sp>
        <p:nvSpPr>
          <p:cNvPr id="8" name="Номер слайда 1">
            <a:extLst>
              <a:ext uri="{FF2B5EF4-FFF2-40B4-BE49-F238E27FC236}">
                <a16:creationId xmlns:a16="http://schemas.microsoft.com/office/drawing/2014/main" id="{73AEB26B-DD81-4693-3357-B2B2DB3DBA60}"/>
              </a:ext>
            </a:extLst>
          </p:cNvPr>
          <p:cNvSpPr txBox="1">
            <a:spLocks/>
          </p:cNvSpPr>
          <p:nvPr/>
        </p:nvSpPr>
        <p:spPr bwMode="auto">
          <a:xfrm>
            <a:off x="9192344" y="6423785"/>
            <a:ext cx="28035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r" defTabSz="914400"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297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33F4A02-E5A9-40A9-AC16-A090A1C9364A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i="1" dirty="0">
                <a:latin typeface="SB Sans Text Light"/>
                <a:cs typeface="SB Sans Text Light"/>
              </a:rPr>
              <a:t>Скрины кода выборочно (тут </a:t>
            </a:r>
            <a:r>
              <a:rPr lang="ru-RU" i="1" dirty="0" err="1">
                <a:latin typeface="SB Sans Text Light"/>
                <a:cs typeface="SB Sans Text Light"/>
              </a:rPr>
              <a:t>редакс</a:t>
            </a:r>
            <a:r>
              <a:rPr lang="ru-RU" i="1" dirty="0">
                <a:latin typeface="SB Sans Text Light"/>
                <a:cs typeface="SB Sans Text Light"/>
              </a:rPr>
              <a:t>, тут контекст, тут архитектура)</a:t>
            </a:r>
            <a:endParaRPr lang="en-US" i="1" dirty="0">
              <a:latin typeface="SB Sans Text Light"/>
              <a:cs typeface="SB Sans Text Light"/>
            </a:endParaRPr>
          </a:p>
        </p:txBody>
      </p:sp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5BCB633F-C46C-6E96-5896-125A5F3638F6}"/>
              </a:ext>
            </a:extLst>
          </p:cNvPr>
          <p:cNvSpPr txBox="1">
            <a:spLocks/>
          </p:cNvSpPr>
          <p:nvPr/>
        </p:nvSpPr>
        <p:spPr bwMode="auto">
          <a:xfrm>
            <a:off x="9192344" y="6423785"/>
            <a:ext cx="28035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r" defTabSz="914400"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687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Распределение работы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33F4A02-E5A9-40A9-AC16-A090A1C9364A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Ваш текст, если делали проект в команде. Кто что делал, за что отвечал, как распределяли. Каждый может рассказать о своей части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Ваш текст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Ваш текст</a:t>
            </a:r>
            <a:endParaRPr lang="en-US" dirty="0">
              <a:latin typeface="SB Sans Text Light"/>
              <a:cs typeface="SB Sans Text Light"/>
            </a:endParaRP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0A057045-1AB5-E306-94A1-F383736242DF}"/>
              </a:ext>
            </a:extLst>
          </p:cNvPr>
          <p:cNvSpPr txBox="1">
            <a:spLocks/>
          </p:cNvSpPr>
          <p:nvPr/>
        </p:nvSpPr>
        <p:spPr bwMode="auto">
          <a:xfrm>
            <a:off x="9192344" y="6423785"/>
            <a:ext cx="28035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r" defTabSz="914400"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3829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33F4A02-E5A9-40A9-AC16-A090A1C9364A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Ваш текст. Некий итог работы, выводы. Например, чем пригодится, что полезно, что будете применять и пр.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Ваш текст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Ваш текст</a:t>
            </a:r>
            <a:endParaRPr lang="en-US" dirty="0">
              <a:latin typeface="SB Sans Text Light"/>
              <a:cs typeface="SB Sans Text Light"/>
            </a:endParaRP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912DAC97-B105-1A4E-3FEF-D0AE57A583D4}"/>
              </a:ext>
            </a:extLst>
          </p:cNvPr>
          <p:cNvSpPr txBox="1">
            <a:spLocks/>
          </p:cNvSpPr>
          <p:nvPr/>
        </p:nvSpPr>
        <p:spPr bwMode="auto">
          <a:xfrm>
            <a:off x="9192344" y="6423785"/>
            <a:ext cx="28035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r" defTabSz="914400"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287585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159</Words>
  <Application>Microsoft Office PowerPoint</Application>
  <DocSecurity>0</DocSecurity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Тема Office</vt:lpstr>
      <vt:lpstr>Office Theme</vt:lpstr>
      <vt:lpstr>Презентация PowerPoint</vt:lpstr>
      <vt:lpstr>О проекте</vt:lpstr>
      <vt:lpstr>Технологии</vt:lpstr>
      <vt:lpstr>Проблемы</vt:lpstr>
      <vt:lpstr>Презентация PowerPoint</vt:lpstr>
      <vt:lpstr>Презентация PowerPoint</vt:lpstr>
      <vt:lpstr>Распределение работы</vt:lpstr>
      <vt:lpstr>Выводы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JVMoroz</dc:creator>
  <cp:keywords/>
  <dc:description/>
  <cp:lastModifiedBy>Наиль Сайфитдинов</cp:lastModifiedBy>
  <cp:revision>468</cp:revision>
  <dcterms:created xsi:type="dcterms:W3CDTF">2020-09-16T07:07:55Z</dcterms:created>
  <dcterms:modified xsi:type="dcterms:W3CDTF">2023-05-10T06:34:39Z</dcterms:modified>
  <cp:category/>
  <dc:identifier/>
  <cp:contentStatus/>
  <dc:language/>
  <cp:version/>
</cp:coreProperties>
</file>