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255-D67B-B441-A737-D6DB4C4CCC8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BF1A-9B0B-C644-B21D-2CF0F29D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6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255-D67B-B441-A737-D6DB4C4CCC8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BF1A-9B0B-C644-B21D-2CF0F29D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4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255-D67B-B441-A737-D6DB4C4CCC8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BF1A-9B0B-C644-B21D-2CF0F29D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4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255-D67B-B441-A737-D6DB4C4CCC8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BF1A-9B0B-C644-B21D-2CF0F29D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6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255-D67B-B441-A737-D6DB4C4CCC8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BF1A-9B0B-C644-B21D-2CF0F29D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255-D67B-B441-A737-D6DB4C4CCC8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BF1A-9B0B-C644-B21D-2CF0F29D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255-D67B-B441-A737-D6DB4C4CCC8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BF1A-9B0B-C644-B21D-2CF0F29D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255-D67B-B441-A737-D6DB4C4CCC8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BF1A-9B0B-C644-B21D-2CF0F29D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255-D67B-B441-A737-D6DB4C4CCC8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BF1A-9B0B-C644-B21D-2CF0F29D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4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255-D67B-B441-A737-D6DB4C4CCC8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BF1A-9B0B-C644-B21D-2CF0F29D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255-D67B-B441-A737-D6DB4C4CCC8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5BF1A-9B0B-C644-B21D-2CF0F29D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6255-D67B-B441-A737-D6DB4C4CCC8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5BF1A-9B0B-C644-B21D-2CF0F29D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5343" y="1709057"/>
            <a:ext cx="2754086" cy="892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Phenotype pattern workbench UI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8172" y="674915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Phenotype </a:t>
            </a:r>
            <a:r>
              <a:rPr lang="en-US" smtClean="0"/>
              <a:t>pattern workbench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15343" y="3222953"/>
            <a:ext cx="2754086" cy="892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Phenotype Pattern Analytics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44343" y="1709057"/>
            <a:ext cx="2754086" cy="892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44343" y="3222953"/>
            <a:ext cx="2754086" cy="892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Union Analytics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Union Debugger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Union Inference </a:t>
            </a:r>
            <a:r>
              <a:rPr lang="en-US" sz="1400" dirty="0" err="1" smtClean="0"/>
              <a:t>Analyser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993568" y="4878363"/>
            <a:ext cx="2754086" cy="892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Utilities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</p:cNvCxnSpPr>
          <p:nvPr/>
        </p:nvCxnSpPr>
        <p:spPr>
          <a:xfrm flipH="1">
            <a:off x="7821385" y="2601685"/>
            <a:ext cx="1" cy="54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693228" y="2601685"/>
            <a:ext cx="751115" cy="54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70612" y="2601685"/>
            <a:ext cx="1" cy="54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370611" y="4115581"/>
            <a:ext cx="1" cy="54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20816" r="21119"/>
          <a:stretch/>
        </p:blipFill>
        <p:spPr>
          <a:xfrm>
            <a:off x="2569025" y="1807029"/>
            <a:ext cx="849086" cy="731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l="20816" r="21119"/>
          <a:stretch/>
        </p:blipFill>
        <p:spPr>
          <a:xfrm>
            <a:off x="8893625" y="1807029"/>
            <a:ext cx="849086" cy="731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0" name="Straight Arrow Connector 29"/>
          <p:cNvCxnSpPr/>
          <p:nvPr/>
        </p:nvCxnSpPr>
        <p:spPr>
          <a:xfrm flipH="1">
            <a:off x="5693228" y="4115581"/>
            <a:ext cx="751116" cy="62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5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2018-02-21T08:21:02Z</dcterms:created>
  <dcterms:modified xsi:type="dcterms:W3CDTF">2018-02-21T10:06:26Z</dcterms:modified>
</cp:coreProperties>
</file>