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8" r:id="rId5"/>
    <p:sldId id="269" r:id="rId6"/>
    <p:sldId id="290" r:id="rId7"/>
    <p:sldId id="261" r:id="rId8"/>
    <p:sldId id="263" r:id="rId9"/>
    <p:sldId id="281" r:id="rId10"/>
    <p:sldId id="259" r:id="rId11"/>
    <p:sldId id="262" r:id="rId12"/>
    <p:sldId id="279" r:id="rId13"/>
    <p:sldId id="280" r:id="rId14"/>
    <p:sldId id="287" r:id="rId15"/>
    <p:sldId id="265" r:id="rId16"/>
    <p:sldId id="271" r:id="rId17"/>
    <p:sldId id="272" r:id="rId18"/>
    <p:sldId id="274" r:id="rId19"/>
    <p:sldId id="277" r:id="rId20"/>
    <p:sldId id="285" r:id="rId21"/>
    <p:sldId id="278" r:id="rId22"/>
    <p:sldId id="288" r:id="rId23"/>
    <p:sldId id="284" r:id="rId24"/>
    <p:sldId id="283" r:id="rId25"/>
    <p:sldId id="270" r:id="rId26"/>
    <p:sldId id="267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1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4A3C-F03A-4B19-8C78-B33D89E417DD}" type="datetimeFigureOut">
              <a:rPr lang="nl-BE" smtClean="0"/>
              <a:t>27/03/2018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5D12-5DBE-474A-86FF-9EDC2C0F6F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8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Mean</a:t>
            </a:r>
            <a:r>
              <a:rPr lang="nl-BE" dirty="0"/>
              <a:t> ( </a:t>
            </a:r>
            <a:r>
              <a:rPr lang="nl-BE" dirty="0" err="1"/>
              <a:t>Pelec</a:t>
            </a:r>
            <a:r>
              <a:rPr lang="nl-BE" dirty="0"/>
              <a:t> / </a:t>
            </a:r>
            <a:r>
              <a:rPr lang="nl-BE" dirty="0" err="1"/>
              <a:t>Pfrom</a:t>
            </a:r>
            <a:r>
              <a:rPr lang="nl-BE" dirty="0"/>
              <a:t> power curve)=1,844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26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At different downstream </a:t>
            </a:r>
            <a:r>
              <a:rPr lang="nl-BE" dirty="0" err="1"/>
              <a:t>positions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5D12-5DBE-474A-86FF-9EDC2C0F6F5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24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A6C5C-DD62-4B3A-95E1-3A802FC7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785B09-51A1-41E7-A417-8A44E1C3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81FF2E-E484-4361-B7D5-CDAE8F89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D3E6-B19E-4FC8-8A08-2BA0B1CABA11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9A5623-E856-4DB2-9C0C-A0145501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5A2792-AF2A-47D9-9EFD-85DDC4F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7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98A0-F579-4BE4-ACBF-DEF236D1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0567DD5-2398-4EDB-A9F4-77D2923A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E3DA68-96ED-4D5E-9C62-3F4E596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754C-EC82-454A-9DEC-79A5F6D4E421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E69FD-C71A-4A50-B89F-52FD8A0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D9E06D-E4A8-41A1-85E1-E1FDC3A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7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606432A-4270-4F5D-AA76-B30234FF0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7A32AA-F464-4CF8-B567-88DD2206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0B8D0-0293-4B06-B069-9C289A97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68AC-CB3B-4C94-9033-37B3A2E2B056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471119-DB29-4C4D-82B8-0AE9F53C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3DEF9-D51D-4DD5-AB76-ED31E9F8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9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655F-D7E1-46AF-8DAA-1212B9B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6F3ABF-1E0C-4AE7-9BC8-69942B71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F1EFB8-B83C-4B58-AF69-84682BF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685E-91E8-4EB3-92CA-CD70D888DD9F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8566F-55A0-4239-9C81-F7262404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B44C3-758C-4668-823A-634D5685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07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CFF85-B28E-4963-B4D2-68CA9E2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37A02C-75B4-45D4-B97C-90B56B9E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E1D28F-9EDC-4357-B637-9EB65F95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706-BB52-41F6-B776-53F97DEA6354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93DB89-BC6B-47D5-ADD0-118FDB5C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55C250-C7BC-4180-B10B-EA94E2AF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20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C9F4A-F1FF-4FF2-AB26-AF30E00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E0DB59-C4CE-40D7-9122-CC74E11D1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477AF1-AB3E-4D40-97F5-F0751C3F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A487F7-7503-43F3-AA9A-D526EB06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DDDE-BC09-42FC-91CD-9B69FC370284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16F96E-44E7-45DB-9C4D-71EF84B2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B3D9E9-E63A-4CA5-B631-3EFEAA8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89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D61C9-DE00-43CC-9352-C77E7F8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5BA6D9-AA76-4299-B3B3-A4322DE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1E0E32-98B5-4919-8D45-D6388C6C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8638E3-54A3-4CC1-9A5F-B8D7CE03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6C6B50-EA86-4F82-9EC8-781A24569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1E6731C-373A-4560-A760-50DA80D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42F-07E2-428E-8D09-1BA4F0F8E7A9}" type="datetime1">
              <a:rPr lang="nl-BE" smtClean="0"/>
              <a:t>27/03/2018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7B2580-00A4-4061-B3B3-5A699AF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FE62BF2-B692-4B32-BE79-F9C7F383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9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E87C5-3DA7-49E1-9257-B18D5C7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9603FA-AF09-4FE4-ABC6-9BC611B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CAF2-6174-4B01-A6AE-453D87135D4D}" type="datetime1">
              <a:rPr lang="nl-BE" smtClean="0"/>
              <a:t>27/03/2018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FB30C0-2F68-4593-98F5-E6FE6516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1F5FF5-0A2F-4030-8F06-E63A8F49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55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2C92CF6-D525-42FF-9302-A1E24F2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247B-098B-4EF3-A6DA-B5FD0D4B9F32}" type="datetime1">
              <a:rPr lang="nl-BE" smtClean="0"/>
              <a:t>27/03/2018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5AE352-24A4-43F8-85CA-F8C0F511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113CF-D4BF-4AEE-B820-2138E54A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5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5057B-9BA2-4F46-B14F-BBF6FE2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02187-0269-4118-8C4F-F3997E7D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AAF23D-9DB9-4B05-801A-03EAED66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57C76E-8E6F-4227-9A54-C560E240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1716-BBEA-42BF-A9F0-7FF1FE14B41E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EC9D8E-2225-4376-ADD9-61D009D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B89F0D-A2F9-4D9B-BFF9-08FAD7C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44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6AA77-82F7-4E48-9D32-76DBE6DB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2B8B48F-8DB7-4B44-BFCD-5D3970B58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2261DA-9A4F-4561-BFBC-4E8ADEAE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820664-816B-43AA-8211-386BCEC7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483-ABFD-4C17-ACD2-F8921692CFE4}" type="datetime1">
              <a:rPr lang="nl-BE" smtClean="0"/>
              <a:t>27/03/2018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032D15-B3A1-48E6-98BC-7F624EB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8882A0-BA91-4EDB-9F5B-C438BCF1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80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DEA85E-40BA-4AF7-A065-09DA8BC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DE8FDE-E3E3-4447-B55A-791AD3A2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026903-D2ED-4DA3-B860-D70CC5F0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3B2D-9281-4B78-9BE8-AF594BEB968B}" type="datetime1">
              <a:rPr lang="nl-BE" smtClean="0"/>
              <a:t>27/03/2018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780F45-9F4D-4FD5-BAF8-20936DF1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C262-E55C-43CA-BA79-4B473C84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D76A-7BA6-4122-A9CE-1FDF014C5B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38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EC5BE-3B11-4D95-8AFC-6125BDB5F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10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2F3BF1-2153-4D2D-BD71-169E3556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27/03/2018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968A33-BE5B-479C-954E-04BAB34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08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F08B-7C9E-4204-9478-F58FA5C2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profile: BEACon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247099-1920-4514-8FBA-3DBFA5EA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4351338"/>
          </a:xfrm>
        </p:spPr>
        <p:txBody>
          <a:bodyPr/>
          <a:lstStyle/>
          <a:p>
            <a:r>
              <a:rPr lang="nl-BE" dirty="0" err="1"/>
              <a:t>Difference</a:t>
            </a:r>
            <a:r>
              <a:rPr lang="nl-BE" dirty="0"/>
              <a:t> Wind speed at 100m </a:t>
            </a:r>
            <a:r>
              <a:rPr lang="nl-BE" dirty="0" err="1"/>
              <a:t>and</a:t>
            </a:r>
            <a:r>
              <a:rPr lang="nl-BE" dirty="0"/>
              <a:t> 106m</a:t>
            </a:r>
          </a:p>
          <a:p>
            <a:r>
              <a:rPr lang="nl-BE" dirty="0"/>
              <a:t>U0 is </a:t>
            </a:r>
            <a:r>
              <a:rPr lang="nl-BE" dirty="0" err="1"/>
              <a:t>actually</a:t>
            </a:r>
            <a:r>
              <a:rPr lang="nl-BE" dirty="0"/>
              <a:t> at 100m –&gt;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low input </a:t>
            </a:r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LES</a:t>
            </a:r>
          </a:p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profile (Case 3)</a:t>
            </a:r>
          </a:p>
          <a:p>
            <a:endParaRPr lang="nl-BE" dirty="0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E37BE15E-BECF-4E74-A420-8C7C7DEA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65" y="2336940"/>
            <a:ext cx="11458232" cy="4011777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6534040-2AD0-4E68-9406-FDC23BC4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115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43029-FF4F-49C4-AED5-36CB15E9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profile: WMR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BCE503-4D2C-4D8F-B1F3-5C65891467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687" y="2360613"/>
            <a:ext cx="11858625" cy="390525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567C011-1A99-4293-9DB6-9CECA4A5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7532"/>
            <a:ext cx="10515600" cy="4351338"/>
          </a:xfrm>
        </p:spPr>
        <p:txBody>
          <a:bodyPr/>
          <a:lstStyle/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profile (Case 1)</a:t>
            </a:r>
          </a:p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503AF3-0AA7-42C4-B5B9-F2B63C9E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06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8D45A-8CA8-4A92-9105-B367C7B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179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3a. </a:t>
            </a:r>
            <a:r>
              <a:rPr lang="nl-BE" sz="4000" dirty="0" err="1"/>
              <a:t>Comparison</a:t>
            </a:r>
            <a:r>
              <a:rPr lang="nl-BE" sz="4000" dirty="0"/>
              <a:t> WMR &amp; LES wind </a:t>
            </a:r>
            <a:r>
              <a:rPr lang="nl-BE" sz="4000" dirty="0" err="1"/>
              <a:t>profiles</a:t>
            </a:r>
            <a:r>
              <a:rPr lang="nl-BE" sz="4000" dirty="0"/>
              <a:t> (Case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AF38D-D527-4DBB-A55B-9B8728F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4351338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at different upstream </a:t>
            </a:r>
            <a:r>
              <a:rPr lang="nl-BE" dirty="0" err="1"/>
              <a:t>positions</a:t>
            </a: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we want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them</a:t>
            </a:r>
            <a:r>
              <a:rPr lang="nl-BE" dirty="0"/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EBAB6DB-871F-4294-BB5E-8A5E7024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137" y="1693046"/>
            <a:ext cx="9618481" cy="520452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F0744-A0BD-4FDD-82E4-964175E0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21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8D45A-8CA8-4A92-9105-B367C7B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179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3a. </a:t>
            </a:r>
            <a:r>
              <a:rPr lang="nl-BE" sz="4000" dirty="0" err="1"/>
              <a:t>Comparison</a:t>
            </a:r>
            <a:r>
              <a:rPr lang="nl-BE" sz="4000" dirty="0"/>
              <a:t> WMR &amp; LES wind </a:t>
            </a:r>
            <a:r>
              <a:rPr lang="nl-BE" sz="4000" dirty="0" err="1"/>
              <a:t>profiles</a:t>
            </a:r>
            <a:r>
              <a:rPr lang="nl-BE" sz="4000" dirty="0"/>
              <a:t> (Case 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AF38D-D527-4DBB-A55B-9B8728F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4351338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at different upstream </a:t>
            </a:r>
            <a:r>
              <a:rPr lang="nl-BE" dirty="0" err="1"/>
              <a:t>positions</a:t>
            </a: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we want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them</a:t>
            </a:r>
            <a:r>
              <a:rPr lang="nl-BE" dirty="0"/>
              <a:t>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CDCB72-E22D-44CD-9C67-87B7A0FF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0960" y="1594296"/>
            <a:ext cx="9855200" cy="5289342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645AA1-2FA0-46CF-BCAB-379325BF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1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A93816-9ADD-4B82-9B14-B794BFF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249739"/>
            <a:ext cx="10515600" cy="3802177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profile BEACon: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r>
              <a:rPr lang="nl-BE" dirty="0" err="1"/>
              <a:t>Inflow</a:t>
            </a:r>
            <a:r>
              <a:rPr lang="nl-BE" dirty="0"/>
              <a:t> profile LES: data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point</a:t>
            </a:r>
          </a:p>
          <a:p>
            <a:r>
              <a:rPr lang="nl-BE" dirty="0"/>
              <a:t>Blue: 106m </a:t>
            </a:r>
            <a:r>
              <a:rPr lang="nl-BE" dirty="0" err="1"/>
              <a:t>height</a:t>
            </a:r>
            <a:r>
              <a:rPr lang="nl-BE" dirty="0"/>
              <a:t> (hub)</a:t>
            </a:r>
            <a:br>
              <a:rPr lang="nl-BE" dirty="0"/>
            </a:br>
            <a:r>
              <a:rPr lang="nl-BE" dirty="0"/>
              <a:t>Pink: 100m </a:t>
            </a:r>
            <a:r>
              <a:rPr lang="nl-BE" dirty="0" err="1"/>
              <a:t>height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4C364B-1EBA-4BF7-8461-CA815827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14</a:t>
            </a:fld>
            <a:endParaRPr lang="nl-B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68E4E47-9863-4509-8856-9F663812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8A3E6F-E87E-407C-A34B-9609E5F565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1275" y="3109926"/>
            <a:ext cx="7372350" cy="37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0366BF-6515-4335-BCD3-F6E99A91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</a:t>
            </a:r>
            <a:r>
              <a:rPr lang="nl-BE" sz="2400" dirty="0" err="1"/>
              <a:t>and</a:t>
            </a:r>
            <a:r>
              <a:rPr lang="nl-BE" sz="2400" dirty="0"/>
              <a:t> LES</a:t>
            </a:r>
          </a:p>
          <a:p>
            <a:r>
              <a:rPr lang="nl-BE" sz="2400" dirty="0"/>
              <a:t>Case 3</a:t>
            </a:r>
          </a:p>
          <a:p>
            <a:endParaRPr lang="nl-BE" sz="2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550104-A64A-471A-8B8D-69E28A6CE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176"/>
          <a:stretch/>
        </p:blipFill>
        <p:spPr>
          <a:xfrm>
            <a:off x="1733550" y="1676400"/>
            <a:ext cx="8724900" cy="4800600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E6DEB-5C98-47B8-A134-7A84457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08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782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E49105-85A7-4F61-BC50-6109E3CA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8737" y="1755245"/>
            <a:ext cx="9534525" cy="4499439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FFA0F1E-A707-4D12-AE62-F6A61153A53F}"/>
              </a:ext>
            </a:extLst>
          </p:cNvPr>
          <p:cNvSpPr txBox="1">
            <a:spLocks/>
          </p:cNvSpPr>
          <p:nvPr/>
        </p:nvSpPr>
        <p:spPr>
          <a:xfrm>
            <a:off x="838199" y="8739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&amp; LES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scaling</a:t>
            </a:r>
            <a:r>
              <a:rPr lang="nl-BE" sz="2400" dirty="0"/>
              <a:t> (log(106)/log(100))</a:t>
            </a:r>
          </a:p>
          <a:p>
            <a:r>
              <a:rPr lang="nl-BE" sz="2400" dirty="0"/>
              <a:t>Case 3</a:t>
            </a:r>
          </a:p>
          <a:p>
            <a:endParaRPr lang="nl-BE" sz="2400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FBC38ED-689F-4D56-9766-AA70046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99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A6539-ACF3-4502-8C56-E91C1ACD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0366BF-6515-4335-BCD3-F6E99A91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</a:t>
            </a:r>
            <a:r>
              <a:rPr lang="nl-BE" sz="2400" dirty="0" err="1"/>
              <a:t>and</a:t>
            </a:r>
            <a:r>
              <a:rPr lang="nl-BE" sz="2400" dirty="0"/>
              <a:t> LES</a:t>
            </a:r>
          </a:p>
          <a:p>
            <a:r>
              <a:rPr lang="nl-BE" sz="2400" dirty="0"/>
              <a:t>Case 1</a:t>
            </a:r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18FC44-A3E1-4D8F-9D38-748A546E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6412" y="1823841"/>
            <a:ext cx="8639175" cy="479107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AE3DE2-EA8A-4021-8F47-8772C25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9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62231A0-80F7-4DE4-BFBB-4DF6FC692335}"/>
              </a:ext>
            </a:extLst>
          </p:cNvPr>
          <p:cNvSpPr txBox="1">
            <a:spLocks/>
          </p:cNvSpPr>
          <p:nvPr/>
        </p:nvSpPr>
        <p:spPr>
          <a:xfrm>
            <a:off x="838199" y="-257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FFA0F1E-A707-4D12-AE62-F6A61153A53F}"/>
              </a:ext>
            </a:extLst>
          </p:cNvPr>
          <p:cNvSpPr txBox="1">
            <a:spLocks/>
          </p:cNvSpPr>
          <p:nvPr/>
        </p:nvSpPr>
        <p:spPr>
          <a:xfrm>
            <a:off x="838199" y="8739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Wind speed at 100m </a:t>
            </a:r>
            <a:r>
              <a:rPr lang="nl-BE" sz="2400" dirty="0" err="1"/>
              <a:t>and</a:t>
            </a:r>
            <a:r>
              <a:rPr lang="nl-BE" sz="2400" dirty="0"/>
              <a:t> 106m: BEACon &amp; LES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scaling</a:t>
            </a:r>
            <a:r>
              <a:rPr lang="nl-BE" sz="2400" dirty="0"/>
              <a:t> (log(106)/log(100))</a:t>
            </a:r>
          </a:p>
          <a:p>
            <a:r>
              <a:rPr lang="nl-BE" sz="2400" dirty="0"/>
              <a:t>Case 1</a:t>
            </a:r>
          </a:p>
          <a:p>
            <a:endParaRPr lang="nl-BE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05D1F4-9DAF-4250-93A8-26354FF4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5" y="2095488"/>
            <a:ext cx="8667749" cy="4680960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2BE5374-570A-42EB-9075-572D4DE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02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F936C8-9338-4954-B339-290BD5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19</a:t>
            </a:fld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335D476-66F1-496C-A9FE-87DCD63DD298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E40986-2481-49B8-8025-970DCC72C653}"/>
              </a:ext>
            </a:extLst>
          </p:cNvPr>
          <p:cNvSpPr txBox="1"/>
          <p:nvPr/>
        </p:nvSpPr>
        <p:spPr>
          <a:xfrm>
            <a:off x="95250" y="6470650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A </a:t>
            </a:r>
            <a:r>
              <a:rPr lang="nl-BE" sz="1400" dirty="0" err="1"/>
              <a:t>simple</a:t>
            </a:r>
            <a:r>
              <a:rPr lang="nl-BE" sz="1400" dirty="0"/>
              <a:t> model of </a:t>
            </a:r>
            <a:r>
              <a:rPr lang="nl-BE" sz="1400" dirty="0" err="1"/>
              <a:t>the</a:t>
            </a:r>
            <a:r>
              <a:rPr lang="nl-BE" sz="1400" dirty="0"/>
              <a:t> wind turbine </a:t>
            </a:r>
            <a:r>
              <a:rPr lang="nl-BE" sz="1400" dirty="0" err="1"/>
              <a:t>induction</a:t>
            </a:r>
            <a:r>
              <a:rPr lang="nl-BE" sz="1400" dirty="0"/>
              <a:t> zone </a:t>
            </a:r>
            <a:r>
              <a:rPr lang="nl-BE" sz="1400" dirty="0" err="1"/>
              <a:t>derived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numerical</a:t>
            </a:r>
            <a:r>
              <a:rPr lang="nl-BE" sz="1400" dirty="0"/>
              <a:t> </a:t>
            </a:r>
            <a:r>
              <a:rPr lang="nl-BE" sz="1400" dirty="0" err="1"/>
              <a:t>simulations</a:t>
            </a:r>
            <a:r>
              <a:rPr lang="nl-BE" sz="1400" dirty="0"/>
              <a:t> – </a:t>
            </a:r>
            <a:r>
              <a:rPr lang="nl-BE" sz="1400" dirty="0" err="1"/>
              <a:t>N.Troldborg</a:t>
            </a:r>
            <a:r>
              <a:rPr lang="nl-BE" sz="1400" dirty="0"/>
              <a:t> et al.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48A87DC-8A3D-49BF-8C83-52802587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3" r="26330" b="16042"/>
          <a:stretch/>
        </p:blipFill>
        <p:spPr>
          <a:xfrm>
            <a:off x="5829300" y="1721643"/>
            <a:ext cx="5362575" cy="417024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FEA19F3-C03D-4FB9-AA20-078A4D17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83699"/>
            <a:ext cx="5256008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10F6C-0F43-4682-A6FD-86B9A0E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44B92-282A-4B01-A7CC-0AAB7970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Wind turbine </a:t>
            </a:r>
            <a:r>
              <a:rPr lang="nl-BE" dirty="0" err="1"/>
              <a:t>and</a:t>
            </a:r>
            <a:r>
              <a:rPr lang="nl-BE" dirty="0"/>
              <a:t> output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/>
              <a:t>LES output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Turbulence</a:t>
            </a:r>
            <a:r>
              <a:rPr lang="nl-BE" dirty="0"/>
              <a:t> </a:t>
            </a:r>
            <a:r>
              <a:rPr lang="nl-BE" dirty="0" err="1"/>
              <a:t>intensity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Wind profile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err="1"/>
              <a:t>Inflow</a:t>
            </a:r>
            <a:r>
              <a:rPr lang="nl-BE" dirty="0"/>
              <a:t> profile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nl-BE" dirty="0" err="1"/>
              <a:t>Comparison</a:t>
            </a:r>
            <a:r>
              <a:rPr lang="nl-BE" dirty="0"/>
              <a:t> WMR &amp; LES wind speeds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Horizontal</a:t>
            </a:r>
            <a:r>
              <a:rPr lang="nl-BE" dirty="0"/>
              <a:t> profile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Midterm</a:t>
            </a:r>
            <a:r>
              <a:rPr lang="nl-BE" dirty="0"/>
              <a:t> meeting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B5D907-32D2-4B2C-A229-F5FCED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45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B967E77-48FD-4EB4-AE05-E0B988DA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721" y="1462088"/>
            <a:ext cx="9938557" cy="5259387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6CBF1C-B833-41C9-B593-DE469B3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20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1A7328-EC96-4369-B9EE-DAD293AD5B87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3b. </a:t>
            </a:r>
            <a:r>
              <a:rPr lang="nl-BE" dirty="0" err="1"/>
              <a:t>Comparison</a:t>
            </a:r>
            <a:r>
              <a:rPr lang="nl-BE" dirty="0"/>
              <a:t> WMR &amp; LES wind speeds </a:t>
            </a:r>
            <a:br>
              <a:rPr lang="nl-BE" dirty="0"/>
            </a:br>
            <a:r>
              <a:rPr lang="nl-BE" dirty="0"/>
              <a:t>+ </a:t>
            </a:r>
            <a:r>
              <a:rPr lang="nl-BE" dirty="0" err="1"/>
              <a:t>simple</a:t>
            </a:r>
            <a:r>
              <a:rPr lang="nl-BE" dirty="0"/>
              <a:t> model </a:t>
            </a:r>
            <a:r>
              <a:rPr lang="nl-BE" dirty="0" err="1"/>
              <a:t>induction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146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FA53-9C45-4FD8-861A-9E96B2CD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CA2066-E767-4997-963E-1030C9ED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WMR: at 100m </a:t>
            </a:r>
            <a:r>
              <a:rPr lang="nl-BE" dirty="0" err="1"/>
              <a:t>height</a:t>
            </a:r>
            <a:endParaRPr lang="nl-BE" dirty="0"/>
          </a:p>
          <a:p>
            <a:r>
              <a:rPr lang="nl-BE" dirty="0"/>
              <a:t>LES</a:t>
            </a:r>
          </a:p>
          <a:p>
            <a:pPr lvl="1"/>
            <a:r>
              <a:rPr lang="nl-BE" dirty="0"/>
              <a:t>at 100,24 m </a:t>
            </a:r>
            <a:r>
              <a:rPr lang="nl-BE" dirty="0" err="1"/>
              <a:t>and</a:t>
            </a:r>
            <a:r>
              <a:rPr lang="nl-BE" dirty="0"/>
              <a:t> 107,53 m </a:t>
            </a:r>
            <a:r>
              <a:rPr lang="nl-BE" dirty="0" err="1"/>
              <a:t>height</a:t>
            </a:r>
            <a:endParaRPr lang="nl-BE" dirty="0"/>
          </a:p>
          <a:p>
            <a:pPr lvl="1"/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at 100 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C3C6C3-88AE-411E-858E-ED8B284D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65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B74674C-FBE1-48A6-9367-04882AC3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817"/>
          <a:stretch/>
        </p:blipFill>
        <p:spPr>
          <a:xfrm>
            <a:off x="2238275" y="1343025"/>
            <a:ext cx="7433625" cy="520860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EC839E-2B0F-47B6-A6F3-81C11A4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22</a:t>
            </a:fld>
            <a:endParaRPr lang="nl-B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77E78-09B9-4FC4-9039-24B6F21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34"/>
            <a:ext cx="10515600" cy="1325563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62216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6AED3-7259-4487-B46A-75BB24AD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191"/>
            <a:ext cx="10515600" cy="1325563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Horizontal</a:t>
            </a:r>
            <a:r>
              <a:rPr lang="nl-BE" dirty="0"/>
              <a:t> profile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F0C7ED-91CE-42E1-A606-7624E880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6738" y="697709"/>
            <a:ext cx="9398524" cy="602376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DE210E-AC77-4732-ACA5-40CFE416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11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4A49889-2C52-4104-8AC4-27E47DEA4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30212"/>
            <a:ext cx="12002655" cy="599757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AD1857-6C6A-42CE-B4D0-168FBC7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609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34A89-8405-4935-A814-B6B70F2F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AFFC7-1EDF-4307-A015-20CEF83C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LES </a:t>
            </a:r>
            <a:r>
              <a:rPr lang="nl-BE" dirty="0" err="1"/>
              <a:t>simulations</a:t>
            </a:r>
            <a:endParaRPr lang="nl-BE" dirty="0"/>
          </a:p>
          <a:p>
            <a:pPr lvl="1"/>
            <a:r>
              <a:rPr lang="nl-BE" dirty="0" err="1"/>
              <a:t>Turbulence</a:t>
            </a:r>
            <a:r>
              <a:rPr lang="nl-BE" dirty="0"/>
              <a:t> </a:t>
            </a:r>
            <a:r>
              <a:rPr lang="nl-BE" dirty="0" err="1"/>
              <a:t>Intensity</a:t>
            </a:r>
            <a:endParaRPr lang="nl-BE" dirty="0"/>
          </a:p>
          <a:p>
            <a:pPr lvl="1"/>
            <a:r>
              <a:rPr lang="nl-BE" dirty="0" err="1"/>
              <a:t>Inflow</a:t>
            </a:r>
            <a:r>
              <a:rPr lang="nl-BE" dirty="0"/>
              <a:t> wind speed</a:t>
            </a:r>
          </a:p>
          <a:p>
            <a:r>
              <a:rPr lang="nl-BE" dirty="0"/>
              <a:t>Power spectrum (Nicolai)</a:t>
            </a:r>
          </a:p>
          <a:p>
            <a:r>
              <a:rPr lang="nl-BE" dirty="0" err="1"/>
              <a:t>Superposition</a:t>
            </a:r>
            <a:r>
              <a:rPr lang="nl-BE" dirty="0"/>
              <a:t> of LES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 err="1"/>
              <a:t>Comparison</a:t>
            </a:r>
            <a:r>
              <a:rPr lang="nl-BE" dirty="0"/>
              <a:t> wind field 1WT </a:t>
            </a:r>
            <a:r>
              <a:rPr lang="nl-BE" dirty="0" err="1"/>
              <a:t>and</a:t>
            </a:r>
            <a:r>
              <a:rPr lang="nl-BE" dirty="0"/>
              <a:t> wind field 3WT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EE6F2-77EB-45D0-8CAF-8F462D9C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29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51CD8-FAD3-4F18-85C7-1DDA39FA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Midterm</a:t>
            </a:r>
            <a:r>
              <a:rPr lang="nl-BE" dirty="0"/>
              <a:t> meeting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C54853-5347-42C5-B615-05715C2F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16/04, 9:30-10:30</a:t>
            </a:r>
          </a:p>
          <a:p>
            <a:r>
              <a:rPr lang="nl-BE" dirty="0" err="1"/>
              <a:t>Calendar</a:t>
            </a:r>
            <a:r>
              <a:rPr lang="nl-BE" dirty="0"/>
              <a:t> </a:t>
            </a:r>
            <a:r>
              <a:rPr lang="nl-BE" dirty="0" err="1"/>
              <a:t>invitation</a:t>
            </a:r>
            <a:endParaRPr lang="nl-BE" dirty="0"/>
          </a:p>
          <a:p>
            <a:r>
              <a:rPr lang="nl-BE" dirty="0"/>
              <a:t>15-20 min </a:t>
            </a:r>
            <a:r>
              <a:rPr lang="nl-BE" dirty="0" err="1"/>
              <a:t>presentation</a:t>
            </a:r>
            <a:r>
              <a:rPr lang="nl-BE" dirty="0"/>
              <a:t> + </a:t>
            </a:r>
            <a:r>
              <a:rPr lang="nl-BE" dirty="0" err="1"/>
              <a:t>questions</a:t>
            </a:r>
            <a:endParaRPr lang="nl-BE" dirty="0"/>
          </a:p>
          <a:p>
            <a:r>
              <a:rPr lang="nl-BE" dirty="0"/>
              <a:t>Draft report</a:t>
            </a:r>
          </a:p>
          <a:p>
            <a:endParaRPr lang="nl-BE" dirty="0"/>
          </a:p>
          <a:p>
            <a:r>
              <a:rPr lang="nl-BE" dirty="0"/>
              <a:t>Next meeting? (</a:t>
            </a:r>
            <a:r>
              <a:rPr lang="nl-BE" dirty="0" err="1"/>
              <a:t>planned</a:t>
            </a:r>
            <a:r>
              <a:rPr lang="nl-BE" dirty="0"/>
              <a:t> on </a:t>
            </a:r>
            <a:r>
              <a:rPr lang="nl-BE" dirty="0" err="1"/>
              <a:t>Tuesday</a:t>
            </a:r>
            <a:r>
              <a:rPr lang="nl-BE" dirty="0"/>
              <a:t> 10/04 at 14:00)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52200C-1B61-4624-B3B9-8A83465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5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51D0C-28BD-4485-9D97-A8ABE0C0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1a. LES Wind turbine</a:t>
            </a:r>
          </a:p>
        </p:txBody>
      </p:sp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12137FBD-8A20-44ED-86D2-4C448386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1220996"/>
            <a:ext cx="9885287" cy="5503840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57F4D2-92EC-438D-AE4C-1EBDA7D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44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 (Case 3)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A5E9EB-B7A5-4709-A271-3A0BB0068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154" y="827201"/>
            <a:ext cx="10907327" cy="583164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68EE43-1006-45F4-A8C1-C4BE5C0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7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output(Case 3)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8F05AFD-2787-4C60-8764-91CB5F646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833914"/>
            <a:ext cx="10693787" cy="5699363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70419D1-62DF-4E90-B003-E147C23F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0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089EC-1CFD-47AC-8E7F-7A41ECE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660"/>
            <a:ext cx="10515600" cy="1325563"/>
          </a:xfrm>
        </p:spPr>
        <p:txBody>
          <a:bodyPr/>
          <a:lstStyle/>
          <a:p>
            <a:r>
              <a:rPr lang="nl-BE" dirty="0"/>
              <a:t>1b. LES output(Case 3)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070419D1-62DF-4E90-B003-E147C23F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6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4C9A085-81F1-437E-8B03-1012F016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07" y="778636"/>
            <a:ext cx="11202185" cy="60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677B402F-81CB-4A03-A108-54FC1204A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r="6100"/>
          <a:stretch/>
        </p:blipFill>
        <p:spPr>
          <a:xfrm>
            <a:off x="5324175" y="104443"/>
            <a:ext cx="6886575" cy="3324557"/>
          </a:xfrm>
        </p:spPr>
      </p:pic>
      <p:pic>
        <p:nvPicPr>
          <p:cNvPr id="7" name="Afbeelding 6" descr="Afbeelding met tekst, kaart, binnen&#10;&#10;Beschrijving is gegenereerd met hoge betrouwbaarheid">
            <a:extLst>
              <a:ext uri="{FF2B5EF4-FFF2-40B4-BE49-F238E27FC236}">
                <a16:creationId xmlns:a16="http://schemas.microsoft.com/office/drawing/2014/main" id="{510835AA-287B-4A32-94EC-1D754A918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r="6523"/>
          <a:stretch/>
        </p:blipFill>
        <p:spPr>
          <a:xfrm>
            <a:off x="5324174" y="3429000"/>
            <a:ext cx="6867825" cy="329626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2007681-3DE4-4027-B10E-2A2651E9241A}"/>
              </a:ext>
            </a:extLst>
          </p:cNvPr>
          <p:cNvSpPr/>
          <p:nvPr/>
        </p:nvSpPr>
        <p:spPr>
          <a:xfrm>
            <a:off x="392225" y="2482607"/>
            <a:ext cx="4684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Nacelle</a:t>
            </a:r>
            <a:r>
              <a:rPr lang="en-US" dirty="0"/>
              <a:t> anemometer and power production of wind turbine A01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 based on the nacelle anemometer over this 10-minute period is </a:t>
            </a:r>
            <a:r>
              <a:rPr lang="en-US" b="1" dirty="0"/>
              <a:t>11.7%.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 based on the wind speed derived from the power data is only </a:t>
            </a:r>
            <a:r>
              <a:rPr lang="en-US" b="1" dirty="0"/>
              <a:t>4.6%.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(Calculations by Nicolai)</a:t>
            </a:r>
            <a:br>
              <a:rPr lang="en-US" dirty="0"/>
            </a:br>
            <a:endParaRPr lang="nl-B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8D93011-AD08-409D-B677-60E21A3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85226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2. </a:t>
            </a:r>
            <a:r>
              <a:rPr lang="nl-BE" sz="4000" dirty="0" err="1"/>
              <a:t>Turbulence</a:t>
            </a:r>
            <a:r>
              <a:rPr lang="nl-BE" sz="4000" dirty="0"/>
              <a:t> </a:t>
            </a:r>
            <a:r>
              <a:rPr lang="nl-BE" sz="4000" dirty="0" err="1"/>
              <a:t>Intensity</a:t>
            </a:r>
            <a:r>
              <a:rPr lang="nl-BE" sz="4000" dirty="0"/>
              <a:t>  </a:t>
            </a:r>
            <a:br>
              <a:rPr lang="nl-BE" sz="4000" dirty="0"/>
            </a:br>
            <a:r>
              <a:rPr lang="nl-BE" sz="4000" dirty="0"/>
              <a:t>BEACon (Case 3)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4FD6083-F027-4453-8BC4-A78D365E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79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8D93011-AD08-409D-B677-60E21A3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85226"/>
            <a:ext cx="10515600" cy="1325563"/>
          </a:xfrm>
        </p:spPr>
        <p:txBody>
          <a:bodyPr>
            <a:normAutofit/>
          </a:bodyPr>
          <a:lstStyle/>
          <a:p>
            <a:r>
              <a:rPr lang="nl-BE" sz="4000" dirty="0"/>
              <a:t>2. </a:t>
            </a:r>
            <a:r>
              <a:rPr lang="nl-BE" sz="4000" dirty="0" err="1"/>
              <a:t>Turbulence</a:t>
            </a:r>
            <a:r>
              <a:rPr lang="nl-BE" sz="4000" dirty="0"/>
              <a:t> </a:t>
            </a:r>
            <a:r>
              <a:rPr lang="nl-BE" sz="4000" dirty="0" err="1"/>
              <a:t>Intensity</a:t>
            </a:r>
            <a:r>
              <a:rPr lang="nl-BE" sz="4000" dirty="0"/>
              <a:t>  </a:t>
            </a:r>
            <a:br>
              <a:rPr lang="nl-BE" sz="4000" dirty="0"/>
            </a:br>
            <a:r>
              <a:rPr lang="nl-BE" sz="4000" dirty="0"/>
              <a:t>LES (Case 3)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D2BEB7B-0F36-4DE9-8834-8DA9AC697BEC}"/>
              </a:ext>
            </a:extLst>
          </p:cNvPr>
          <p:cNvSpPr/>
          <p:nvPr/>
        </p:nvSpPr>
        <p:spPr>
          <a:xfrm>
            <a:off x="465338" y="1763516"/>
            <a:ext cx="3466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 based on 10-min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Turbulence is imposed in planes at 3,95D upstream of the first turbine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 calculated at different positions downstream</a:t>
            </a:r>
            <a:br>
              <a:rPr lang="en-US" dirty="0"/>
            </a:br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ACB0B03-6385-4464-A92F-C9AD43F0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816" y="1449601"/>
            <a:ext cx="4400632" cy="513967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D9730C-C3C2-48F2-9C0A-DF82BE57A4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1812" y="1449601"/>
            <a:ext cx="4156410" cy="5050827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C35ED8-8F5F-440E-A5F7-0AF12335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109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A93816-9ADD-4B82-9B14-B794BFF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249739"/>
            <a:ext cx="10515600" cy="3802177"/>
          </a:xfrm>
        </p:spPr>
        <p:txBody>
          <a:bodyPr/>
          <a:lstStyle/>
          <a:p>
            <a:r>
              <a:rPr lang="nl-BE" dirty="0" err="1"/>
              <a:t>Inflow</a:t>
            </a:r>
            <a:r>
              <a:rPr lang="nl-BE" dirty="0"/>
              <a:t> profile BEACon: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r>
              <a:rPr lang="nl-BE" dirty="0" err="1"/>
              <a:t>Inflow</a:t>
            </a:r>
            <a:r>
              <a:rPr lang="nl-BE" dirty="0"/>
              <a:t> profile LES</a:t>
            </a:r>
          </a:p>
          <a:p>
            <a:pPr lvl="1"/>
            <a:r>
              <a:rPr lang="nl-BE" dirty="0" err="1"/>
              <a:t>Yellow</a:t>
            </a:r>
            <a:r>
              <a:rPr lang="nl-BE" dirty="0"/>
              <a:t>: data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line</a:t>
            </a:r>
          </a:p>
          <a:p>
            <a:pPr lvl="1"/>
            <a:r>
              <a:rPr lang="nl-BE" dirty="0" err="1"/>
              <a:t>Yellow</a:t>
            </a:r>
            <a:r>
              <a:rPr lang="nl-BE" dirty="0"/>
              <a:t>-green: </a:t>
            </a:r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 </a:t>
            </a:r>
            <a:r>
              <a:rPr lang="nl-BE" dirty="0" err="1"/>
              <a:t>velocity</a:t>
            </a:r>
            <a:r>
              <a:rPr lang="nl-BE" dirty="0"/>
              <a:t> (cross-stream </a:t>
            </a:r>
            <a:r>
              <a:rPr lang="nl-BE" dirty="0" err="1"/>
              <a:t>plane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4C364B-1EBA-4BF7-8461-CA815827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D76A-7BA6-4122-A9CE-1FDF014C5B90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DAA9D6-642E-40B8-900D-117B3A3E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225" y="3150828"/>
            <a:ext cx="7829549" cy="370717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68E4E47-9863-4509-8856-9F663812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nl-BE" dirty="0"/>
              <a:t>3a. </a:t>
            </a:r>
            <a:r>
              <a:rPr lang="nl-BE" dirty="0" err="1"/>
              <a:t>Inflow</a:t>
            </a:r>
            <a:r>
              <a:rPr lang="nl-BE" dirty="0"/>
              <a:t> wind profile</a:t>
            </a:r>
          </a:p>
        </p:txBody>
      </p:sp>
    </p:spTree>
    <p:extLst>
      <p:ext uri="{BB962C8B-B14F-4D97-AF65-F5344CB8AC3E}">
        <p14:creationId xmlns:p14="http://schemas.microsoft.com/office/powerpoint/2010/main" val="1747585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569</Words>
  <Application>Microsoft Office PowerPoint</Application>
  <PresentationFormat>Breedbeeld</PresentationFormat>
  <Paragraphs>114</Paragraphs>
  <Slides>26</Slides>
  <Notes>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Meeting 10</vt:lpstr>
      <vt:lpstr>Agenda</vt:lpstr>
      <vt:lpstr>1a. LES Wind turbine</vt:lpstr>
      <vt:lpstr>1b. LES output (Case 3)</vt:lpstr>
      <vt:lpstr>1b. LES output(Case 3)</vt:lpstr>
      <vt:lpstr>1b. LES output(Case 3)</vt:lpstr>
      <vt:lpstr>2. Turbulence Intensity   BEACon (Case 3)</vt:lpstr>
      <vt:lpstr>2. Turbulence Intensity   LES (Case 3)</vt:lpstr>
      <vt:lpstr>3a. Inflow wind profile</vt:lpstr>
      <vt:lpstr>3a. Inflow wind profile: BEACon</vt:lpstr>
      <vt:lpstr>3a. Inflow wind profile: WMR</vt:lpstr>
      <vt:lpstr>3a. Comparison WMR &amp; LES wind profiles (Case 3)</vt:lpstr>
      <vt:lpstr>3a. Comparison WMR &amp; LES wind profiles (Case 1)</vt:lpstr>
      <vt:lpstr>3a. Inflow wind profile</vt:lpstr>
      <vt:lpstr>3b. Comparison WMR &amp; LES wind speeds</vt:lpstr>
      <vt:lpstr>3b. Comparison WMR &amp; LES wind speeds</vt:lpstr>
      <vt:lpstr>3b. Comparison WMR &amp; LES wind speeds</vt:lpstr>
      <vt:lpstr>PowerPoint-presentatie</vt:lpstr>
      <vt:lpstr>PowerPoint-presentatie</vt:lpstr>
      <vt:lpstr>PowerPoint-presentatie</vt:lpstr>
      <vt:lpstr>4. Horizontal profile</vt:lpstr>
      <vt:lpstr>4. Horizontal profile</vt:lpstr>
      <vt:lpstr>4. Horizontal profile</vt:lpstr>
      <vt:lpstr>PowerPoint-presentatie</vt:lpstr>
      <vt:lpstr>Next steps</vt:lpstr>
      <vt:lpstr>Midterm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10</dc:title>
  <dc:creator>Ottelien Bossuyt</dc:creator>
  <cp:lastModifiedBy>Ottelien Bossuyt</cp:lastModifiedBy>
  <cp:revision>36</cp:revision>
  <dcterms:created xsi:type="dcterms:W3CDTF">2018-03-20T09:06:43Z</dcterms:created>
  <dcterms:modified xsi:type="dcterms:W3CDTF">2018-03-27T09:45:28Z</dcterms:modified>
</cp:coreProperties>
</file>