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8EFE1-7000-4244-B0D2-631511602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45C9881-0DBB-4C9F-8AE8-EFC545ABB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9A6895F-333B-4CF8-A88F-6C95F083E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3132-5B1E-4DED-98CD-7FA6E6017D1B}" type="datetimeFigureOut">
              <a:rPr lang="nl-BE" smtClean="0"/>
              <a:t>24/05/2018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EB1CC7-5FFF-4476-BA0D-6B70422A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B6BD759-2DA9-4DE5-8F57-8933B4D9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660C-659D-4D18-8EA8-B555064896B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057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973801-388E-4E84-85EB-F51093F0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506473-1F9A-4987-AAFD-A499FC5B8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46C450-9EE4-4E73-B12D-F9E683EE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3132-5B1E-4DED-98CD-7FA6E6017D1B}" type="datetimeFigureOut">
              <a:rPr lang="nl-BE" smtClean="0"/>
              <a:t>24/05/2018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8779E73-9F12-4485-911C-8DFDD19F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296C1A8-D88A-4EC5-967E-2C39AA16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660C-659D-4D18-8EA8-B555064896B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545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BD8D09C-58FC-4857-8BBE-826EA2CD1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A21261E-73CA-4F10-B11D-3EC886576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94BF6FD-2AD6-48A0-B66A-45E0EDCB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3132-5B1E-4DED-98CD-7FA6E6017D1B}" type="datetimeFigureOut">
              <a:rPr lang="nl-BE" smtClean="0"/>
              <a:t>24/05/2018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05A6FB9-5EF5-40FD-B874-9E942D7A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73170F4-9619-49E4-82DE-6E5A666F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660C-659D-4D18-8EA8-B555064896B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130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6DA1A-8793-4D2F-8C69-EB01ED532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81B7E9-8458-40B9-BEBC-93EB29B1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B30EF38-8926-4F0B-9256-3B0EFE05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3132-5B1E-4DED-98CD-7FA6E6017D1B}" type="datetimeFigureOut">
              <a:rPr lang="nl-BE" smtClean="0"/>
              <a:t>24/05/2018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82FCD3-FA58-429D-B39F-7244C1F3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313B896-91A9-4412-A3A8-D722C264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660C-659D-4D18-8EA8-B555064896B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004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08A3AC-4844-47BF-A183-DE9FF741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3F548E0-9BBD-4536-8936-9577A07C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09A08D-1195-4C0F-A65B-32A3DFA7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3132-5B1E-4DED-98CD-7FA6E6017D1B}" type="datetimeFigureOut">
              <a:rPr lang="nl-BE" smtClean="0"/>
              <a:t>24/05/2018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1E5D4FC-2204-4C61-B575-1CEC6F26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E922DC6-D9C5-438C-A3CB-47E6ABA1A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660C-659D-4D18-8EA8-B555064896B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680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F7E78-E511-4D1D-A7FD-847E00B9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A56658-0596-4BAE-A698-1119864EC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E98AFFC-A2BE-490A-B40F-8BA2D3428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4F7DCCD-A025-43C6-886A-76DCC2697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3132-5B1E-4DED-98CD-7FA6E6017D1B}" type="datetimeFigureOut">
              <a:rPr lang="nl-BE" smtClean="0"/>
              <a:t>24/05/2018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4B4062C-6AFF-4122-8EF4-DCC6C3BA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7FC14EE-6E23-4EF9-BDE9-AF9835FF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660C-659D-4D18-8EA8-B555064896B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821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779AEB-F1F3-4A2E-8898-ED4BF64E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E5DA914-82B2-42C5-8687-E0AEB1B94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42832B4-46E7-4595-B0B5-182E8CABB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B950624-B77D-43EC-9C60-BC583FDFC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67C2C17-741E-4D7D-AA6B-77AC7B83F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80C8367-2306-4708-BB31-F6EB1265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3132-5B1E-4DED-98CD-7FA6E6017D1B}" type="datetimeFigureOut">
              <a:rPr lang="nl-BE" smtClean="0"/>
              <a:t>24/05/2018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CA5047A-8799-4233-9FE1-0A23E20D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5DBF9DC-CF43-4765-800B-3577727F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660C-659D-4D18-8EA8-B555064896B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435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0819F-7FF3-4F71-8819-11308938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E7145E8-A0D2-48A1-992D-3CA8F184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3132-5B1E-4DED-98CD-7FA6E6017D1B}" type="datetimeFigureOut">
              <a:rPr lang="nl-BE" smtClean="0"/>
              <a:t>24/05/2018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A4B20EE-C7FB-4F90-A94D-11935F86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486E74D-22FF-4194-B057-EBFFF08D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660C-659D-4D18-8EA8-B555064896B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9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3F82F1F-06A2-45D7-8CDF-64DAF38C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3132-5B1E-4DED-98CD-7FA6E6017D1B}" type="datetimeFigureOut">
              <a:rPr lang="nl-BE" smtClean="0"/>
              <a:t>24/05/2018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03B63C2-E028-4A50-9315-EB888C7A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B174E77-404B-4C9A-B6D7-BD6A8BF0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660C-659D-4D18-8EA8-B555064896B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145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DB0CA-AAF2-423B-8CB9-E9281B45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4FB1BC-A29A-44A0-8540-AA9270134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31B543B-8872-4BC9-94A8-469DB714E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8753BAE-C54C-4E28-B426-56A1AE86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3132-5B1E-4DED-98CD-7FA6E6017D1B}" type="datetimeFigureOut">
              <a:rPr lang="nl-BE" smtClean="0"/>
              <a:t>24/05/2018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B04C8F-2E33-4D50-BD88-077A877B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A2F5193-C9B8-48F4-B07C-5146D5CD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660C-659D-4D18-8EA8-B555064896B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701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887968-2C13-4469-8720-7424B81E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19AA6FD-E049-4C53-BA37-7DBD3BD69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41E3B94-BC22-48FD-8896-0F13BE2D5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024658F-55B3-46A9-AED7-9785EEBE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3132-5B1E-4DED-98CD-7FA6E6017D1B}" type="datetimeFigureOut">
              <a:rPr lang="nl-BE" smtClean="0"/>
              <a:t>24/05/2018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1C9CC46-0385-4DFC-9ED3-A2BC9633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79CC2C-4F9C-4776-9AAC-CB2D7DEC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660C-659D-4D18-8EA8-B555064896B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888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CCD487A-451C-47A9-96E3-BC9A7BA4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2C6E08F-962B-4110-A36D-5D087646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9D65207-1DDF-4F89-9A6A-DBD9D13BB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B3132-5B1E-4DED-98CD-7FA6E6017D1B}" type="datetimeFigureOut">
              <a:rPr lang="nl-BE" smtClean="0"/>
              <a:t>24/05/2018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2276A2F-AA23-4099-A2AE-AB23CE25D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B42AC49-CDD8-48E6-9521-FB19CBEFE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0660C-659D-4D18-8EA8-B555064896B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436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15BE9-D826-48E7-82A7-ED237B141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Fuga vs. LES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A22BC2A-ABD3-4E47-B120-6FC0200C74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6994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9E939-0748-406A-8309-8DB51603D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Input parameters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7F9B08-CD5B-45CF-9271-01A8EF2A7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WT: NM80 </a:t>
            </a:r>
            <a:br>
              <a:rPr lang="nl-BE" dirty="0"/>
            </a:br>
            <a:r>
              <a:rPr lang="nl-BE" dirty="0"/>
              <a:t>(CT curve </a:t>
            </a:r>
            <a:r>
              <a:rPr lang="nl-BE" dirty="0" err="1"/>
              <a:t>slightly</a:t>
            </a:r>
            <a:r>
              <a:rPr lang="nl-BE" dirty="0"/>
              <a:t> </a:t>
            </a:r>
            <a:r>
              <a:rPr lang="nl-BE" dirty="0" err="1"/>
              <a:t>changed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low wind speeds </a:t>
            </a:r>
            <a:r>
              <a:rPr lang="nl-BE" dirty="0" err="1"/>
              <a:t>because</a:t>
            </a:r>
            <a:r>
              <a:rPr lang="nl-BE" dirty="0"/>
              <a:t> of </a:t>
            </a:r>
            <a:r>
              <a:rPr lang="nl-BE" dirty="0" err="1"/>
              <a:t>errors</a:t>
            </a:r>
            <a:r>
              <a:rPr lang="nl-BE" dirty="0"/>
              <a:t> in Fuga)</a:t>
            </a:r>
          </a:p>
          <a:p>
            <a:r>
              <a:rPr lang="nl-BE" dirty="0"/>
              <a:t>R = 40m</a:t>
            </a:r>
          </a:p>
          <a:p>
            <a:r>
              <a:rPr lang="nl-BE" dirty="0" err="1"/>
              <a:t>Hhub</a:t>
            </a:r>
            <a:r>
              <a:rPr lang="nl-BE" dirty="0"/>
              <a:t> = 170m (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minimize</a:t>
            </a:r>
            <a:r>
              <a:rPr lang="nl-BE" dirty="0"/>
              <a:t> </a:t>
            </a:r>
            <a:r>
              <a:rPr lang="nl-BE" dirty="0" err="1"/>
              <a:t>shear</a:t>
            </a:r>
            <a:r>
              <a:rPr lang="nl-BE" dirty="0"/>
              <a:t>,</a:t>
            </a:r>
            <a:br>
              <a:rPr lang="nl-BE" dirty="0"/>
            </a:br>
            <a:r>
              <a:rPr lang="nl-BE" dirty="0"/>
              <a:t>putting </a:t>
            </a:r>
            <a:r>
              <a:rPr lang="nl-BE" dirty="0" err="1"/>
              <a:t>it</a:t>
            </a:r>
            <a:r>
              <a:rPr lang="nl-BE" dirty="0"/>
              <a:t> even </a:t>
            </a:r>
            <a:r>
              <a:rPr lang="nl-BE" dirty="0" err="1"/>
              <a:t>higher</a:t>
            </a:r>
            <a:r>
              <a:rPr lang="nl-BE" dirty="0"/>
              <a:t> gave </a:t>
            </a:r>
            <a:r>
              <a:rPr lang="nl-BE" dirty="0" err="1"/>
              <a:t>errors</a:t>
            </a:r>
            <a:r>
              <a:rPr lang="nl-BE" dirty="0"/>
              <a:t> </a:t>
            </a:r>
            <a:r>
              <a:rPr lang="nl-BE" dirty="0" err="1"/>
              <a:t>when</a:t>
            </a:r>
            <a:br>
              <a:rPr lang="nl-BE" dirty="0"/>
            </a:br>
            <a:r>
              <a:rPr lang="nl-BE" dirty="0" err="1"/>
              <a:t>calculating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LUTs</a:t>
            </a:r>
            <a:r>
              <a:rPr lang="nl-BE" dirty="0"/>
              <a:t>)</a:t>
            </a:r>
          </a:p>
          <a:p>
            <a:endParaRPr lang="nl-BE" dirty="0"/>
          </a:p>
          <a:p>
            <a:r>
              <a:rPr lang="nl-BE" dirty="0"/>
              <a:t>LES input</a:t>
            </a:r>
          </a:p>
          <a:p>
            <a:pPr lvl="1"/>
            <a:r>
              <a:rPr lang="nl-BE" dirty="0"/>
              <a:t>No </a:t>
            </a:r>
            <a:r>
              <a:rPr lang="nl-BE" dirty="0" err="1"/>
              <a:t>shear</a:t>
            </a:r>
            <a:endParaRPr lang="nl-BE" dirty="0"/>
          </a:p>
          <a:p>
            <a:pPr lvl="1"/>
            <a:r>
              <a:rPr lang="nl-BE" dirty="0"/>
              <a:t>No veer</a:t>
            </a:r>
          </a:p>
          <a:p>
            <a:pPr lvl="1"/>
            <a:r>
              <a:rPr lang="nl-BE" dirty="0"/>
              <a:t>TI = 3,5%</a:t>
            </a:r>
          </a:p>
          <a:p>
            <a:pPr lvl="1"/>
            <a:r>
              <a:rPr lang="nl-BE" dirty="0"/>
              <a:t>U0 = 14m/s</a:t>
            </a:r>
          </a:p>
          <a:p>
            <a:pPr lvl="1"/>
            <a:r>
              <a:rPr lang="nl-BE" dirty="0"/>
              <a:t>“</a:t>
            </a:r>
            <a:r>
              <a:rPr lang="nl-BE" dirty="0" err="1"/>
              <a:t>floating</a:t>
            </a:r>
            <a:r>
              <a:rPr lang="nl-BE" dirty="0"/>
              <a:t> wind turbine rotor”: no hub </a:t>
            </a:r>
            <a:r>
              <a:rPr lang="nl-BE" dirty="0" err="1"/>
              <a:t>height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1BB1B0D-6595-44AD-85FE-8BE775165B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t="-1" b="1435"/>
          <a:stretch/>
        </p:blipFill>
        <p:spPr>
          <a:xfrm>
            <a:off x="6485418" y="2596115"/>
            <a:ext cx="5614987" cy="303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31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B1495-1A46-4FBA-9F12-81CB55AE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Input parameters</a:t>
            </a:r>
          </a:p>
        </p:txBody>
      </p:sp>
      <p:graphicFrame>
        <p:nvGraphicFramePr>
          <p:cNvPr id="7" name="Tijdelijke aanduiding voor inhoud 6">
            <a:extLst>
              <a:ext uri="{FF2B5EF4-FFF2-40B4-BE49-F238E27FC236}">
                <a16:creationId xmlns:a16="http://schemas.microsoft.com/office/drawing/2014/main" id="{8FAA4C77-8618-4810-A884-1EE472FD1A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902480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7555643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06359564"/>
                    </a:ext>
                  </a:extLst>
                </a:gridCol>
                <a:gridCol w="2604655">
                  <a:extLst>
                    <a:ext uri="{9D8B030D-6E8A-4147-A177-3AD203B41FA5}">
                      <a16:colId xmlns:a16="http://schemas.microsoft.com/office/drawing/2014/main" val="566763618"/>
                    </a:ext>
                  </a:extLst>
                </a:gridCol>
                <a:gridCol w="2653145">
                  <a:extLst>
                    <a:ext uri="{9D8B030D-6E8A-4147-A177-3AD203B41FA5}">
                      <a16:colId xmlns:a16="http://schemas.microsoft.com/office/drawing/2014/main" val="1025692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Stable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Unstable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25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Z0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1 e-4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1 e-4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</a:t>
                      </a:r>
                      <a:r>
                        <a:rPr lang="nl-BE" baseline="30000" dirty="0"/>
                        <a:t> </a:t>
                      </a:r>
                      <a:r>
                        <a:rPr lang="nl-BE" dirty="0"/>
                        <a:t>e-4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40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L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Inf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-50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518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Zeta0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2 e-6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-2 e-6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01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Zi</a:t>
                      </a:r>
                      <a:r>
                        <a:rPr lang="nl-BE" dirty="0"/>
                        <a:t>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361,28 (close </a:t>
                      </a:r>
                      <a:r>
                        <a:rPr lang="nl-BE" dirty="0" err="1"/>
                        <a:t>to</a:t>
                      </a:r>
                      <a:r>
                        <a:rPr lang="nl-BE" dirty="0"/>
                        <a:t> 360)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361,28 (close </a:t>
                      </a:r>
                      <a:r>
                        <a:rPr lang="nl-BE" dirty="0" err="1"/>
                        <a:t>to</a:t>
                      </a:r>
                      <a:r>
                        <a:rPr lang="nl-BE" dirty="0"/>
                        <a:t> 360)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361,28 (close </a:t>
                      </a:r>
                      <a:r>
                        <a:rPr lang="nl-BE" dirty="0" err="1"/>
                        <a:t>to</a:t>
                      </a:r>
                      <a:r>
                        <a:rPr lang="nl-BE" dirty="0"/>
                        <a:t> 360)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7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zLo</a:t>
                      </a:r>
                      <a:r>
                        <a:rPr lang="nl-BE" dirty="0"/>
                        <a:t>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4,01 (close </a:t>
                      </a:r>
                      <a:r>
                        <a:rPr lang="nl-BE" dirty="0" err="1"/>
                        <a:t>to</a:t>
                      </a:r>
                      <a:r>
                        <a:rPr lang="nl-BE" dirty="0"/>
                        <a:t>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4,01 (close </a:t>
                      </a:r>
                      <a:r>
                        <a:rPr lang="nl-BE" dirty="0" err="1"/>
                        <a:t>to</a:t>
                      </a:r>
                      <a:r>
                        <a:rPr lang="nl-BE" dirty="0"/>
                        <a:t>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4,01 (close </a:t>
                      </a:r>
                      <a:r>
                        <a:rPr lang="nl-BE" dirty="0" err="1"/>
                        <a:t>to</a:t>
                      </a:r>
                      <a:r>
                        <a:rPr lang="nl-BE" dirty="0"/>
                        <a:t>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23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zHi</a:t>
                      </a:r>
                      <a:r>
                        <a:rPr lang="nl-BE" dirty="0"/>
                        <a:t>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361,28 (close </a:t>
                      </a:r>
                      <a:r>
                        <a:rPr lang="nl-BE" dirty="0" err="1"/>
                        <a:t>to</a:t>
                      </a:r>
                      <a:r>
                        <a:rPr lang="nl-BE" dirty="0"/>
                        <a:t> 350)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361,28 (close </a:t>
                      </a:r>
                      <a:r>
                        <a:rPr lang="nl-BE" dirty="0" err="1"/>
                        <a:t>to</a:t>
                      </a:r>
                      <a:r>
                        <a:rPr lang="nl-BE" dirty="0"/>
                        <a:t> 350)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361,28 (close </a:t>
                      </a:r>
                      <a:r>
                        <a:rPr lang="nl-BE" dirty="0" err="1"/>
                        <a:t>to</a:t>
                      </a:r>
                      <a:r>
                        <a:rPr lang="nl-BE" dirty="0"/>
                        <a:t> 350)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204069"/>
                  </a:ext>
                </a:extLst>
              </a:tr>
            </a:tbl>
          </a:graphicData>
        </a:graphic>
      </p:graphicFrame>
      <p:sp>
        <p:nvSpPr>
          <p:cNvPr id="8" name="Rechthoek 7">
            <a:extLst>
              <a:ext uri="{FF2B5EF4-FFF2-40B4-BE49-F238E27FC236}">
                <a16:creationId xmlns:a16="http://schemas.microsoft.com/office/drawing/2014/main" id="{8D3B5A86-9611-4255-A6EB-815B7F477033}"/>
              </a:ext>
            </a:extLst>
          </p:cNvPr>
          <p:cNvSpPr/>
          <p:nvPr/>
        </p:nvSpPr>
        <p:spPr>
          <a:xfrm>
            <a:off x="838200" y="4832989"/>
            <a:ext cx="3493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000081"/>
                </a:solidFill>
                <a:latin typeface="CourierNewPSMT"/>
              </a:rPr>
              <a:t>Fuga </a:t>
            </a:r>
            <a:r>
              <a:rPr lang="nl-BE" dirty="0" err="1">
                <a:solidFill>
                  <a:srgbClr val="000081"/>
                </a:solidFill>
                <a:latin typeface="CourierNewPSMT"/>
              </a:rPr>
              <a:t>scripting</a:t>
            </a:r>
            <a:r>
              <a:rPr lang="nl-BE" dirty="0">
                <a:solidFill>
                  <a:srgbClr val="000081"/>
                </a:solidFill>
                <a:latin typeface="CourierNewPSMT"/>
              </a:rPr>
              <a:t>: </a:t>
            </a:r>
          </a:p>
          <a:p>
            <a:r>
              <a:rPr lang="pl-PL" dirty="0">
                <a:solidFill>
                  <a:srgbClr val="000081"/>
                </a:solidFill>
                <a:latin typeface="CourierNewPSMT"/>
              </a:rPr>
              <a:t>CASE z0 zi zLo zHi Zeta0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3649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70578-E6C2-48CB-984E-86E61F6A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Inflow</a:t>
            </a:r>
            <a:r>
              <a:rPr lang="nl-BE" dirty="0"/>
              <a:t> </a:t>
            </a:r>
            <a:r>
              <a:rPr lang="nl-BE" dirty="0" err="1"/>
              <a:t>profiles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459ED3E-3104-464E-96F1-F6E083414F2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6180" y="1360064"/>
            <a:ext cx="9645445" cy="528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5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E958C-2AA7-40DD-A3F6-49318C1F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Single wind turbine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C7A752EE-41EF-45A0-A4C9-1D8B99BC9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0038" y="1343844"/>
            <a:ext cx="10000917" cy="533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03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DD09D-2BD4-4F14-A098-34354A30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Single wind turbine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FF9D397-960F-4B95-BD39-41ACA098906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5793" y="1452578"/>
            <a:ext cx="9940413" cy="52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06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39A33-DE88-4366-97A4-3FA3C91A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Three wind turbines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22DA07B-608B-4E10-9CA7-E48DA10C3F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l="10564" t="12616" r="7903" b="10107"/>
          <a:stretch/>
        </p:blipFill>
        <p:spPr>
          <a:xfrm>
            <a:off x="1012723" y="1258530"/>
            <a:ext cx="10341077" cy="551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80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78AEE-B19B-466F-9FA3-81F60281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Three wind turbines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554A2245-63BB-4872-9BC9-FF242FEF5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9463" y="1282827"/>
            <a:ext cx="10273074" cy="547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9496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128</Words>
  <Application>Microsoft Office PowerPoint</Application>
  <PresentationFormat>Breedbeeld</PresentationFormat>
  <Paragraphs>47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CourierNewPSMT</vt:lpstr>
      <vt:lpstr>Kantoorthema</vt:lpstr>
      <vt:lpstr>Fuga vs. LES</vt:lpstr>
      <vt:lpstr>Input parameters</vt:lpstr>
      <vt:lpstr>Input parameters</vt:lpstr>
      <vt:lpstr>Inflow profiles</vt:lpstr>
      <vt:lpstr>Single wind turbine</vt:lpstr>
      <vt:lpstr>Single wind turbine</vt:lpstr>
      <vt:lpstr>Three wind turbines</vt:lpstr>
      <vt:lpstr>Three wind turbines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Ottelien Bossuyt</dc:creator>
  <cp:lastModifiedBy>Ottelien Bossuyt</cp:lastModifiedBy>
  <cp:revision>11</cp:revision>
  <dcterms:created xsi:type="dcterms:W3CDTF">2018-05-24T08:10:43Z</dcterms:created>
  <dcterms:modified xsi:type="dcterms:W3CDTF">2018-05-24T11:38:24Z</dcterms:modified>
</cp:coreProperties>
</file>