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2" r:id="rId4"/>
    <p:sldId id="272" r:id="rId5"/>
    <p:sldId id="263" r:id="rId6"/>
    <p:sldId id="264" r:id="rId7"/>
    <p:sldId id="271" r:id="rId8"/>
    <p:sldId id="277" r:id="rId9"/>
    <p:sldId id="268" r:id="rId10"/>
    <p:sldId id="269" r:id="rId11"/>
    <p:sldId id="266" r:id="rId12"/>
    <p:sldId id="267" r:id="rId13"/>
    <p:sldId id="260" r:id="rId14"/>
    <p:sldId id="273" r:id="rId15"/>
    <p:sldId id="278" r:id="rId16"/>
    <p:sldId id="261" r:id="rId17"/>
    <p:sldId id="259" r:id="rId18"/>
    <p:sldId id="276" r:id="rId19"/>
    <p:sldId id="275" r:id="rId20"/>
    <p:sldId id="274" r:id="rId21"/>
    <p:sldId id="270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32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76BE-B627-4104-B529-7E2316BD4BF6}" type="datetimeFigureOut">
              <a:rPr lang="nl-BE" smtClean="0"/>
              <a:t>13/02/2018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4BBEE-5E29-4250-9049-210AE98E6AC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7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Park 1</a:t>
            </a:r>
          </a:p>
          <a:p>
            <a:r>
              <a:rPr lang="nl-BE" dirty="0" err="1"/>
              <a:t>Quadratic</a:t>
            </a:r>
            <a:endParaRPr lang="nl-BE" dirty="0"/>
          </a:p>
          <a:p>
            <a:r>
              <a:rPr lang="nl-BE" dirty="0"/>
              <a:t>K=0,04</a:t>
            </a:r>
          </a:p>
          <a:p>
            <a:r>
              <a:rPr lang="nl-BE" dirty="0" err="1"/>
              <a:t>With</a:t>
            </a:r>
            <a:r>
              <a:rPr lang="nl-BE" dirty="0"/>
              <a:t> wake </a:t>
            </a:r>
            <a:r>
              <a:rPr lang="nl-BE" dirty="0" err="1"/>
              <a:t>reflection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4BBEE-5E29-4250-9049-210AE98E6ACE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39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10E39-83A5-4B88-BCBD-3308795C0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B19B9C-F8D5-4881-BF86-48061EEE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B691A6-6265-4EE7-8D37-17DCAAB9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357C-391B-4D09-904D-D86C0A53B58E}" type="datetime1">
              <a:rPr lang="nl-BE" smtClean="0"/>
              <a:t>13/02/2018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26DC35-3CC2-467A-BFB4-E48576E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89100C-95D3-44B4-951C-A1935526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5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B2C9C-44C4-4013-A2CE-977370C7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D25BFD-A375-4D2A-8492-57C91722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8ACDE1-63BB-4A62-946D-92491E89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ED5-7C2D-4F28-844A-52EEDC2BF49D}" type="datetime1">
              <a:rPr lang="nl-BE" smtClean="0"/>
              <a:t>13/02/2018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DBA541-9ACF-4F5C-A94B-C01E693B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D6B9D1-FC8A-47E5-902D-A320B3A6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14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21DCAC0-464C-4DDD-B227-ECE344BD8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B092C5-574C-462D-8399-A3FA52712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59D223-EAEF-422B-9B41-A8ED47A4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BE1D-0D79-4534-93F4-C1B67B8EE574}" type="datetime1">
              <a:rPr lang="nl-BE" smtClean="0"/>
              <a:t>13/02/2018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B6756A-017F-47DE-AAD9-8818E29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BE6B17-E020-4E0C-8BBC-297B90A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46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3C34A-6C2C-463B-80F7-16DF35E9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7D8F6-7E0C-4F71-A913-E606BF0B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DE80D0-9098-4D65-9B3A-C5B0FDCB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2FF-A4F9-484B-9D4F-56AB13C8CD41}" type="datetime1">
              <a:rPr lang="nl-BE" smtClean="0"/>
              <a:t>13/02/2018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65220-65FF-4E34-9AEE-41504A4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8656DA-47BB-4B97-84D5-FBB1492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1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0F251-4314-431A-A357-327C40D1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C1CCB0-A88E-4D3D-8653-B6586938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AA248E-9196-4C73-9634-C23CA4D4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601-E52A-454F-ABDD-5B114E8D2DD0}" type="datetime1">
              <a:rPr lang="nl-BE" smtClean="0"/>
              <a:t>13/02/2018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99A017-838B-4E62-889F-9776ADD9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99CA2-A48A-4F66-B3E2-56838A8C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22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42FD5-02D4-432A-97D8-3D01338E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F8576-9A2D-41E0-97C2-7690519A9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85D602D-E49C-43CA-84C0-6066749A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09B5DB-FF5F-48E8-98F5-87401BEA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725F-26ED-4748-B342-B09FAD491EB2}" type="datetime1">
              <a:rPr lang="nl-BE" smtClean="0"/>
              <a:t>13/02/2018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B60C7B-38E2-4DCE-9E63-942016BE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7F82B6-31D5-4692-8F4B-B1364677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804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765F5-AA6C-44AF-BF48-C43A9FF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E87949-5509-4CAF-8175-312A974D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B8C2EF-B59B-4313-A504-307226CC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05C457-EC15-4FDC-9FC1-43BC350D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D42C1C-94A4-40BF-8108-B28076F7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84A6FB3-E9D6-4CC7-8F66-5A1C2297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562-D7EB-405F-BD5B-A07B63803EBE}" type="datetime1">
              <a:rPr lang="nl-BE" smtClean="0"/>
              <a:t>13/02/2018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D5B40A4-8EA6-47DB-A2F6-E7A07DA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CD891F-3117-4C85-9C4C-AF76ACCF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729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AAE7-E3C9-4EF7-8630-C5FD258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3CA0E4-8C26-4572-8E10-588F2D9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2CCE-5637-4EF1-B4E2-4BEAA49CE4C7}" type="datetime1">
              <a:rPr lang="nl-BE" smtClean="0"/>
              <a:t>13/02/2018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119DABE-EFB3-441B-93CA-14CDCB9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6F61F3-9AC8-4A80-ABED-CE161285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3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76ADE0D-C37F-4EFE-A9E9-7440110C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04F-020B-4613-9856-CE04A603FCB8}" type="datetime1">
              <a:rPr lang="nl-BE" smtClean="0"/>
              <a:t>13/02/2018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08603E4-1FCD-45D0-AD23-110C82A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E47B88-D078-4734-9325-F07AAD77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21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AB536-8291-4299-A024-C19BCBA3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2E9949-BB13-48A4-92EF-26684DF1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96B1B7-024C-4ECC-9ACB-CDE61BDF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4CA21E-B9A0-4631-8647-72F547A7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E6E-1475-44D1-84AE-E6FC991A66A4}" type="datetime1">
              <a:rPr lang="nl-BE" smtClean="0"/>
              <a:t>13/02/2018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C7909E-BB05-483C-8EE2-0C77BFA4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E41E9F-39D0-4152-ABF4-F6F82554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59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22C37-B19B-4D6E-9435-4378B011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753429-6594-4E58-906D-DCF474C13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D386DDA-5680-4ED4-8156-192C7EAD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2C61C87-077C-450E-BC20-84AE4649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EDA2-F3D3-449A-95CC-E6FCAFE10579}" type="datetime1">
              <a:rPr lang="nl-BE" smtClean="0"/>
              <a:t>13/02/2018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724CCD-61E2-42C4-9B57-0D39465D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FC1A2F-9BB3-4305-93C2-F4B49C98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9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1FC8B7B-A41E-461A-B6FC-4D8CC71A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BF5FC3-4F29-4DAA-B4F3-9DFC64C1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5E543A-7DBB-4FDA-8DB7-1E1B3AA0C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EC90-ADA5-4A8B-9503-B3F9EABCF989}" type="datetime1">
              <a:rPr lang="nl-BE" smtClean="0"/>
              <a:t>13/02/2018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B849CE-CF01-465B-953B-FCF541237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AA8113-4CB7-44F6-92D8-3F09284B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3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D39D8-711D-49B4-9E4A-041F9DE54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7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B62643-5FFB-4510-8F9F-10CF95A2B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13/02/2018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9F3615-C958-4046-A171-18A53CC1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057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6FDD3-14AE-4AA4-A813-983F56B5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1b. Test Case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67C7D18-D432-47A8-B88D-63703E956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" y="1424206"/>
            <a:ext cx="5803995" cy="435133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A42ED-02B5-4870-A4D3-D8D91A4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10</a:t>
            </a:fld>
            <a:endParaRPr lang="nl-BE"/>
          </a:p>
        </p:txBody>
      </p:sp>
      <p:pic>
        <p:nvPicPr>
          <p:cNvPr id="8" name="Afbeelding 7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2DE0ED2A-D7CE-459A-B51E-29A7A47C9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56" y="1424206"/>
            <a:ext cx="5803996" cy="4351338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D7A1E97A-CC53-4B10-AD72-189318023291}"/>
              </a:ext>
            </a:extLst>
          </p:cNvPr>
          <p:cNvSpPr txBox="1"/>
          <p:nvPr/>
        </p:nvSpPr>
        <p:spPr>
          <a:xfrm>
            <a:off x="283779" y="6356350"/>
            <a:ext cx="69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Model </a:t>
            </a:r>
            <a:r>
              <a:rPr lang="nl-BE" dirty="0" err="1"/>
              <a:t>used</a:t>
            </a:r>
            <a:r>
              <a:rPr lang="nl-BE" dirty="0"/>
              <a:t>: Park 1, </a:t>
            </a:r>
            <a:r>
              <a:rPr lang="nl-BE" dirty="0" err="1"/>
              <a:t>quadratic</a:t>
            </a:r>
            <a:r>
              <a:rPr lang="nl-BE" dirty="0"/>
              <a:t>, k=0,04</a:t>
            </a:r>
          </a:p>
        </p:txBody>
      </p:sp>
    </p:spTree>
    <p:extLst>
      <p:ext uri="{BB962C8B-B14F-4D97-AF65-F5344CB8AC3E}">
        <p14:creationId xmlns:p14="http://schemas.microsoft.com/office/powerpoint/2010/main" val="136248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5525E-BC81-4E57-A179-01C3049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1c. CT curve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512F59-83F3-48A5-BEB1-F0A1CCC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11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5487BAE-480E-4C10-B524-5B3D6357DB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5" y="1475582"/>
            <a:ext cx="6010275" cy="479107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DA95D05-FBFC-4986-AA9D-610CDC46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7905" y="1490720"/>
            <a:ext cx="60579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ACBB-AD0B-4756-9BBD-7D82BD89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1c. CT curve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845D4D-E7E8-42CA-A64D-500D8411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12</a:t>
            </a:fld>
            <a:endParaRPr lang="nl-BE"/>
          </a:p>
        </p:txBody>
      </p:sp>
      <p:pic>
        <p:nvPicPr>
          <p:cNvPr id="12" name="Afbeelding 11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348522C8-5EBA-4149-811D-28474655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928"/>
            <a:ext cx="6161410" cy="4619297"/>
          </a:xfrm>
          <a:prstGeom prst="rect">
            <a:avLst/>
          </a:prstGeom>
        </p:spPr>
      </p:pic>
      <p:pic>
        <p:nvPicPr>
          <p:cNvPr id="14" name="Afbeelding 13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7A3763D2-5BE9-4132-BB8A-7A91969DC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10" y="1610929"/>
            <a:ext cx="6161410" cy="4619297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D9C0D89E-8838-4490-A8B1-03C262667CD4}"/>
              </a:ext>
            </a:extLst>
          </p:cNvPr>
          <p:cNvSpPr txBox="1"/>
          <p:nvPr/>
        </p:nvSpPr>
        <p:spPr>
          <a:xfrm>
            <a:off x="283779" y="6356350"/>
            <a:ext cx="69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Model </a:t>
            </a:r>
            <a:r>
              <a:rPr lang="nl-BE" dirty="0" err="1"/>
              <a:t>used</a:t>
            </a:r>
            <a:r>
              <a:rPr lang="nl-BE" dirty="0"/>
              <a:t>: Park 1, </a:t>
            </a:r>
            <a:r>
              <a:rPr lang="nl-BE" dirty="0" err="1"/>
              <a:t>quadratic</a:t>
            </a:r>
            <a:r>
              <a:rPr lang="nl-BE" dirty="0"/>
              <a:t>, wake </a:t>
            </a:r>
            <a:r>
              <a:rPr lang="nl-BE" dirty="0" err="1"/>
              <a:t>reflection</a:t>
            </a:r>
            <a:r>
              <a:rPr lang="nl-BE" dirty="0"/>
              <a:t>, k=0,04</a:t>
            </a:r>
          </a:p>
        </p:txBody>
      </p:sp>
    </p:spTree>
    <p:extLst>
      <p:ext uri="{BB962C8B-B14F-4D97-AF65-F5344CB8AC3E}">
        <p14:creationId xmlns:p14="http://schemas.microsoft.com/office/powerpoint/2010/main" val="257046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7EE4-272A-43DB-A1E7-D2F9C094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BEACon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A7E0EB-291E-4CEE-B974-C8A1C8FC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10-min average</a:t>
            </a:r>
          </a:p>
          <a:p>
            <a:pPr lvl="1"/>
            <a:r>
              <a:rPr lang="en-GB" dirty="0"/>
              <a:t>Also 10 data available approx. every minute (</a:t>
            </a:r>
            <a:r>
              <a:rPr lang="en-GB" dirty="0" err="1"/>
              <a:t>slabWS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slabWS_mean</a:t>
            </a:r>
            <a:r>
              <a:rPr lang="en-GB" dirty="0"/>
              <a:t> is not the mean of this data? </a:t>
            </a:r>
            <a:br>
              <a:rPr lang="en-GB" dirty="0"/>
            </a:br>
            <a:r>
              <a:rPr lang="en-GB" dirty="0"/>
              <a:t>How is </a:t>
            </a:r>
            <a:r>
              <a:rPr lang="en-GB" dirty="0" err="1"/>
              <a:t>slabWS_mean</a:t>
            </a:r>
            <a:r>
              <a:rPr lang="en-GB" dirty="0"/>
              <a:t> calculated? </a:t>
            </a:r>
          </a:p>
          <a:p>
            <a:r>
              <a:rPr lang="en-GB" dirty="0"/>
              <a:t>How are the data interpolated?</a:t>
            </a:r>
          </a:p>
          <a:p>
            <a:pPr lvl="1"/>
            <a:r>
              <a:rPr lang="en-GB" dirty="0"/>
              <a:t>Data is given in Cartesian X,Y,Z frame</a:t>
            </a:r>
          </a:p>
          <a:p>
            <a:pPr lvl="1"/>
            <a:r>
              <a:rPr lang="en-GB" dirty="0"/>
              <a:t>Measurements are in tilted plane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620E56-8140-44ED-88E7-CC7E3008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59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F84B8-9BF7-4913-BA0F-CD8361E7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At </a:t>
            </a:r>
            <a:r>
              <a:rPr lang="nl-BE" dirty="0" err="1"/>
              <a:t>positions</a:t>
            </a:r>
            <a:r>
              <a:rPr lang="nl-BE" dirty="0"/>
              <a:t> a*D downstream,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</a:t>
            </a:r>
            <a:r>
              <a:rPr lang="nl-BE" dirty="0" err="1"/>
              <a:t>interpolation</a:t>
            </a:r>
            <a:r>
              <a:rPr lang="nl-BE" dirty="0"/>
              <a:t> </a:t>
            </a:r>
            <a:r>
              <a:rPr lang="nl-BE" dirty="0" err="1"/>
              <a:t>needed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2270BC8-BD26-41BA-91A2-215C71A6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6163D5-A15F-43B5-9ADB-13A449B99B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9164" y="2356452"/>
            <a:ext cx="6486525" cy="273367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C3921F0-7851-466B-8AC5-FA024BB7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BEACon data</a:t>
            </a:r>
          </a:p>
        </p:txBody>
      </p:sp>
    </p:spTree>
    <p:extLst>
      <p:ext uri="{BB962C8B-B14F-4D97-AF65-F5344CB8AC3E}">
        <p14:creationId xmlns:p14="http://schemas.microsoft.com/office/powerpoint/2010/main" val="405395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A9DF0-1B27-4985-AAA1-6252CB93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BEACon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15CC9-AC00-42BE-AA7E-BD510B11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plane</a:t>
            </a:r>
            <a:endParaRPr lang="nl-BE" dirty="0"/>
          </a:p>
          <a:p>
            <a:pPr lvl="1"/>
            <a:r>
              <a:rPr lang="nl-BE" dirty="0" err="1"/>
              <a:t>Exactly</a:t>
            </a:r>
            <a:r>
              <a:rPr lang="nl-BE" dirty="0"/>
              <a:t> at hub </a:t>
            </a:r>
            <a:r>
              <a:rPr lang="nl-BE" dirty="0" err="1"/>
              <a:t>height</a:t>
            </a:r>
            <a:r>
              <a:rPr lang="nl-BE" dirty="0"/>
              <a:t>?</a:t>
            </a:r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AFBC62-E809-403B-801F-85E5E1E6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15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91420B8-192E-4378-A1A5-C9247D53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19702"/>
            <a:ext cx="12192000" cy="28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8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85A76-8070-4D35-951C-01650A9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BE187A-F99F-4362-87B4-9CAF3D95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Section in 3 directions</a:t>
            </a:r>
          </a:p>
          <a:p>
            <a:pPr lvl="1"/>
            <a:r>
              <a:rPr lang="en-GB" dirty="0"/>
              <a:t>Horizontal at hub height</a:t>
            </a:r>
          </a:p>
          <a:p>
            <a:pPr lvl="1"/>
            <a:r>
              <a:rPr lang="en-GB" dirty="0"/>
              <a:t>Vertical at downstream position</a:t>
            </a:r>
          </a:p>
          <a:p>
            <a:pPr lvl="1"/>
            <a:r>
              <a:rPr lang="en-GB" dirty="0"/>
              <a:t>Vertical through first wind turbine hub</a:t>
            </a:r>
            <a:endParaRPr lang="nl-BE" dirty="0"/>
          </a:p>
          <a:p>
            <a:r>
              <a:rPr lang="nl-BE" dirty="0" err="1"/>
              <a:t>Interpolation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tilted</a:t>
            </a:r>
            <a:r>
              <a:rPr lang="nl-BE" dirty="0"/>
              <a:t> </a:t>
            </a:r>
            <a:r>
              <a:rPr lang="nl-BE" dirty="0" err="1"/>
              <a:t>planes</a:t>
            </a: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7F8675-A481-4FB2-9543-DE67EAA0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03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850BF-96A8-4E1D-9F7B-51FDA61A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WAsP</a:t>
            </a:r>
            <a:r>
              <a:rPr lang="nl-BE" dirty="0"/>
              <a:t> &amp; Fuga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E04DE8-C02C-4935-9A3C-52D93A42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342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No met. data </a:t>
            </a:r>
            <a:r>
              <a:rPr lang="nl-BE" dirty="0" err="1"/>
              <a:t>available</a:t>
            </a:r>
            <a:br>
              <a:rPr lang="nl-BE" dirty="0"/>
            </a:br>
            <a:r>
              <a:rPr lang="nl-BE" dirty="0" err="1"/>
              <a:t>Used</a:t>
            </a:r>
            <a:r>
              <a:rPr lang="nl-BE" dirty="0"/>
              <a:t> data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project, does </a:t>
            </a:r>
            <a:r>
              <a:rPr lang="nl-BE" dirty="0" err="1"/>
              <a:t>not</a:t>
            </a:r>
            <a:r>
              <a:rPr lang="nl-BE" dirty="0"/>
              <a:t> change Fuga </a:t>
            </a:r>
            <a:r>
              <a:rPr lang="nl-BE" dirty="0" err="1"/>
              <a:t>results</a:t>
            </a:r>
            <a:endParaRPr lang="nl-BE" dirty="0"/>
          </a:p>
          <a:p>
            <a:r>
              <a:rPr lang="nl-BE" dirty="0"/>
              <a:t>WT file:</a:t>
            </a:r>
          </a:p>
          <a:p>
            <a:pPr lvl="1"/>
            <a:r>
              <a:rPr lang="nl-BE" dirty="0"/>
              <a:t>CT curve of LES data</a:t>
            </a:r>
          </a:p>
          <a:p>
            <a:pPr lvl="1"/>
            <a:r>
              <a:rPr lang="nl-BE" dirty="0"/>
              <a:t>CT curve of WMR turbine</a:t>
            </a:r>
          </a:p>
          <a:p>
            <a:r>
              <a:rPr lang="nl-BE" dirty="0"/>
              <a:t>Information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stability</a:t>
            </a:r>
            <a:r>
              <a:rPr lang="nl-BE" dirty="0"/>
              <a:t>?</a:t>
            </a:r>
            <a:br>
              <a:rPr lang="nl-BE" dirty="0"/>
            </a:br>
            <a:r>
              <a:rPr lang="nl-BE" dirty="0"/>
              <a:t> </a:t>
            </a:r>
          </a:p>
          <a:p>
            <a:endParaRPr lang="nl-BE" dirty="0"/>
          </a:p>
          <a:p>
            <a:r>
              <a:rPr lang="nl-BE" dirty="0" err="1"/>
              <a:t>Results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Wind deficit at </a:t>
            </a:r>
            <a:r>
              <a:rPr lang="nl-BE" dirty="0" err="1"/>
              <a:t>each</a:t>
            </a:r>
            <a:r>
              <a:rPr lang="nl-BE" dirty="0"/>
              <a:t> turbine (at rotor center or rotor </a:t>
            </a:r>
            <a:r>
              <a:rPr lang="nl-BE" dirty="0" err="1"/>
              <a:t>averaged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Single wake </a:t>
            </a:r>
            <a:r>
              <a:rPr lang="nl-BE" dirty="0" err="1"/>
              <a:t>results</a:t>
            </a:r>
            <a:endParaRPr lang="nl-BE" dirty="0"/>
          </a:p>
          <a:p>
            <a:pPr lvl="1"/>
            <a:r>
              <a:rPr lang="nl-BE" dirty="0"/>
              <a:t>Wind farm </a:t>
            </a:r>
            <a:r>
              <a:rPr lang="nl-BE" dirty="0" err="1"/>
              <a:t>results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328CEA-52B3-4362-9C1D-5B09FD12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E6F1932-394C-4BDC-A6F3-DFBC9C1B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731" y="2704853"/>
            <a:ext cx="2524618" cy="33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3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E6E58-D069-48E9-89CF-A6303382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005"/>
            <a:ext cx="10515600" cy="1325563"/>
          </a:xfrm>
        </p:spPr>
        <p:txBody>
          <a:bodyPr/>
          <a:lstStyle/>
          <a:p>
            <a:r>
              <a:rPr lang="nl-BE" dirty="0"/>
              <a:t>4. Fuga: Single wake </a:t>
            </a:r>
            <a:r>
              <a:rPr lang="nl-BE" dirty="0" err="1"/>
              <a:t>results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11F4590-EB84-49D7-B8E6-8D709F6C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61" t="6836" r="19023" b="9832"/>
          <a:stretch/>
        </p:blipFill>
        <p:spPr>
          <a:xfrm>
            <a:off x="6403528" y="933001"/>
            <a:ext cx="5636051" cy="455371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52A796-1726-4239-BF69-4C28F7DF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4F07C56-B851-4807-81BE-C24A9D476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5" t="6742" r="18621" b="9932"/>
          <a:stretch/>
        </p:blipFill>
        <p:spPr>
          <a:xfrm>
            <a:off x="338759" y="933001"/>
            <a:ext cx="5565328" cy="4456386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70103136-854B-4F3F-9A21-BF940D2351D7}"/>
              </a:ext>
            </a:extLst>
          </p:cNvPr>
          <p:cNvSpPr/>
          <p:nvPr/>
        </p:nvSpPr>
        <p:spPr>
          <a:xfrm>
            <a:off x="566391" y="5577631"/>
            <a:ext cx="7062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Crosswind </a:t>
            </a:r>
            <a:r>
              <a:rPr lang="nl-BE" sz="2400" dirty="0" err="1"/>
              <a:t>and</a:t>
            </a:r>
            <a:r>
              <a:rPr lang="nl-BE" sz="2400" dirty="0"/>
              <a:t> downwind wind profile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be</a:t>
            </a:r>
            <a:r>
              <a:rPr lang="nl-BE" sz="2400" dirty="0"/>
              <a:t> </a:t>
            </a:r>
            <a:r>
              <a:rPr lang="nl-BE" sz="2400" dirty="0" err="1"/>
              <a:t>extracted</a:t>
            </a:r>
            <a:endParaRPr lang="nl-BE" sz="2400" dirty="0"/>
          </a:p>
          <a:p>
            <a:r>
              <a:rPr lang="nl-BE" sz="2400" dirty="0"/>
              <a:t>Extract complete wind speed/deficit field?</a:t>
            </a:r>
          </a:p>
        </p:txBody>
      </p:sp>
    </p:spTree>
    <p:extLst>
      <p:ext uri="{BB962C8B-B14F-4D97-AF65-F5344CB8AC3E}">
        <p14:creationId xmlns:p14="http://schemas.microsoft.com/office/powerpoint/2010/main" val="69750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061E5-901A-4C27-9BB7-0BDC76A0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Fuga: Wind farm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41EAEE-8A44-428F-B6F6-D0330A95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58" y="6079385"/>
            <a:ext cx="10515600" cy="553929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Vertical</a:t>
            </a:r>
            <a:r>
              <a:rPr lang="nl-BE" dirty="0"/>
              <a:t> wind profile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extracted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location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1A5F26-DF03-4D50-9D9A-4A27E1F0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BFFCF2F-25CA-4D43-844D-A49A3130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0"/>
          <a:stretch/>
        </p:blipFill>
        <p:spPr>
          <a:xfrm>
            <a:off x="838200" y="1269855"/>
            <a:ext cx="8831317" cy="46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08342-D763-4DB8-A74E-4F704CD3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72F4B9-DF8F-4871-948E-5306B5F7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Park 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nl-BE" dirty="0" err="1"/>
              <a:t>Yaw</a:t>
            </a:r>
            <a:r>
              <a:rPr lang="nl-BE" dirty="0"/>
              <a:t> error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nl-BE" dirty="0"/>
              <a:t>Test case</a:t>
            </a:r>
          </a:p>
          <a:p>
            <a:pPr marL="914400" lvl="1" indent="-457200">
              <a:buFont typeface="+mj-lt"/>
              <a:buAutoNum type="alphaLcParenR"/>
            </a:pPr>
            <a:r>
              <a:rPr lang="nl-BE" dirty="0"/>
              <a:t>CT curve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BEACon data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LES </a:t>
            </a:r>
            <a:r>
              <a:rPr lang="nl-BE" dirty="0" err="1"/>
              <a:t>results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WAsP</a:t>
            </a:r>
            <a:r>
              <a:rPr lang="nl-BE" dirty="0"/>
              <a:t> &amp; Fuga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Next steps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763DFD-22AB-445B-A724-E48E12D0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74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40AB-914A-44A7-B9EF-796F613E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Fuga: Wind farm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793F0E-D999-434E-BC02-08C2CA9F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AC2BE4-CB59-4706-A331-B295DA15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20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3CF2D60-74CE-47EB-93F9-C8677D6F9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838200" y="1260638"/>
            <a:ext cx="9049408" cy="481928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482A621F-6F40-43E9-8E19-FCE6DE378C96}"/>
              </a:ext>
            </a:extLst>
          </p:cNvPr>
          <p:cNvSpPr/>
          <p:nvPr/>
        </p:nvSpPr>
        <p:spPr>
          <a:xfrm>
            <a:off x="838200" y="6298981"/>
            <a:ext cx="4673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/>
              <a:t>How </a:t>
            </a:r>
            <a:r>
              <a:rPr lang="nl-BE" sz="2800" dirty="0" err="1"/>
              <a:t>to</a:t>
            </a:r>
            <a:r>
              <a:rPr lang="nl-BE" sz="2800" dirty="0"/>
              <a:t> extract full field data?</a:t>
            </a:r>
          </a:p>
        </p:txBody>
      </p:sp>
    </p:spTree>
    <p:extLst>
      <p:ext uri="{BB962C8B-B14F-4D97-AF65-F5344CB8AC3E}">
        <p14:creationId xmlns:p14="http://schemas.microsoft.com/office/powerpoint/2010/main" val="353246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0A1A1-AEA5-4421-B934-57A3500C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5A2B41-3619-404F-AFF0-28F88B95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LES post-processing</a:t>
            </a:r>
          </a:p>
          <a:p>
            <a:r>
              <a:rPr lang="nl-BE" dirty="0"/>
              <a:t>Start </a:t>
            </a:r>
            <a:r>
              <a:rPr lang="nl-BE" dirty="0" err="1"/>
              <a:t>validation</a:t>
            </a:r>
            <a:endParaRPr lang="nl-BE" dirty="0"/>
          </a:p>
          <a:p>
            <a:r>
              <a:rPr lang="nl-BE" dirty="0" err="1"/>
              <a:t>Comparing</a:t>
            </a:r>
            <a:r>
              <a:rPr lang="nl-BE" dirty="0"/>
              <a:t> wind speed at hub </a:t>
            </a:r>
            <a:r>
              <a:rPr lang="nl-BE" dirty="0" err="1"/>
              <a:t>height</a:t>
            </a:r>
            <a:r>
              <a:rPr lang="nl-BE" dirty="0"/>
              <a:t> (</a:t>
            </a:r>
            <a:r>
              <a:rPr lang="nl-BE" dirty="0" err="1"/>
              <a:t>averaged</a:t>
            </a:r>
            <a:r>
              <a:rPr lang="nl-BE" dirty="0"/>
              <a:t> + at hub)</a:t>
            </a:r>
          </a:p>
          <a:p>
            <a:r>
              <a:rPr lang="nl-BE" dirty="0" err="1"/>
              <a:t>Comparing</a:t>
            </a:r>
            <a:r>
              <a:rPr lang="nl-BE" dirty="0"/>
              <a:t> full wind profile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A2770E-2571-4CBF-81DC-5FD55D59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443D2-9B35-45FC-B127-6D76F755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Park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315D34-A50E-4F5E-B7C2-69EE30B3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methods/options</a:t>
            </a:r>
          </a:p>
          <a:p>
            <a:pPr lvl="1"/>
            <a:r>
              <a:rPr lang="en-GB" dirty="0"/>
              <a:t>Park 1 or Park 2: correction term</a:t>
            </a:r>
          </a:p>
          <a:p>
            <a:pPr lvl="1"/>
            <a:r>
              <a:rPr lang="en-GB" dirty="0"/>
              <a:t>Area Averaging: </a:t>
            </a:r>
            <a:r>
              <a:rPr lang="en-GB" dirty="0" err="1"/>
              <a:t>A_overlap</a:t>
            </a:r>
            <a:r>
              <a:rPr lang="en-GB" dirty="0"/>
              <a:t>/</a:t>
            </a:r>
            <a:r>
              <a:rPr lang="en-GB" dirty="0" err="1"/>
              <a:t>A_rotor</a:t>
            </a:r>
            <a:r>
              <a:rPr lang="en-GB" dirty="0"/>
              <a:t> for any point in space</a:t>
            </a:r>
          </a:p>
          <a:p>
            <a:pPr lvl="1"/>
            <a:r>
              <a:rPr lang="en-GB" dirty="0"/>
              <a:t>Superposition method: linear, maximum deficit or quadratic</a:t>
            </a:r>
          </a:p>
          <a:p>
            <a:pPr lvl="1"/>
            <a:r>
              <a:rPr lang="en-GB" dirty="0"/>
              <a:t>Wake reflection</a:t>
            </a:r>
          </a:p>
          <a:p>
            <a:r>
              <a:rPr lang="en-GB" dirty="0"/>
              <a:t>Section in 3 directions</a:t>
            </a:r>
          </a:p>
          <a:p>
            <a:pPr lvl="1"/>
            <a:r>
              <a:rPr lang="en-GB" dirty="0"/>
              <a:t>Horizontal at chosen height</a:t>
            </a:r>
          </a:p>
          <a:p>
            <a:pPr lvl="1"/>
            <a:r>
              <a:rPr lang="en-GB" dirty="0"/>
              <a:t>Vertical at downstream position</a:t>
            </a:r>
          </a:p>
          <a:p>
            <a:pPr lvl="1"/>
            <a:r>
              <a:rPr lang="en-GB" dirty="0"/>
              <a:t>Vertical at cross-stream position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38077C-6247-46E8-9EFF-063AB719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3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7FF481-C0DF-4258-B8A0-41540003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1CA391-00BE-428A-A503-CA869C7E62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36012"/>
            <a:ext cx="6028618" cy="479485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A96EBCF-A813-4902-9876-F063A4A587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-1" r="36370" b="24639"/>
          <a:stretch/>
        </p:blipFill>
        <p:spPr>
          <a:xfrm>
            <a:off x="0" y="1336012"/>
            <a:ext cx="6007319" cy="479485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6325B5C-4FFB-4D9E-9CAE-0115C12BFEFA}"/>
              </a:ext>
            </a:extLst>
          </p:cNvPr>
          <p:cNvSpPr txBox="1"/>
          <p:nvPr/>
        </p:nvSpPr>
        <p:spPr>
          <a:xfrm>
            <a:off x="7196960" y="6130866"/>
            <a:ext cx="445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Model </a:t>
            </a:r>
            <a:r>
              <a:rPr lang="nl-BE" dirty="0" err="1"/>
              <a:t>used</a:t>
            </a:r>
            <a:r>
              <a:rPr lang="nl-BE" dirty="0"/>
              <a:t>: Park 1, wake </a:t>
            </a:r>
            <a:r>
              <a:rPr lang="nl-BE" dirty="0" err="1"/>
              <a:t>reflection</a:t>
            </a:r>
            <a:r>
              <a:rPr lang="nl-BE" dirty="0"/>
              <a:t>, k=0,04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64DA47B-8DBE-4941-A81A-BE8E2942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nl-BE" dirty="0"/>
              <a:t>1. Park model</a:t>
            </a:r>
          </a:p>
        </p:txBody>
      </p:sp>
    </p:spTree>
    <p:extLst>
      <p:ext uri="{BB962C8B-B14F-4D97-AF65-F5344CB8AC3E}">
        <p14:creationId xmlns:p14="http://schemas.microsoft.com/office/powerpoint/2010/main" val="388849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783C3-1CE3-47DD-B902-EB16EDC6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559"/>
            <a:ext cx="10515600" cy="1325563"/>
          </a:xfrm>
        </p:spPr>
        <p:txBody>
          <a:bodyPr/>
          <a:lstStyle/>
          <a:p>
            <a:r>
              <a:rPr lang="nl-BE" dirty="0"/>
              <a:t>1. Park model: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section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11320B-DD26-4753-870C-090CF381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5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F25051D-9E9D-4031-A134-1326D417B6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25" y="558317"/>
            <a:ext cx="7200900" cy="26479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3A57DCA-BA2D-4C81-AC27-548F583DC77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750" y="2504567"/>
            <a:ext cx="6953250" cy="2543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273B108-177B-43B6-B4BF-886DC55B17B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335530"/>
            <a:ext cx="7242821" cy="2727422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659910E7-68D2-422F-B737-30756CED6B68}"/>
              </a:ext>
            </a:extLst>
          </p:cNvPr>
          <p:cNvSpPr txBox="1"/>
          <p:nvPr/>
        </p:nvSpPr>
        <p:spPr>
          <a:xfrm>
            <a:off x="7617375" y="6033184"/>
            <a:ext cx="34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Model </a:t>
            </a:r>
            <a:r>
              <a:rPr lang="nl-BE" dirty="0" err="1"/>
              <a:t>used</a:t>
            </a:r>
            <a:r>
              <a:rPr lang="nl-BE" dirty="0"/>
              <a:t>: Park 1, </a:t>
            </a:r>
            <a:r>
              <a:rPr lang="nl-BE" dirty="0" err="1"/>
              <a:t>quadratic</a:t>
            </a:r>
            <a:r>
              <a:rPr lang="nl-BE" dirty="0"/>
              <a:t>, wake </a:t>
            </a:r>
            <a:r>
              <a:rPr lang="nl-BE" dirty="0" err="1"/>
              <a:t>reflection</a:t>
            </a:r>
            <a:r>
              <a:rPr lang="nl-BE" dirty="0"/>
              <a:t>, k=0,04</a:t>
            </a:r>
          </a:p>
        </p:txBody>
      </p:sp>
    </p:spTree>
    <p:extLst>
      <p:ext uri="{BB962C8B-B14F-4D97-AF65-F5344CB8AC3E}">
        <p14:creationId xmlns:p14="http://schemas.microsoft.com/office/powerpoint/2010/main" val="427670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FA6793-41DA-4F43-AAF5-E6682D96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6</a:t>
            </a:fld>
            <a:endParaRPr lang="nl-B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90F68F9-CEFC-4762-9E2C-7BBF9D98973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1. Park model: </a:t>
            </a:r>
            <a:r>
              <a:rPr lang="nl-BE" dirty="0" err="1"/>
              <a:t>vertical</a:t>
            </a:r>
            <a:r>
              <a:rPr lang="nl-BE" dirty="0"/>
              <a:t> </a:t>
            </a:r>
            <a:r>
              <a:rPr lang="nl-BE" dirty="0" err="1"/>
              <a:t>section</a:t>
            </a:r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A4C20DA-BDAA-48FD-97F6-6741A193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022"/>
            <a:ext cx="12192000" cy="176795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7FCAE75-F79F-4EE9-907E-8E3BEC6FD1F4}"/>
              </a:ext>
            </a:extLst>
          </p:cNvPr>
          <p:cNvSpPr txBox="1"/>
          <p:nvPr/>
        </p:nvSpPr>
        <p:spPr>
          <a:xfrm>
            <a:off x="102478" y="5947567"/>
            <a:ext cx="34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Model </a:t>
            </a:r>
            <a:r>
              <a:rPr lang="nl-BE" dirty="0" err="1"/>
              <a:t>used</a:t>
            </a:r>
            <a:r>
              <a:rPr lang="nl-BE" dirty="0"/>
              <a:t>: Park 1, </a:t>
            </a:r>
            <a:r>
              <a:rPr lang="nl-BE" dirty="0" err="1"/>
              <a:t>quadratic</a:t>
            </a:r>
            <a:r>
              <a:rPr lang="nl-BE" dirty="0"/>
              <a:t>, wake </a:t>
            </a:r>
            <a:r>
              <a:rPr lang="nl-BE" dirty="0" err="1"/>
              <a:t>reflection</a:t>
            </a:r>
            <a:r>
              <a:rPr lang="nl-BE" dirty="0"/>
              <a:t>, k=0,04</a:t>
            </a:r>
          </a:p>
        </p:txBody>
      </p:sp>
    </p:spTree>
    <p:extLst>
      <p:ext uri="{BB962C8B-B14F-4D97-AF65-F5344CB8AC3E}">
        <p14:creationId xmlns:p14="http://schemas.microsoft.com/office/powerpoint/2010/main" val="273430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FA6793-41DA-4F43-AAF5-E6682D96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7</a:t>
            </a:fld>
            <a:endParaRPr lang="nl-B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90F68F9-CEFC-4762-9E2C-7BBF9D98973F}"/>
              </a:ext>
            </a:extLst>
          </p:cNvPr>
          <p:cNvSpPr txBox="1">
            <a:spLocks/>
          </p:cNvSpPr>
          <p:nvPr/>
        </p:nvSpPr>
        <p:spPr>
          <a:xfrm>
            <a:off x="838200" y="-339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1. Park model: </a:t>
            </a:r>
            <a:r>
              <a:rPr lang="nl-BE" dirty="0" err="1"/>
              <a:t>vertical</a:t>
            </a:r>
            <a:r>
              <a:rPr lang="nl-BE" dirty="0"/>
              <a:t> </a:t>
            </a:r>
            <a:r>
              <a:rPr lang="nl-BE" dirty="0" err="1"/>
              <a:t>section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732AB41-63FC-4768-9E3C-B597BB8C74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87267"/>
            <a:ext cx="5707117" cy="323661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80D04A0-0973-44F8-855A-B6B190A42B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1250" y="587267"/>
            <a:ext cx="5540774" cy="32328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0448401-0B91-4A65-8AA4-9C508A8510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6383" y="3608002"/>
            <a:ext cx="5876596" cy="3448706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924AB1DB-59CF-45AF-8EF7-7C194909B871}"/>
              </a:ext>
            </a:extLst>
          </p:cNvPr>
          <p:cNvSpPr txBox="1"/>
          <p:nvPr/>
        </p:nvSpPr>
        <p:spPr>
          <a:xfrm>
            <a:off x="102478" y="5947567"/>
            <a:ext cx="34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Model </a:t>
            </a:r>
            <a:r>
              <a:rPr lang="nl-BE" dirty="0" err="1"/>
              <a:t>used</a:t>
            </a:r>
            <a:r>
              <a:rPr lang="nl-BE" dirty="0"/>
              <a:t>: Park 1, </a:t>
            </a:r>
            <a:r>
              <a:rPr lang="nl-BE" dirty="0" err="1"/>
              <a:t>quadratic</a:t>
            </a:r>
            <a:r>
              <a:rPr lang="nl-BE" dirty="0"/>
              <a:t>, wake </a:t>
            </a:r>
            <a:r>
              <a:rPr lang="nl-BE" dirty="0" err="1"/>
              <a:t>reflection</a:t>
            </a:r>
            <a:r>
              <a:rPr lang="nl-BE" dirty="0"/>
              <a:t>, k=0,04</a:t>
            </a:r>
          </a:p>
        </p:txBody>
      </p:sp>
    </p:spTree>
    <p:extLst>
      <p:ext uri="{BB962C8B-B14F-4D97-AF65-F5344CB8AC3E}">
        <p14:creationId xmlns:p14="http://schemas.microsoft.com/office/powerpoint/2010/main" val="152094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5F7C0-C446-430A-92FA-0DA1CFC6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0534"/>
            <a:ext cx="10515600" cy="1325563"/>
          </a:xfrm>
        </p:spPr>
        <p:txBody>
          <a:bodyPr/>
          <a:lstStyle/>
          <a:p>
            <a:r>
              <a:rPr lang="nl-BE" dirty="0"/>
              <a:t>1a. Park model: </a:t>
            </a:r>
            <a:r>
              <a:rPr lang="nl-BE" dirty="0" err="1"/>
              <a:t>yaw</a:t>
            </a:r>
            <a:r>
              <a:rPr lang="nl-BE" dirty="0"/>
              <a:t> error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551D5-345E-4247-8E2D-301C1F4E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A8ACFB4-2EFF-4681-B9D7-C961D5A6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6206" y="3657600"/>
            <a:ext cx="9767695" cy="32004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30E44B2-F61E-413A-B472-59FF98AB94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6205" y="518773"/>
            <a:ext cx="9742643" cy="3349034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AE0C69C-7A4B-40CB-BC45-590A146A2978}"/>
              </a:ext>
            </a:extLst>
          </p:cNvPr>
          <p:cNvSpPr txBox="1"/>
          <p:nvPr/>
        </p:nvSpPr>
        <p:spPr>
          <a:xfrm>
            <a:off x="283779" y="1124607"/>
            <a:ext cx="208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Wake </a:t>
            </a:r>
            <a:r>
              <a:rPr lang="nl-BE" sz="2000" dirty="0" err="1"/>
              <a:t>direction</a:t>
            </a:r>
            <a:r>
              <a:rPr lang="nl-BE" sz="2000" dirty="0"/>
              <a:t> does </a:t>
            </a:r>
            <a:r>
              <a:rPr lang="nl-BE" sz="2000" dirty="0" err="1"/>
              <a:t>not</a:t>
            </a:r>
            <a:r>
              <a:rPr lang="nl-BE" sz="2000" dirty="0"/>
              <a:t> change,</a:t>
            </a:r>
          </a:p>
          <a:p>
            <a:r>
              <a:rPr lang="nl-BE" sz="2000" dirty="0" err="1"/>
              <a:t>Only</a:t>
            </a:r>
            <a:r>
              <a:rPr lang="nl-BE" sz="2000" dirty="0"/>
              <a:t> rotor is </a:t>
            </a:r>
            <a:r>
              <a:rPr lang="nl-BE" sz="2000" dirty="0" err="1"/>
              <a:t>yawed</a:t>
            </a:r>
            <a:endParaRPr lang="nl-BE" sz="20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1E6E9A7-D4B9-47C4-8E7C-A3887AA8CA7D}"/>
              </a:ext>
            </a:extLst>
          </p:cNvPr>
          <p:cNvSpPr txBox="1"/>
          <p:nvPr/>
        </p:nvSpPr>
        <p:spPr>
          <a:xfrm>
            <a:off x="278524" y="4348399"/>
            <a:ext cx="208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Wake </a:t>
            </a:r>
            <a:r>
              <a:rPr lang="nl-BE" sz="2000" dirty="0" err="1"/>
              <a:t>direction</a:t>
            </a:r>
            <a:r>
              <a:rPr lang="nl-BE" sz="2000" dirty="0"/>
              <a:t> changes </a:t>
            </a:r>
            <a:r>
              <a:rPr lang="nl-BE" sz="2000" dirty="0" err="1"/>
              <a:t>to</a:t>
            </a:r>
            <a:r>
              <a:rPr lang="nl-BE" sz="2000" dirty="0"/>
              <a:t> “</a:t>
            </a:r>
            <a:r>
              <a:rPr lang="nl-BE" sz="2000" dirty="0" err="1"/>
              <a:t>opposite</a:t>
            </a:r>
            <a:r>
              <a:rPr lang="nl-BE" sz="2000" dirty="0"/>
              <a:t> </a:t>
            </a:r>
            <a:r>
              <a:rPr lang="nl-BE" sz="2000" dirty="0" err="1"/>
              <a:t>direction</a:t>
            </a:r>
            <a:r>
              <a:rPr lang="nl-BE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84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5DF60-7162-44A2-8B8A-389BC0FC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1b. Test Case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AEDC23-E5D8-4218-96D3-13C62281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D813413F-207E-4A7D-921C-467C1981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22" y="1690687"/>
            <a:ext cx="5956526" cy="4465693"/>
          </a:xfrm>
          <a:prstGeom prst="rect">
            <a:avLst/>
          </a:prstGeom>
        </p:spPr>
      </p:pic>
      <p:pic>
        <p:nvPicPr>
          <p:cNvPr id="8" name="Afbeelding 7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BA506B6E-1CB5-4A1D-9866-ED8B050F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0" y="1690688"/>
            <a:ext cx="5822980" cy="436557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6D4A042-BA4F-4ABB-9DC6-B9673A3828D2}"/>
              </a:ext>
            </a:extLst>
          </p:cNvPr>
          <p:cNvSpPr txBox="1"/>
          <p:nvPr/>
        </p:nvSpPr>
        <p:spPr>
          <a:xfrm>
            <a:off x="283779" y="6356350"/>
            <a:ext cx="69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Model </a:t>
            </a:r>
            <a:r>
              <a:rPr lang="nl-BE" dirty="0" err="1"/>
              <a:t>used</a:t>
            </a:r>
            <a:r>
              <a:rPr lang="nl-BE" dirty="0"/>
              <a:t>: Park 1, </a:t>
            </a:r>
            <a:r>
              <a:rPr lang="nl-BE" dirty="0" err="1"/>
              <a:t>quadratic</a:t>
            </a:r>
            <a:r>
              <a:rPr lang="nl-BE" dirty="0"/>
              <a:t>, k=0,04</a:t>
            </a:r>
          </a:p>
        </p:txBody>
      </p:sp>
    </p:spTree>
    <p:extLst>
      <p:ext uri="{BB962C8B-B14F-4D97-AF65-F5344CB8AC3E}">
        <p14:creationId xmlns:p14="http://schemas.microsoft.com/office/powerpoint/2010/main" val="2816935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436</Words>
  <Application>Microsoft Office PowerPoint</Application>
  <PresentationFormat>Breedbeeld</PresentationFormat>
  <Paragraphs>107</Paragraphs>
  <Slides>21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Kantoorthema</vt:lpstr>
      <vt:lpstr>Meeting 7</vt:lpstr>
      <vt:lpstr>Agenda</vt:lpstr>
      <vt:lpstr>1. Park model</vt:lpstr>
      <vt:lpstr>1. Park model</vt:lpstr>
      <vt:lpstr>1. Park model: horizontal section</vt:lpstr>
      <vt:lpstr>PowerPoint-presentatie</vt:lpstr>
      <vt:lpstr>PowerPoint-presentatie</vt:lpstr>
      <vt:lpstr>1a. Park model: yaw error</vt:lpstr>
      <vt:lpstr>1b. Test Case </vt:lpstr>
      <vt:lpstr>1b. Test Case</vt:lpstr>
      <vt:lpstr>1c. CT curve</vt:lpstr>
      <vt:lpstr>1c. CT curve</vt:lpstr>
      <vt:lpstr>2. BEACon data</vt:lpstr>
      <vt:lpstr>2. BEACon data</vt:lpstr>
      <vt:lpstr>2. BEACon data</vt:lpstr>
      <vt:lpstr>3. LES results</vt:lpstr>
      <vt:lpstr>4. WAsP &amp; Fuga</vt:lpstr>
      <vt:lpstr>4. Fuga: Single wake results</vt:lpstr>
      <vt:lpstr>4. Fuga: Wind farm results</vt:lpstr>
      <vt:lpstr>4. Fuga: Wind farm results</vt:lpstr>
      <vt:lpstr>5.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Ottelien Bossuyt</dc:creator>
  <cp:lastModifiedBy>Ottelien Bossuyt</cp:lastModifiedBy>
  <cp:revision>58</cp:revision>
  <dcterms:created xsi:type="dcterms:W3CDTF">2018-01-30T16:11:42Z</dcterms:created>
  <dcterms:modified xsi:type="dcterms:W3CDTF">2018-02-13T10:41:51Z</dcterms:modified>
</cp:coreProperties>
</file>