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73" r:id="rId6"/>
    <p:sldId id="276" r:id="rId7"/>
    <p:sldId id="277" r:id="rId8"/>
    <p:sldId id="278" r:id="rId9"/>
    <p:sldId id="274" r:id="rId10"/>
    <p:sldId id="271" r:id="rId11"/>
    <p:sldId id="259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9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F9E7-65EA-43FB-9D13-FEC5C2A3AEB2}" type="datetimeFigureOut">
              <a:rPr lang="nl-BE" smtClean="0"/>
              <a:t>10/06/2018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ADD5-2A1F-4FE6-ACE5-BA7FB664F1F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34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D1221-4399-4D86-B99F-09D5ABDA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BB313F-9A07-40D2-8564-8B1B75D19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119340-78FC-4174-908B-77BC2193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7642-9AA1-414A-9BA2-17F71C2AFBB9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4B1CAE-0AC9-4D31-9F6B-F417340C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A206E0-6286-4B82-B1BC-5094AFC6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661C-E4D0-49E3-BE1B-6E1669B9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36B74F-CA74-40C5-88DA-5655BACF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53B72-912D-41AD-A555-031E7B5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574-0BBF-4010-A345-0C3F7A769283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16BDDC-5D0E-4299-ACAE-9948F49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C8A0F8-EAA9-4A60-989F-E1447FDC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43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A990DB-3117-491C-97AF-6733FB145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558986-FECD-431D-B607-9CE1201F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F7299D-F27D-41A5-A01C-4E7073AD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A55A-0F35-4D92-9A4F-C91BB6870471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A8C583-6F37-46A1-9FCB-FEB379C7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DD18C8-B871-495E-982A-0D819D37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6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4A11-9782-4B5F-B4DD-AC72512F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CD061D-4A2D-4F21-A8AF-48AA8FF2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3B8915-758B-4F87-B8DF-49A91D10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631-7B02-45DF-AF78-0FCA357DAF8C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6973F6-422B-4D1F-ADF2-2A3853F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419531-AF69-412D-A331-936EAF6B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7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69D2C-4E4C-4F96-AD24-972A1EB0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52DAB0-B1C6-440F-9401-5133DE67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B229C-4AD4-4EF6-BB3C-F0CD4E9E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C60-EB36-4AE8-B3E4-137C2B2E792B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FEBBB5-2DBA-4147-9656-1ABEC4D3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3FB01-A230-4E36-8DEE-321BCFD5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4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B928D-3C26-4516-81B9-61BA8562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61C58D-064A-4C9E-B2AA-C25F2BED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0516E5-FD8A-4551-B239-30E4BC6E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3A26C8-3071-4EE7-8721-6ACD8643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8A00-F9B2-4397-840D-8C7BE47F2B28}" type="datetime1">
              <a:rPr lang="nl-BE" smtClean="0"/>
              <a:t>10/06/2018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FF8DFA-4878-443E-BAF8-14F4DC01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A76112-C578-4B13-BE5C-907FD18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EDA4-6ADD-4F5E-98A9-3AEA10AB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586D7C-6433-43EA-B1F3-2D0460A8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144664D-2D6C-403A-99D2-AF43ECBF5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EA9618-6AC4-427F-BADA-83411DD7D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FB6FA2-6338-46B1-B31B-BBC41395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B20C513-64B5-4845-9083-86E2F1FF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0297-907B-467B-8815-B25461581795}" type="datetime1">
              <a:rPr lang="nl-BE" smtClean="0"/>
              <a:t>10/06/2018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B26541-CC7A-476B-9563-6AAA9233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882153-1776-42EF-A6AC-1CA0BDB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2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0797-AFEA-49E4-A6E1-44D60A3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8F428-9A96-445C-82DC-6F44128D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957-B6A4-40C4-9825-BBF45661BA3A}" type="datetime1">
              <a:rPr lang="nl-BE" smtClean="0"/>
              <a:t>10/06/2018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1A7E2-70D9-476D-909A-A6A7F196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05F35-172A-40E3-BDCF-3F46A058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2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FCB4D7-1ECD-4B60-A302-3B27B50C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C310-163B-4FD1-AB35-D4DF66DCBECD}" type="datetime1">
              <a:rPr lang="nl-BE" smtClean="0"/>
              <a:t>10/06/2018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967AE2-0FD7-4AB5-A24C-C27C566D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1C1458-9792-488E-8756-A8CD6CCF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6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5257-334A-4F12-ABCC-24C73282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00E1C-1415-4120-8521-882FB778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4D4D84-4761-4ADB-83AE-A796E25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9A70E4-38F9-46B1-A266-4367FC96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D594-EBC5-4697-8957-CE90B750219B}" type="datetime1">
              <a:rPr lang="nl-BE" smtClean="0"/>
              <a:t>10/06/2018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1A1125-8995-4A27-8F2E-345CD4D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8B5DA7-E773-4681-976F-F44F12F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D99E-318C-4241-A7F6-00FD6DFA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83215C-995F-48B3-9112-754FCFD2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9F7FB4-B103-42E8-A7EB-AAC498C8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0F3605-DC39-41B6-BFC6-2910AD3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A51-4C10-4AA6-AD95-4F69AA6D0572}" type="datetime1">
              <a:rPr lang="nl-BE" smtClean="0"/>
              <a:t>10/06/2018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68ABE7-AE75-4232-8768-4763C85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1A3849-4D56-4FAC-B853-62047D3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2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F2821B-6B57-451D-8492-34D8F84F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376A47-8595-43BD-BFC8-FD0EAD84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CDDF-1318-477D-905D-E3775FAD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793D-682B-4EF3-8934-452F765F0274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3BB02F-2FF7-45B0-95AB-B9AAB3DE1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268D3B-4457-46F9-9A6C-A8B933FE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5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59C60-36B0-41BB-8165-39A2DC451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A7AE38-276B-44A0-B8C8-72B9FCD69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11/06/2018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7EDE2A-1A84-4BF7-8E99-C53358C1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64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3E5AC-47FA-4420-B714-28B3B207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174F7-55DE-45B3-80DB-71905678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comparing</a:t>
            </a:r>
            <a:r>
              <a:rPr lang="nl-BE" dirty="0"/>
              <a:t> full fields, </a:t>
            </a:r>
            <a:r>
              <a:rPr lang="nl-BE" dirty="0" err="1"/>
              <a:t>comparing</a:t>
            </a:r>
            <a:r>
              <a:rPr lang="nl-BE" dirty="0"/>
              <a:t> power at </a:t>
            </a:r>
            <a:r>
              <a:rPr lang="nl-BE" dirty="0" err="1"/>
              <a:t>the</a:t>
            </a:r>
            <a:r>
              <a:rPr lang="nl-BE" dirty="0"/>
              <a:t> turbines</a:t>
            </a:r>
          </a:p>
          <a:p>
            <a:pPr lvl="1"/>
            <a:r>
              <a:rPr lang="nl-BE" dirty="0"/>
              <a:t>Error bar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BEACon</a:t>
            </a:r>
            <a:r>
              <a:rPr lang="nl-BE" dirty="0"/>
              <a:t> power data?</a:t>
            </a:r>
          </a:p>
          <a:p>
            <a:pPr lvl="1"/>
            <a:r>
              <a:rPr lang="nl-BE" dirty="0" err="1"/>
              <a:t>Longer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/>
              <a:t>?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3E23B7-929A-481F-BBAA-E7EA650F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31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A91D66-9DBD-4CA6-8A40-42491CE3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2439" y="1603455"/>
            <a:ext cx="6760292" cy="4889420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4DF58-EDF3-4D38-91E0-3C37FAA8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E09152-B6D1-4FCD-95F9-C04B8A6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12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5CA1DF-8035-41B0-A51D-2D46512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79" y="1810933"/>
            <a:ext cx="7368621" cy="4105275"/>
          </a:xfrm>
          <a:prstGeom prst="rect">
            <a:avLst/>
          </a:prstGeom>
        </p:spPr>
      </p:pic>
      <p:sp>
        <p:nvSpPr>
          <p:cNvPr id="6" name="Tijdelijke aanduiding voor inhoud 8">
            <a:extLst>
              <a:ext uri="{FF2B5EF4-FFF2-40B4-BE49-F238E27FC236}">
                <a16:creationId xmlns:a16="http://schemas.microsoft.com/office/drawing/2014/main" id="{C708453C-D5F1-4C3B-B6DF-074361D0FBBD}"/>
              </a:ext>
            </a:extLst>
          </p:cNvPr>
          <p:cNvSpPr txBox="1">
            <a:spLocks/>
          </p:cNvSpPr>
          <p:nvPr/>
        </p:nvSpPr>
        <p:spPr>
          <a:xfrm>
            <a:off x="941440" y="1889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F8C86CCC-A775-472A-939A-F4B3685E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0" y="1893506"/>
            <a:ext cx="2686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m/s – 1 WT – TI 8%</a:t>
            </a:r>
          </a:p>
          <a:p>
            <a:endParaRPr lang="nl-BE" dirty="0"/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13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FED06CB-EC66-4294-AB1B-2363DF54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2" y="1382791"/>
            <a:ext cx="6976447" cy="49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m/s – 1 WT – TI 8%</a:t>
            </a:r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14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BC372C2-6291-42E6-89C1-109D128B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8" y="1419170"/>
            <a:ext cx="7403690" cy="48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9E8F6-04B0-4724-8D82-1BC8BB37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2365C1B-61AB-42EA-B360-46419E10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≅1</m:t>
                    </m:r>
                  </m:oMath>
                </a14:m>
                <a:endParaRPr lang="nl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2..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br>
                  <a:rPr lang="nl-BE" b="0" dirty="0"/>
                </a:br>
                <a:r>
                  <a:rPr lang="nl-BE" b="0" dirty="0" err="1"/>
                  <a:t>Less</a:t>
                </a:r>
                <a:r>
                  <a:rPr lang="nl-BE" b="0" dirty="0"/>
                  <a:t> </a:t>
                </a:r>
                <a:r>
                  <a:rPr lang="nl-BE" b="0" dirty="0" err="1"/>
                  <a:t>than</a:t>
                </a:r>
                <a:r>
                  <a:rPr lang="nl-BE" b="0" dirty="0"/>
                  <a:t> </a:t>
                </a:r>
                <a:r>
                  <a:rPr lang="nl-BE" b="0" dirty="0" err="1"/>
                  <a:t>linear</a:t>
                </a:r>
                <a:r>
                  <a:rPr lang="nl-BE" b="0" dirty="0"/>
                  <a:t> </a:t>
                </a:r>
                <a:r>
                  <a:rPr lang="nl-BE" b="0" dirty="0" err="1"/>
                  <a:t>superposition</a:t>
                </a:r>
                <a:endParaRPr lang="nl-BE" b="0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2365C1B-61AB-42EA-B360-46419E10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A0230E-5BB1-47CD-8A35-0C214F1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15</a:t>
            </a:fld>
            <a:endParaRPr lang="nl-BE"/>
          </a:p>
        </p:txBody>
      </p:sp>
      <p:pic>
        <p:nvPicPr>
          <p:cNvPr id="6" name="Tijdelijke aanduiding voor inhoud 7">
            <a:extLst>
              <a:ext uri="{FF2B5EF4-FFF2-40B4-BE49-F238E27FC236}">
                <a16:creationId xmlns:a16="http://schemas.microsoft.com/office/drawing/2014/main" id="{C5FB7874-CB28-45B7-A16E-F0B22AE5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0" y="1893506"/>
            <a:ext cx="2686050" cy="21717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4D333FD-B4F4-4477-B1EB-7195019D1C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"/>
          <a:stretch/>
        </p:blipFill>
        <p:spPr>
          <a:xfrm>
            <a:off x="6096000" y="1504949"/>
            <a:ext cx="58674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BEFC-A5A1-4BF2-B6DF-2C6DDE6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7637-F2BD-4518-8905-A143553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wakes</a:t>
            </a:r>
            <a:br>
              <a:rPr lang="nl-BE" dirty="0"/>
            </a:br>
            <a:r>
              <a:rPr lang="nl-BE" dirty="0"/>
              <a:t>14 m/s, TI 3,5% </a:t>
            </a:r>
          </a:p>
          <a:p>
            <a:pPr lvl="1"/>
            <a:r>
              <a:rPr lang="nl-BE" dirty="0"/>
              <a:t>5 WT – S=7,4R</a:t>
            </a:r>
          </a:p>
          <a:p>
            <a:pPr lvl="1"/>
            <a:r>
              <a:rPr lang="nl-BE" dirty="0"/>
              <a:t>4 WT – S= 9,9R</a:t>
            </a:r>
          </a:p>
          <a:p>
            <a:pPr lvl="1"/>
            <a:r>
              <a:rPr lang="nl-BE" dirty="0"/>
              <a:t>3 WT – S = 14,7R</a:t>
            </a:r>
          </a:p>
          <a:p>
            <a:pPr lvl="1"/>
            <a:r>
              <a:rPr lang="nl-BE" dirty="0"/>
              <a:t>6 WT – S = 14,8R </a:t>
            </a:r>
          </a:p>
          <a:p>
            <a:r>
              <a:rPr lang="nl-BE" dirty="0"/>
              <a:t>Single wake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C712B9-C02F-452E-B13B-4C13698B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1ECDA4E-B2A7-45A0-8A09-E0FB6464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6849" y="1331273"/>
            <a:ext cx="6427091" cy="54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7627-2DF0-4933-A20E-54615D4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7FC797-EC27-44BB-B727-BD08F8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17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8">
                <a:extLst>
                  <a:ext uri="{FF2B5EF4-FFF2-40B4-BE49-F238E27FC236}">
                    <a16:creationId xmlns:a16="http://schemas.microsoft.com/office/drawing/2014/main" id="{FFE76219-27AF-4244-B7DD-9DE7CAB49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Do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converge</a:t>
                </a:r>
                <a:r>
                  <a:rPr lang="nl-BE" dirty="0"/>
                  <a:t>?</a:t>
                </a:r>
              </a:p>
              <a:p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will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different </a:t>
                </a:r>
                <a:br>
                  <a:rPr lang="nl-BE" dirty="0"/>
                </a:br>
                <a:r>
                  <a:rPr lang="nl-BE" dirty="0" err="1"/>
                  <a:t>for</a:t>
                </a:r>
                <a:r>
                  <a:rPr lang="nl-BE" dirty="0"/>
                  <a:t> different </a:t>
                </a:r>
                <a:r>
                  <a:rPr lang="nl-BE" dirty="0" err="1"/>
                  <a:t>inflow</a:t>
                </a:r>
                <a:r>
                  <a:rPr lang="nl-BE" dirty="0"/>
                  <a:t> </a:t>
                </a:r>
                <a:r>
                  <a:rPr lang="nl-BE" dirty="0" err="1"/>
                  <a:t>conditions</a:t>
                </a:r>
                <a:br>
                  <a:rPr lang="nl-BE" dirty="0"/>
                </a:br>
                <a:endParaRPr lang="nl-BE" dirty="0"/>
              </a:p>
            </p:txBody>
          </p:sp>
        </mc:Choice>
        <mc:Fallback xmlns="">
          <p:sp>
            <p:nvSpPr>
              <p:cNvPr id="9" name="Tijdelijke aanduiding voor inhoud 8">
                <a:extLst>
                  <a:ext uri="{FF2B5EF4-FFF2-40B4-BE49-F238E27FC236}">
                    <a16:creationId xmlns:a16="http://schemas.microsoft.com/office/drawing/2014/main" id="{FFE76219-27AF-4244-B7DD-9DE7CAB4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C370A275-FAD1-4CD0-8B14-1B94F8AE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97" y="1589088"/>
            <a:ext cx="7067603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9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7F69-2BC7-47E5-9A3F-54B008D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Relation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spacing</a:t>
                </a:r>
                <a:r>
                  <a:rPr lang="nl-BE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985F7B-E09A-45FB-8002-53DCA6C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67E15B-AD0D-427C-840F-6DEFBE12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850215"/>
            <a:ext cx="7600950" cy="50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BEFC-A5A1-4BF2-B6DF-2C6DDE6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7637-F2BD-4518-8905-A143553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Full </a:t>
            </a:r>
            <a:r>
              <a:rPr lang="nl-BE" dirty="0" err="1"/>
              <a:t>wakes</a:t>
            </a:r>
            <a:br>
              <a:rPr lang="nl-BE" dirty="0"/>
            </a:br>
            <a:r>
              <a:rPr lang="nl-BE" dirty="0"/>
              <a:t>14 m/s, TI 3,5% </a:t>
            </a:r>
          </a:p>
          <a:p>
            <a:pPr lvl="1"/>
            <a:r>
              <a:rPr lang="nl-BE" dirty="0"/>
              <a:t>5 WT – dx=7,4R</a:t>
            </a:r>
          </a:p>
          <a:p>
            <a:pPr lvl="1"/>
            <a:r>
              <a:rPr lang="nl-BE" dirty="0"/>
              <a:t>4 WT – dx= 9,9R</a:t>
            </a:r>
          </a:p>
          <a:p>
            <a:pPr lvl="1"/>
            <a:r>
              <a:rPr lang="nl-BE" dirty="0"/>
              <a:t>3 WT – dx = 14,7R</a:t>
            </a:r>
          </a:p>
          <a:p>
            <a:pPr lvl="1"/>
            <a:r>
              <a:rPr lang="nl-BE" dirty="0"/>
              <a:t>6 WT – dx = 14,8R 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m/w – 1WT – TI 8%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C712B9-C02F-452E-B13B-4C13698B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FFF20D-9349-4B95-B03C-9BA8D94B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1369104"/>
            <a:ext cx="6848475" cy="53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EBCC9-D253-4B6C-9ED0-9A14FDCF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87020-7CE2-420C-9C75-B487DAA2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pPr lvl="1"/>
            <a:r>
              <a:rPr lang="nl-BE" dirty="0"/>
              <a:t>6 WT</a:t>
            </a:r>
          </a:p>
          <a:p>
            <a:pPr lvl="1"/>
            <a:r>
              <a:rPr lang="nl-BE" dirty="0"/>
              <a:t>Different </a:t>
            </a:r>
            <a:r>
              <a:rPr lang="nl-BE" dirty="0" err="1"/>
              <a:t>spacing</a:t>
            </a:r>
            <a:endParaRPr lang="nl-BE" dirty="0"/>
          </a:p>
          <a:p>
            <a:r>
              <a:rPr lang="nl-BE" dirty="0"/>
              <a:t>Next steps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06C786-472D-4782-9FE6-83DD2D16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48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7627-2DF0-4933-A20E-54615D4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7FC797-EC27-44BB-B727-BD08F8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>
                <a:extLst>
                  <a:ext uri="{FF2B5EF4-FFF2-40B4-BE49-F238E27FC236}">
                    <a16:creationId xmlns:a16="http://schemas.microsoft.com/office/drawing/2014/main" id="{8ED2DCEE-1FFA-4644-9C95-8E1D4E029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Do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converge</a:t>
                </a:r>
                <a:r>
                  <a:rPr lang="nl-BE" dirty="0"/>
                  <a:t>?</a:t>
                </a:r>
                <a:br>
                  <a:rPr lang="nl-BE" dirty="0"/>
                </a:br>
                <a:r>
                  <a:rPr lang="nl-BE" dirty="0"/>
                  <a:t>(new LES </a:t>
                </a:r>
                <a:r>
                  <a:rPr lang="nl-BE" dirty="0" err="1"/>
                  <a:t>simulation</a:t>
                </a:r>
                <a:r>
                  <a:rPr lang="nl-BE" dirty="0"/>
                  <a:t> is running </a:t>
                </a:r>
                <a:r>
                  <a:rPr lang="nl-BE" dirty="0" err="1"/>
                  <a:t>for</a:t>
                </a:r>
                <a:r>
                  <a:rPr lang="nl-BE" dirty="0"/>
                  <a:t> 10 wind turbines)</a:t>
                </a:r>
              </a:p>
            </p:txBody>
          </p:sp>
        </mc:Choice>
        <mc:Fallback xmlns="">
          <p:sp>
            <p:nvSpPr>
              <p:cNvPr id="7" name="Tijdelijke aanduiding voor inhoud 6">
                <a:extLst>
                  <a:ext uri="{FF2B5EF4-FFF2-40B4-BE49-F238E27FC236}">
                    <a16:creationId xmlns:a16="http://schemas.microsoft.com/office/drawing/2014/main" id="{8ED2DCEE-1FFA-4644-9C95-8E1D4E029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4293F993-AD7D-4118-85E7-338C50C8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8" y="2609421"/>
            <a:ext cx="6573784" cy="41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7F69-2BC7-47E5-9A3F-54B008D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Relation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spacing</a:t>
                </a:r>
                <a:r>
                  <a:rPr lang="nl-BE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985F7B-E09A-45FB-8002-53DCA6C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875652-0855-470B-8525-8BA2F36D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23851"/>
            <a:ext cx="7510462" cy="47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71287-FC4E-444E-94F2-84BACB5E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2533EB-3D8E-46B1-852A-DB7C5DE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single Fuga wake is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single Park wake is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B32CF9-2509-4FD7-A533-9E169ED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69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04C7D-C322-42C8-B957-D210E897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887A9A-8DF3-4817-95DE-4388C14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pPr lvl="1"/>
            <a:r>
              <a:rPr lang="nl-BE" dirty="0" err="1"/>
              <a:t>Coefficients</a:t>
            </a:r>
            <a:endParaRPr lang="nl-BE" dirty="0"/>
          </a:p>
          <a:p>
            <a:r>
              <a:rPr lang="nl-BE" dirty="0" err="1"/>
              <a:t>Comparison</a:t>
            </a:r>
            <a:r>
              <a:rPr lang="nl-BE" dirty="0"/>
              <a:t> of power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BEACon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Final</a:t>
            </a:r>
            <a:r>
              <a:rPr lang="nl-BE" dirty="0"/>
              <a:t> draft: </a:t>
            </a:r>
            <a:r>
              <a:rPr lang="nl-BE" dirty="0" err="1"/>
              <a:t>Monday</a:t>
            </a:r>
            <a:r>
              <a:rPr lang="nl-BE" dirty="0"/>
              <a:t> 9/07?</a:t>
            </a:r>
            <a:br>
              <a:rPr lang="nl-BE" dirty="0"/>
            </a:br>
            <a:r>
              <a:rPr lang="nl-BE" dirty="0"/>
              <a:t>Green light meeting?</a:t>
            </a:r>
          </a:p>
          <a:p>
            <a:r>
              <a:rPr lang="nl-BE" dirty="0" err="1"/>
              <a:t>Final</a:t>
            </a:r>
            <a:r>
              <a:rPr lang="nl-BE" dirty="0"/>
              <a:t> hand-in: </a:t>
            </a:r>
            <a:r>
              <a:rPr lang="nl-BE" dirty="0" err="1"/>
              <a:t>Tuesday</a:t>
            </a:r>
            <a:r>
              <a:rPr lang="nl-BE" dirty="0"/>
              <a:t> 31/07</a:t>
            </a:r>
          </a:p>
          <a:p>
            <a:r>
              <a:rPr lang="nl-BE" dirty="0" err="1"/>
              <a:t>Defence</a:t>
            </a:r>
            <a:r>
              <a:rPr lang="nl-BE" dirty="0"/>
              <a:t>: </a:t>
            </a:r>
            <a:r>
              <a:rPr lang="nl-BE" dirty="0" err="1"/>
              <a:t>Wednesday</a:t>
            </a:r>
            <a:r>
              <a:rPr lang="nl-BE" dirty="0"/>
              <a:t> 15/08</a:t>
            </a:r>
          </a:p>
          <a:p>
            <a:r>
              <a:rPr lang="nl-BE" dirty="0"/>
              <a:t>Next meeting?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2D7D30-DB6C-445C-9539-BFCBEB9C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07D79-15E1-472B-8AD0-A535100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205E3B-BDA5-4058-A969-88CDB6C1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rotor </a:t>
            </a:r>
            <a:r>
              <a:rPr lang="nl-BE" dirty="0" err="1"/>
              <a:t>averaged</a:t>
            </a:r>
            <a:r>
              <a:rPr lang="nl-BE" dirty="0"/>
              <a:t> wind speed?</a:t>
            </a:r>
          </a:p>
          <a:p>
            <a:pPr lvl="1"/>
            <a:r>
              <a:rPr lang="nl-BE" dirty="0"/>
              <a:t>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height</a:t>
            </a:r>
            <a:r>
              <a:rPr lang="nl-BE" dirty="0"/>
              <a:t> of 50 m (</a:t>
            </a:r>
            <a:r>
              <a:rPr lang="nl-BE" dirty="0" err="1"/>
              <a:t>lowest</a:t>
            </a:r>
            <a:r>
              <a:rPr lang="nl-BE" dirty="0"/>
              <a:t> point of rotor is 29 m)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symmetric</a:t>
            </a:r>
            <a:r>
              <a:rPr lang="nl-BE" dirty="0"/>
              <a:t> wake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plane</a:t>
            </a:r>
            <a:r>
              <a:rPr lang="nl-BE" dirty="0"/>
              <a:t> at 100 m)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weighting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possible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/>
              <a:t>Plane</a:t>
            </a:r>
            <a:r>
              <a:rPr lang="nl-BE" dirty="0"/>
              <a:t> at 100 m </a:t>
            </a:r>
            <a:r>
              <a:rPr lang="nl-BE" dirty="0" err="1"/>
              <a:t>height</a:t>
            </a:r>
            <a:r>
              <a:rPr lang="nl-BE" dirty="0"/>
              <a:t>: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B70FC1-08D2-4812-8E0B-517DBAE7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3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51A27-A53C-4E22-A1DE-61EDFEBF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001294"/>
            <a:ext cx="6076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72115-D68B-412E-B0C7-6EADB706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- Park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778D54-0469-4A09-A69F-1FBB2874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4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893B1F2-8D0D-450F-BC7F-B5B9935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72" y="3171825"/>
            <a:ext cx="3768504" cy="3018404"/>
          </a:xfrm>
          <a:prstGeom prst="rect">
            <a:avLst/>
          </a:prstGeom>
        </p:spPr>
      </p:pic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8CAC96FF-F79D-412F-AFAC-F04A7416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RMSE of field </a:t>
            </a:r>
            <a:br>
              <a:rPr lang="nl-BE" dirty="0"/>
            </a:br>
            <a:r>
              <a:rPr lang="nl-BE" dirty="0"/>
              <a:t>(0,97D upstream </a:t>
            </a:r>
            <a:r>
              <a:rPr lang="nl-BE" dirty="0" err="1"/>
              <a:t>to</a:t>
            </a:r>
            <a:r>
              <a:rPr lang="nl-BE" dirty="0"/>
              <a:t> 16,2D downstream, +- 1,95 cross-stream)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00C0DBC-5DB5-418C-9F81-D5ADFF6D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3171826"/>
            <a:ext cx="3872094" cy="301840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F628BE-B2CC-4704-B98D-8435DFD7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56" y="3171825"/>
            <a:ext cx="3872094" cy="30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– </a:t>
            </a:r>
            <a:r>
              <a:rPr lang="nl-BE" dirty="0" err="1"/>
              <a:t>streamwise</a:t>
            </a:r>
            <a:r>
              <a:rPr lang="nl-BE" dirty="0"/>
              <a:t> line (Park)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5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EF4DD90-A86F-4D5F-9CC3-1ABABB4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25E931F-2697-490B-8395-27A64EA1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282202"/>
            <a:ext cx="10010775" cy="54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 – </a:t>
            </a:r>
            <a:r>
              <a:rPr lang="nl-BE" dirty="0" err="1"/>
              <a:t>streamwise</a:t>
            </a:r>
            <a:r>
              <a:rPr lang="nl-BE" dirty="0"/>
              <a:t> 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6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E7B3FD-2F7C-4EAA-8849-45C9366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4E20AF4-16EC-425E-9DFB-1E4B69C5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359452"/>
            <a:ext cx="9515475" cy="51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 – </a:t>
            </a:r>
            <a:r>
              <a:rPr lang="nl-BE" dirty="0" err="1"/>
              <a:t>streamwise</a:t>
            </a:r>
            <a:r>
              <a:rPr lang="nl-BE" dirty="0"/>
              <a:t> 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7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E7B3FD-2F7C-4EAA-8849-45C9366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9DC070A-7A67-48E0-9118-EFDD225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895"/>
            <a:ext cx="9763125" cy="53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5F2A-F469-43A9-A250-C2709C84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/>
              <a:t>BEACon</a:t>
            </a:r>
            <a:r>
              <a:rPr lang="nl-BE" sz="4000" dirty="0"/>
              <a:t> – </a:t>
            </a:r>
            <a:r>
              <a:rPr lang="nl-BE" sz="4000" dirty="0" err="1"/>
              <a:t>Streamwise</a:t>
            </a:r>
            <a:r>
              <a:rPr lang="nl-BE" sz="4000" dirty="0"/>
              <a:t> line (LES &amp; Fuga)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C69C8D-8C27-437F-9766-B14AD13D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8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2EEC5-D5F7-4CD8-A2CD-E352AC4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9E98E0-4B89-447A-88DD-BB52C706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964"/>
            <a:ext cx="9743440" cy="52395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636C332-5101-4DF6-920C-AD8321D0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904" y="106045"/>
            <a:ext cx="2990096" cy="44704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B006ABE-1062-40C9-ACE1-188FAF3FBB93}"/>
              </a:ext>
            </a:extLst>
          </p:cNvPr>
          <p:cNvSpPr txBox="1"/>
          <p:nvPr/>
        </p:nvSpPr>
        <p:spPr>
          <a:xfrm>
            <a:off x="9982200" y="4927600"/>
            <a:ext cx="209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 DKHR </a:t>
            </a:r>
            <a:r>
              <a:rPr lang="nl-BE" dirty="0" err="1">
                <a:sym typeface="Wingdings" panose="05000000000000000000" pitchFamily="2" charset="2"/>
              </a:rPr>
              <a:t>inflow</a:t>
            </a:r>
            <a:r>
              <a:rPr lang="nl-BE" dirty="0">
                <a:sym typeface="Wingdings" panose="05000000000000000000" pitchFamily="2" charset="2"/>
              </a:rPr>
              <a:t> profile </a:t>
            </a:r>
            <a:r>
              <a:rPr lang="nl-BE" dirty="0" err="1">
                <a:sym typeface="Wingdings" panose="05000000000000000000" pitchFamily="2" charset="2"/>
              </a:rPr>
              <a:t>used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Fuga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35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2627-9C38-4DA2-8EA9-ACF5103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BEACon</a:t>
            </a:r>
            <a:r>
              <a:rPr lang="nl-BE" sz="3200" dirty="0"/>
              <a:t> data – </a:t>
            </a:r>
            <a:r>
              <a:rPr lang="nl-BE" sz="3200" dirty="0" err="1"/>
              <a:t>horizontal</a:t>
            </a:r>
            <a:r>
              <a:rPr lang="nl-BE" sz="3200" dirty="0"/>
              <a:t> </a:t>
            </a:r>
            <a:r>
              <a:rPr lang="nl-BE" sz="3200" dirty="0" err="1"/>
              <a:t>profiles</a:t>
            </a:r>
            <a:endParaRPr lang="nl-BE" sz="3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72FB94-ADC8-4FAC-A2BE-6B1C8E0B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A1EEF2-1311-4013-BE52-BFE24D36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4675" y="125558"/>
            <a:ext cx="4595812" cy="16103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F4C8EBF-0C64-48F6-A3C3-94C7E60B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7637" y="1438891"/>
            <a:ext cx="9916725" cy="54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9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268</Words>
  <Application>Microsoft Office PowerPoint</Application>
  <PresentationFormat>Breedbeeld</PresentationFormat>
  <Paragraphs>125</Paragraphs>
  <Slides>23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Kantoorthema</vt:lpstr>
      <vt:lpstr>Meeting 15</vt:lpstr>
      <vt:lpstr>Agenda</vt:lpstr>
      <vt:lpstr>BEACon data</vt:lpstr>
      <vt:lpstr>BEACon - Park</vt:lpstr>
      <vt:lpstr>BEACon – streamwise line (Park)</vt:lpstr>
      <vt:lpstr>BEACon data – streamwise line</vt:lpstr>
      <vt:lpstr>BEACon data – streamwise line</vt:lpstr>
      <vt:lpstr>BEACon – Streamwise line (LES &amp; Fuga)</vt:lpstr>
      <vt:lpstr>BEACon data – horizontal profiles</vt:lpstr>
      <vt:lpstr>BEACon data</vt:lpstr>
      <vt:lpstr>Optimization method – 6WT</vt:lpstr>
      <vt:lpstr>Optimization method – 6WT</vt:lpstr>
      <vt:lpstr>Optimization method – 6WT</vt:lpstr>
      <vt:lpstr>Optimization method – 6WT</vt:lpstr>
      <vt:lpstr>Optimization method – 6WT</vt:lpstr>
      <vt:lpstr>Optimization – different spacing</vt:lpstr>
      <vt:lpstr>Optimization – different spacing</vt:lpstr>
      <vt:lpstr>Optimization method – different spacing</vt:lpstr>
      <vt:lpstr>Optimization – different spacing</vt:lpstr>
      <vt:lpstr>Optimization – different spacing</vt:lpstr>
      <vt:lpstr>Optimization method – different spacing</vt:lpstr>
      <vt:lpstr>Optimization method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15</dc:title>
  <dc:creator>Ottelien Bossuyt</dc:creator>
  <cp:lastModifiedBy>Ottelien Bossuyt</cp:lastModifiedBy>
  <cp:revision>36</cp:revision>
  <dcterms:created xsi:type="dcterms:W3CDTF">2018-06-10T09:30:10Z</dcterms:created>
  <dcterms:modified xsi:type="dcterms:W3CDTF">2018-06-10T17:29:12Z</dcterms:modified>
</cp:coreProperties>
</file>