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3" r:id="rId5"/>
    <p:sldId id="264" r:id="rId6"/>
    <p:sldId id="265" r:id="rId7"/>
    <p:sldId id="268" r:id="rId8"/>
    <p:sldId id="269" r:id="rId9"/>
    <p:sldId id="266" r:id="rId10"/>
    <p:sldId id="267" r:id="rId11"/>
    <p:sldId id="260" r:id="rId12"/>
    <p:sldId id="261" r:id="rId13"/>
    <p:sldId id="259" r:id="rId14"/>
    <p:sldId id="270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2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76BE-B627-4104-B529-7E2316BD4BF6}" type="datetimeFigureOut">
              <a:rPr lang="nl-BE" smtClean="0"/>
              <a:t>12/02/2018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BBEE-5E29-4250-9049-210AE98E6AC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7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Park 1</a:t>
            </a:r>
          </a:p>
          <a:p>
            <a:r>
              <a:rPr lang="nl-BE" dirty="0" err="1"/>
              <a:t>Quadratic</a:t>
            </a:r>
            <a:endParaRPr lang="nl-BE" dirty="0"/>
          </a:p>
          <a:p>
            <a:r>
              <a:rPr lang="nl-BE" dirty="0"/>
              <a:t>K=0,04</a:t>
            </a:r>
          </a:p>
          <a:p>
            <a:r>
              <a:rPr lang="nl-BE" dirty="0" err="1"/>
              <a:t>With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4BBEE-5E29-4250-9049-210AE98E6AC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3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10E39-83A5-4B88-BCBD-3308795C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B19B9C-F8D5-4881-BF86-48061EEE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B691A6-6265-4EE7-8D37-17DCAAB9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04B-84D1-4343-8B19-EB85A72DD6EC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26DC35-3CC2-467A-BFB4-E48576E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89100C-95D3-44B4-951C-A1935526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5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B2C9C-44C4-4013-A2CE-977370C7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D25BFD-A375-4D2A-8492-57C91722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8ACDE1-63BB-4A62-946D-92491E89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7783-F113-4FF4-B776-DC5286F8290B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DBA541-9ACF-4F5C-A94B-C01E693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6B9D1-FC8A-47E5-902D-A320B3A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1DCAC0-464C-4DDD-B227-ECE344BD8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092C5-574C-462D-8399-A3FA5271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59D223-EAEF-422B-9B41-A8ED47A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0800-17FB-44ED-9B20-4D665492B94C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B6756A-017F-47DE-AAD9-8818E29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BE6B17-E020-4E0C-8BBC-297B90A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6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C34A-6C2C-463B-80F7-16DF35E9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7D8F6-7E0C-4F71-A913-E606BF0B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DE80D0-9098-4D65-9B3A-C5B0FDCB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5560-A8A3-4791-9266-65F91604CD27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65220-65FF-4E34-9AEE-41504A4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656DA-47BB-4B97-84D5-FBB149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1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0F251-4314-431A-A357-327C40D1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C1CCB0-A88E-4D3D-8653-B6586938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AA248E-9196-4C73-9634-C23CA4D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950C-0E4E-4231-9944-F7887DE2DF82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99A017-838B-4E62-889F-9776ADD9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99CA2-A48A-4F66-B3E2-56838A8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2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2FD5-02D4-432A-97D8-3D01338E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F8576-9A2D-41E0-97C2-7690519A9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5D602D-E49C-43CA-84C0-6066749A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09B5DB-FF5F-48E8-98F5-87401BE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C67D-EE8A-491F-9585-62B2394EA5C0}" type="datetime1">
              <a:rPr lang="nl-BE" smtClean="0"/>
              <a:t>12/02/2018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60C7B-38E2-4DCE-9E63-942016BE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7F82B6-31D5-4692-8F4B-B1364677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0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65F5-AA6C-44AF-BF48-C43A9FF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E87949-5509-4CAF-8175-312A974D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B8C2EF-B59B-4313-A504-307226CC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05C457-EC15-4FDC-9FC1-43BC350D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D42C1C-94A4-40BF-8108-B28076F7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4A6FB3-E9D6-4CC7-8F66-5A1C2297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FC8-EFC2-4A6F-961E-1B0E0F716679}" type="datetime1">
              <a:rPr lang="nl-BE" smtClean="0"/>
              <a:t>12/02/2018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5B40A4-8EA6-47DB-A2F6-E7A07DA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D891F-3117-4C85-9C4C-AF76ACCF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2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AAE7-E3C9-4EF7-8630-C5FD258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CA0E4-8C26-4572-8E10-588F2D9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17D3-BF96-4879-B1ED-D0037EF25307}" type="datetime1">
              <a:rPr lang="nl-BE" smtClean="0"/>
              <a:t>12/02/2018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19DABE-EFB3-441B-93CA-14CDCB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6F61F3-9AC8-4A80-ABED-CE161285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3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76ADE0D-C37F-4EFE-A9E9-7440110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6F4-FEA2-45DC-942F-D6083A2C759E}" type="datetime1">
              <a:rPr lang="nl-BE" smtClean="0"/>
              <a:t>12/02/2018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8603E4-1FCD-45D0-AD23-110C82A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E47B88-D078-4734-9325-F07AAD77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1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AB536-8291-4299-A024-C19BCBA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2E9949-BB13-48A4-92EF-26684DF1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96B1B7-024C-4ECC-9ACB-CDE61BDF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4CA21E-B9A0-4631-8647-72F547A7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CE95-7C1B-4A5B-B82E-ECF846DA3152}" type="datetime1">
              <a:rPr lang="nl-BE" smtClean="0"/>
              <a:t>12/02/2018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C7909E-BB05-483C-8EE2-0C77BFA4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E41E9F-39D0-4152-ABF4-F6F82554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9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22C37-B19B-4D6E-9435-4378B011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753429-6594-4E58-906D-DCF474C13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386DDA-5680-4ED4-8156-192C7EA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C61C87-077C-450E-BC20-84AE464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ED48-E03E-4D07-AAFD-73230693C039}" type="datetime1">
              <a:rPr lang="nl-BE" smtClean="0"/>
              <a:t>12/02/2018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724CCD-61E2-42C4-9B57-0D39465D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FC1A2F-9BB3-4305-93C2-F4B49C98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FC8B7B-A41E-461A-B6FC-4D8CC71A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BF5FC3-4F29-4DAA-B4F3-9DFC64C1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5E543A-7DBB-4FDA-8DB7-1E1B3AA0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4B96-3F3F-472B-B2D5-C6033140C34E}" type="datetime1">
              <a:rPr lang="nl-BE" smtClean="0"/>
              <a:t>12/02/2018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B849CE-CF01-465B-953B-FCF541237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A8113-4CB7-44F6-92D8-3F09284B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3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D39D8-711D-49B4-9E4A-041F9DE54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7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B62643-5FFB-4510-8F9F-10CF95A2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13/02/2018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9F3615-C958-4046-A171-18A53CC1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57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ACBB-AD0B-4756-9BBD-7D82BD8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53343993-CE37-45BA-8DB7-CA6985F63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6101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052849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7542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2270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U/U0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CT curve </a:t>
                      </a:r>
                      <a:r>
                        <a:rPr lang="nl-BE" dirty="0" err="1"/>
                        <a:t>from</a:t>
                      </a:r>
                      <a:r>
                        <a:rPr lang="nl-BE" dirty="0"/>
                        <a:t> LES </a:t>
                      </a:r>
                      <a:r>
                        <a:rPr lang="nl-BE" dirty="0" err="1"/>
                        <a:t>simulations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CT curve </a:t>
                      </a:r>
                      <a:r>
                        <a:rPr lang="nl-BE" dirty="0" err="1"/>
                        <a:t>from</a:t>
                      </a:r>
                      <a:r>
                        <a:rPr lang="nl-BE" dirty="0"/>
                        <a:t> WMR turbine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Turbine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7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Turbine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5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Turbine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6798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845D4D-E7E8-42CA-A64D-500D841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667F2DE1-6141-433E-B4F8-4FBD31AD74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633727"/>
                  </p:ext>
                </p:extLst>
              </p:nvPr>
            </p:nvGraphicFramePr>
            <p:xfrm>
              <a:off x="838200" y="1825625"/>
              <a:ext cx="10515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35645360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22422765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1353654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nl-BE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nl-BE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nl-B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nl-BE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nl-BE" dirty="0"/>
                            <a:t>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LES </a:t>
                          </a:r>
                          <a:r>
                            <a:rPr lang="nl-BE" dirty="0" err="1"/>
                            <a:t>simulations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WMR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253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667F2DE1-6141-433E-B4F8-4FBD31AD74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633727"/>
                  </p:ext>
                </p:extLst>
              </p:nvPr>
            </p:nvGraphicFramePr>
            <p:xfrm>
              <a:off x="838200" y="1825625"/>
              <a:ext cx="10515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35645360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22422765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1353654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065" r="-20087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LES </a:t>
                          </a:r>
                          <a:r>
                            <a:rPr lang="nl-BE" dirty="0" err="1"/>
                            <a:t>simulations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WMR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253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ijdelijke aanduiding voor inhoud 4">
                <a:extLst>
                  <a:ext uri="{FF2B5EF4-FFF2-40B4-BE49-F238E27FC236}">
                    <a16:creationId xmlns:a16="http://schemas.microsoft.com/office/drawing/2014/main" id="{B335172B-9883-440E-A222-99FF813456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5499616"/>
                  </p:ext>
                </p:extLst>
              </p:nvPr>
            </p:nvGraphicFramePr>
            <p:xfrm>
              <a:off x="838200" y="4090987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50528492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0754275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522702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nl-BE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nl-BE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oMath>
                          </a14:m>
                          <a:r>
                            <a:rPr lang="nl-BE" dirty="0"/>
                            <a:t> [-]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LES </a:t>
                          </a:r>
                          <a:r>
                            <a:rPr lang="nl-BE" dirty="0" err="1"/>
                            <a:t>simulations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WMR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21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572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95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99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ijdelijke aanduiding voor inhoud 4">
                <a:extLst>
                  <a:ext uri="{FF2B5EF4-FFF2-40B4-BE49-F238E27FC236}">
                    <a16:creationId xmlns:a16="http://schemas.microsoft.com/office/drawing/2014/main" id="{B335172B-9883-440E-A222-99FF813456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5499616"/>
                  </p:ext>
                </p:extLst>
              </p:nvPr>
            </p:nvGraphicFramePr>
            <p:xfrm>
              <a:off x="838200" y="4090987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50528492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0754275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522702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3"/>
                          <a:stretch>
                            <a:fillRect l="-174" t="-8197" r="-2008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LES </a:t>
                          </a:r>
                          <a:r>
                            <a:rPr lang="nl-BE" dirty="0" err="1"/>
                            <a:t>simulations</a:t>
                          </a:r>
                          <a:endParaRPr lang="nl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CT curve </a:t>
                          </a:r>
                          <a:r>
                            <a:rPr lang="nl-BE" dirty="0" err="1"/>
                            <a:t>from</a:t>
                          </a:r>
                          <a:r>
                            <a:rPr lang="nl-BE" dirty="0"/>
                            <a:t> WMR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21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572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95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Turbine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BE" dirty="0"/>
                            <a:t>0,20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996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46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7EE4-272A-43DB-A1E7-D2F9C094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E0EB-291E-4CEE-B974-C8A1C8FC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10-min average</a:t>
            </a:r>
          </a:p>
          <a:p>
            <a:r>
              <a:rPr lang="en-GB"/>
              <a:t>How are the </a:t>
            </a:r>
            <a:r>
              <a:rPr lang="en-GB" dirty="0"/>
              <a:t>data interpolated?</a:t>
            </a:r>
          </a:p>
          <a:p>
            <a:pPr lvl="1"/>
            <a:r>
              <a:rPr lang="en-GB" dirty="0"/>
              <a:t>Data is given in Cartesian X,Y,Z frame</a:t>
            </a:r>
          </a:p>
          <a:p>
            <a:pPr lvl="1"/>
            <a:r>
              <a:rPr lang="en-GB" dirty="0"/>
              <a:t>Measurements are in tilted plane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620E56-8140-44ED-88E7-CC7E300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5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85A76-8070-4D35-951C-01650A9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BE187A-F99F-4362-87B4-9CAF3D95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7F8675-A481-4FB2-9543-DE67EAA0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850BF-96A8-4E1D-9F7B-51FDA61A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WAsP</a:t>
            </a:r>
            <a:r>
              <a:rPr lang="nl-BE" dirty="0"/>
              <a:t> &amp; Fuga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04DE8-C02C-4935-9A3C-52D93A42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 met. data </a:t>
            </a:r>
            <a:r>
              <a:rPr lang="nl-BE" dirty="0" err="1"/>
              <a:t>available</a:t>
            </a:r>
            <a:br>
              <a:rPr lang="nl-BE" dirty="0"/>
            </a:br>
            <a:r>
              <a:rPr lang="nl-BE" dirty="0" err="1"/>
              <a:t>Used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project, does </a:t>
            </a:r>
            <a:r>
              <a:rPr lang="nl-BE" dirty="0" err="1"/>
              <a:t>not</a:t>
            </a:r>
            <a:r>
              <a:rPr lang="nl-BE" dirty="0"/>
              <a:t> change Fuga </a:t>
            </a:r>
            <a:r>
              <a:rPr lang="nl-BE" dirty="0" err="1"/>
              <a:t>results</a:t>
            </a:r>
            <a:endParaRPr lang="nl-BE" dirty="0"/>
          </a:p>
          <a:p>
            <a:r>
              <a:rPr lang="nl-BE" dirty="0"/>
              <a:t>WT file:</a:t>
            </a:r>
          </a:p>
          <a:p>
            <a:pPr lvl="1"/>
            <a:r>
              <a:rPr lang="nl-BE" dirty="0"/>
              <a:t>CT curve of LES data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328CEA-52B3-4362-9C1D-5B09FD1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83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A1A1-AEA5-4421-B934-57A3500C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5A2B41-3619-404F-AFF0-28F88B95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A2770E-2571-4CBF-81DC-5FD55D59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08342-D763-4DB8-A74E-4F704CD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72F4B9-DF8F-4871-948E-5306B5F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Park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nl-BE" dirty="0"/>
              <a:t>Test case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nl-BE" dirty="0"/>
              <a:t>CT curve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BEACon data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</a:t>
            </a:r>
            <a:r>
              <a:rPr lang="nl-BE" dirty="0" err="1"/>
              <a:t>results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WAsP</a:t>
            </a:r>
            <a:r>
              <a:rPr lang="nl-BE" dirty="0"/>
              <a:t> &amp; Fuga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63DFD-22AB-445B-A724-E48E12D0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7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443D2-9B35-45FC-B127-6D76F755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15D34-A50E-4F5E-B7C2-69EE30B3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methods</a:t>
            </a:r>
          </a:p>
          <a:p>
            <a:pPr lvl="1"/>
            <a:r>
              <a:rPr lang="en-GB" dirty="0"/>
              <a:t>Park 1 or Park 2: correction term</a:t>
            </a:r>
          </a:p>
          <a:p>
            <a:pPr lvl="1"/>
            <a:r>
              <a:rPr lang="en-GB" dirty="0"/>
              <a:t>Area Averaging: </a:t>
            </a:r>
            <a:r>
              <a:rPr lang="en-GB" dirty="0" err="1"/>
              <a:t>A_overlap</a:t>
            </a:r>
            <a:r>
              <a:rPr lang="en-GB" dirty="0"/>
              <a:t>/</a:t>
            </a:r>
            <a:r>
              <a:rPr lang="en-GB" dirty="0" err="1"/>
              <a:t>A_rotor</a:t>
            </a:r>
            <a:r>
              <a:rPr lang="en-GB" dirty="0"/>
              <a:t> for any point in space</a:t>
            </a:r>
          </a:p>
          <a:p>
            <a:pPr lvl="1"/>
            <a:r>
              <a:rPr lang="en-GB" dirty="0"/>
              <a:t>Superposition method: linear, maximum deficit or quadratic</a:t>
            </a:r>
          </a:p>
          <a:p>
            <a:pPr lvl="1"/>
            <a:r>
              <a:rPr lang="en-GB" dirty="0"/>
              <a:t>Wake reflection</a:t>
            </a:r>
          </a:p>
          <a:p>
            <a:r>
              <a:rPr lang="en-GB" dirty="0"/>
              <a:t>Section in 3 directions</a:t>
            </a:r>
          </a:p>
          <a:p>
            <a:pPr lvl="1"/>
            <a:r>
              <a:rPr lang="en-GB" dirty="0"/>
              <a:t>Horizontal at chosen height</a:t>
            </a:r>
          </a:p>
          <a:p>
            <a:pPr lvl="1"/>
            <a:r>
              <a:rPr lang="en-GB" dirty="0"/>
              <a:t>Vertical at downstream position</a:t>
            </a:r>
          </a:p>
          <a:p>
            <a:pPr lvl="1"/>
            <a:r>
              <a:rPr lang="en-GB" dirty="0"/>
              <a:t>Vertical at cross-stream position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38077C-6247-46E8-9EFF-063AB719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3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783C3-1CE3-47DD-B902-EB16EDC6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r>
              <a:rPr lang="nl-BE" dirty="0"/>
              <a:t>Park model: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section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11320B-DD26-4753-870C-090CF381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4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93B7621-58F2-4C7A-B725-3666A12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652744"/>
            <a:ext cx="7305675" cy="244914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2048C81-DD26-42C5-85B1-29F4A65C9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56" y="2603656"/>
            <a:ext cx="8211844" cy="26873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FC2B0E1-2D00-454E-A18D-BF7ABC76E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350" y="4387247"/>
            <a:ext cx="7562850" cy="25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FA6793-41DA-4F43-AAF5-E6682D9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5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494235-56D6-47C7-B152-DE4CEC63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4525337"/>
            <a:ext cx="7105650" cy="233266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0F68F9-CEFC-4762-9E2C-7BBF9D98973F}"/>
              </a:ext>
            </a:extLst>
          </p:cNvPr>
          <p:cNvSpPr txBox="1">
            <a:spLocks/>
          </p:cNvSpPr>
          <p:nvPr/>
        </p:nvSpPr>
        <p:spPr>
          <a:xfrm>
            <a:off x="838200" y="-339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Park model: horizontal section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B81D13-6545-4D3B-BA14-0E669CC2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7" y="554324"/>
            <a:ext cx="7038054" cy="23326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9122CDB-C2DF-40A3-8981-1800780A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904" y="2307766"/>
            <a:ext cx="7992096" cy="27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7A-AB6F-4A6E-8421-89D382F2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AD1A69-0BDB-4CE5-B4BD-844C585E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76F1E0-4DE7-4499-8258-0885810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1ACF8B4-CEDD-4687-A0CF-63802FEA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0"/>
            <a:ext cx="8116111" cy="25616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23F451C-2137-422C-8849-42F53AA0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61" y="2305641"/>
            <a:ext cx="7055795" cy="22756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A45DB2-CDE4-4DCE-A645-156F0538E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5" y="3974848"/>
            <a:ext cx="8116111" cy="27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5DF60-7162-44A2-8B8A-389BC0F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 case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AEDC23-E5D8-4218-96D3-13C62281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813413F-207E-4A7D-921C-467C1981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2" y="1690687"/>
            <a:ext cx="5956526" cy="4465693"/>
          </a:xfrm>
          <a:prstGeom prst="rect">
            <a:avLst/>
          </a:prstGeom>
        </p:spPr>
      </p:pic>
      <p:pic>
        <p:nvPicPr>
          <p:cNvPr id="8" name="Afbeelding 7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A506B6E-1CB5-4A1D-9866-ED8B050F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0" y="1690688"/>
            <a:ext cx="5822980" cy="43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6FDD3-14AE-4AA4-A813-983F56B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 Case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67C7D18-D432-47A8-B88D-63703E956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" y="1424206"/>
            <a:ext cx="5803995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A42ED-02B5-4870-A4D3-D8D91A4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8</a:t>
            </a:fld>
            <a:endParaRPr lang="nl-BE"/>
          </a:p>
        </p:txBody>
      </p:sp>
      <p:pic>
        <p:nvPicPr>
          <p:cNvPr id="8" name="Afbeelding 7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2DE0ED2A-D7CE-459A-B51E-29A7A47C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56" y="1424206"/>
            <a:ext cx="5803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525E-BC81-4E57-A179-01C3049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CT curve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512F59-83F3-48A5-BEB1-F0A1CCC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9</a:t>
            </a:fld>
            <a:endParaRPr lang="nl-BE"/>
          </a:p>
        </p:txBody>
      </p:sp>
      <p:pic>
        <p:nvPicPr>
          <p:cNvPr id="8" name="Afbeelding 7" descr="Afbeelding met tekst, kaart&#10;&#10;Beschrijving is gegenereerd met hoge betrouwbaarheid">
            <a:extLst>
              <a:ext uri="{FF2B5EF4-FFF2-40B4-BE49-F238E27FC236}">
                <a16:creationId xmlns:a16="http://schemas.microsoft.com/office/drawing/2014/main" id="{FDD7A290-E267-4633-A9CA-FD32CFF7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4" y="1536701"/>
            <a:ext cx="6074833" cy="4556125"/>
          </a:xfrm>
          <a:prstGeom prst="rect">
            <a:avLst/>
          </a:prstGeom>
        </p:spPr>
      </p:pic>
      <p:pic>
        <p:nvPicPr>
          <p:cNvPr id="12" name="Tijdelijke aanduiding voor inhoud 11" descr="Afbeelding met tekst, kaart&#10;&#10;Beschrijving is gegenereerd met hoge betrouwbaarheid">
            <a:extLst>
              <a:ext uri="{FF2B5EF4-FFF2-40B4-BE49-F238E27FC236}">
                <a16:creationId xmlns:a16="http://schemas.microsoft.com/office/drawing/2014/main" id="{0DC1E3D4-F32C-4870-97FD-6051A4BA4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6701"/>
            <a:ext cx="6007100" cy="4505325"/>
          </a:xfrm>
        </p:spPr>
      </p:pic>
    </p:spTree>
    <p:extLst>
      <p:ext uri="{BB962C8B-B14F-4D97-AF65-F5344CB8AC3E}">
        <p14:creationId xmlns:p14="http://schemas.microsoft.com/office/powerpoint/2010/main" val="12659148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215</Words>
  <Application>Microsoft Office PowerPoint</Application>
  <PresentationFormat>Breedbeeld</PresentationFormat>
  <Paragraphs>82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Kantoorthema</vt:lpstr>
      <vt:lpstr>Meeting 7</vt:lpstr>
      <vt:lpstr>Agenda</vt:lpstr>
      <vt:lpstr>Park model</vt:lpstr>
      <vt:lpstr>Park model: horizontal section</vt:lpstr>
      <vt:lpstr>PowerPoint-presentatie</vt:lpstr>
      <vt:lpstr>PowerPoint-presentatie</vt:lpstr>
      <vt:lpstr>Test case </vt:lpstr>
      <vt:lpstr>Test Case</vt:lpstr>
      <vt:lpstr>CT curve</vt:lpstr>
      <vt:lpstr>PowerPoint-presentatie</vt:lpstr>
      <vt:lpstr>BEACon data</vt:lpstr>
      <vt:lpstr>LES results</vt:lpstr>
      <vt:lpstr>WAsP &amp; Fuga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34</cp:revision>
  <dcterms:created xsi:type="dcterms:W3CDTF">2018-01-30T16:11:42Z</dcterms:created>
  <dcterms:modified xsi:type="dcterms:W3CDTF">2018-02-12T12:37:20Z</dcterms:modified>
</cp:coreProperties>
</file>