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7" r:id="rId4"/>
    <p:sldId id="257" r:id="rId5"/>
    <p:sldId id="259" r:id="rId6"/>
    <p:sldId id="260" r:id="rId7"/>
    <p:sldId id="261" r:id="rId8"/>
    <p:sldId id="270" r:id="rId9"/>
    <p:sldId id="264" r:id="rId10"/>
    <p:sldId id="271" r:id="rId11"/>
    <p:sldId id="268" r:id="rId12"/>
    <p:sldId id="272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5" autoAdjust="0"/>
  </p:normalViewPr>
  <p:slideViewPr>
    <p:cSldViewPr snapToGrid="0">
      <p:cViewPr varScale="1">
        <p:scale>
          <a:sx n="81" d="100"/>
          <a:sy n="81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63D5-8D21-4EDA-9422-89EE88684034}" type="datetimeFigureOut">
              <a:rPr lang="nl-BE" smtClean="0"/>
              <a:t>3/04/2018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10411-14A3-454F-8516-D2670A40F1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3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10411-14A3-454F-8516-D2670A40F15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277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68B45-BC28-414A-A70D-6E21275CE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809791-6966-4710-BB5C-E17E9F7AC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7492C1-B79A-4CCF-B5F0-9ACB9523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66CF-1003-499E-BD1D-A79C344B8F18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2E549-7935-493F-9E3B-4141BDCB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809243-1BF5-4A4D-BC32-80320815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09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5405F-7FA2-47FD-B3EA-FB3577CF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2DFC86E-7B22-4E34-AE34-1658E21D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DEFE27-1484-4E4F-8CB7-C8DF6D70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59D2-5419-47F1-990A-AD0955FD64F0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C5F337-3DE4-43C7-8B50-41D5E5D8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1D4B71-902A-4C73-9B93-0165422E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2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EE99DB-8C74-4835-97BE-1E2734B35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87CE47-DEB7-49E5-A430-C51F1C86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18D1F5-EF5F-404C-9A7D-FE52898D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2E81-B3C9-4C09-ACC9-9FB7189C97A2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BCC72D-4641-494B-B6C7-65E3D382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48E463-BB9A-4F73-8025-1619B1C5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7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B7DCA-8148-470A-B977-DCAC8B2C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3A6579-6DC2-4AA3-AA32-B0613BB4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A5F3B2-E8E1-4116-8198-A5EC4CBF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2D3B-0B80-44A0-8AE1-34775985FB85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F51FFC-5517-46A6-9151-6F38F325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C22B4A-86D5-4D8C-A080-B7E5823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97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F1F08-E91E-48BF-8DEE-399CA5FE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F3E6FA-9319-4643-8790-4345344E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38C888-B365-4CFC-A5EB-3998221F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987-3E4B-447C-A8F5-C67864473286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141920-D6B1-4B9D-925F-3C93E11B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DA090C-CF08-4EBC-A51E-F923744A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2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E27B9-7CC2-4F38-BB2C-FA434D1F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77B9B5-DB37-413D-8AB7-F0E6EABF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B062D84-C413-4AD8-9E9F-46438C74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3BE1E3B-D703-4EEF-80D6-D6A3FABD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F37-E2CC-4F0D-980F-F91522D3BE21}" type="datetime1">
              <a:rPr lang="nl-BE" smtClean="0"/>
              <a:t>3/04/2018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B1F0DB-30F1-48FC-A160-B80C1818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74629E-79A4-43A5-808A-A0F46BFE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00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A6975-ECEB-40FB-BBFA-E2D93FC6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EC3E73-DD29-4B9C-ADA9-B5B05D01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ED4A8D-7D20-4C7A-9403-CE63E524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A3BC7C-572E-4DEC-8093-078EB6C19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358B2A0-5EEA-4521-AB60-16628EDDE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46037C9-4020-4077-915A-2DDA690F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A8BB-CA92-493F-8D1B-FB510DCB9DB7}" type="datetime1">
              <a:rPr lang="nl-BE" smtClean="0"/>
              <a:t>3/04/2018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5B82E0C-1CF7-4E01-864A-A871AE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05AEA90-57CA-4EEA-932D-7D652AAB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82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61071-BC07-4198-A741-89955926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9A634-D0B4-474D-9C9B-CE5D156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8DD-4075-41C9-B77D-38F325AC6BC1}" type="datetime1">
              <a:rPr lang="nl-BE" smtClean="0"/>
              <a:t>3/04/2018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2459F6-C28A-4BF7-AC9E-2675B69F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D917E5-4893-4557-8FAF-C0C2CE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8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1152DBC-6A20-48A4-B91D-1E3DE1BE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11FF-5B98-4FB0-A010-0EFC856C5F4A}" type="datetime1">
              <a:rPr lang="nl-BE" smtClean="0"/>
              <a:t>3/04/2018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C0285D-3965-4B3A-BF74-98BA99D8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E66F3F-C90C-42D8-BE85-B8251F9E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4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06BF4-87C0-4616-8225-8A110EB7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3E1C93-2709-4DBD-835B-51734627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A8D7EE-7E6A-40F3-9772-318D85C3A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186119-9868-488F-B10D-F101BC85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42E2-B660-4234-BF53-E47E108D377C}" type="datetime1">
              <a:rPr lang="nl-BE" smtClean="0"/>
              <a:t>3/04/2018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C8EA6B-DBEB-48B1-91E7-4C42A03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21F953-39DF-430E-8911-72419360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6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C2DB2-B5A7-4AD9-90B7-67CA7FD1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37EB719-5C7B-42D2-B64C-4E437833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8BB83A-A506-447B-9EB3-7259173CE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DF6361C-B597-4C32-BDAC-3B3BE722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120-6BB0-49D6-9B3A-47199D5D8748}" type="datetime1">
              <a:rPr lang="nl-BE" smtClean="0"/>
              <a:t>3/04/2018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6E04AB-5484-4AF7-89C4-0095BA6F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634133-0411-4EBF-ABDD-BBD59082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0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136D36-4E35-49F1-8481-95C41527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5BC166-CB88-4756-937D-203F9283A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2E63CA-DCA7-4C65-B0CF-0DE66670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2030-4258-4024-A684-8034CF9F58E4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21941D-8C89-4D04-A4BF-1AB51EE9F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00DC5E-511B-48C2-8E18-FF9FC3B60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37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23A6A-597A-4D80-BF7D-C92E14D4C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8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A7A2A0-E217-4003-9049-7209EB277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27/02/2018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3D712F-EA6D-45C7-B722-4CE49D82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674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15602-526D-4DBC-9F87-329FF182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2F073-A4D9-419C-B98D-E218624E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Calculation</a:t>
            </a:r>
            <a:r>
              <a:rPr lang="nl-BE" dirty="0"/>
              <a:t> of </a:t>
            </a:r>
            <a:r>
              <a:rPr lang="nl-BE" dirty="0" err="1"/>
              <a:t>mean</a:t>
            </a:r>
            <a:endParaRPr lang="nl-BE" dirty="0"/>
          </a:p>
          <a:p>
            <a:pPr lvl="1"/>
            <a:r>
              <a:rPr lang="nl-BE" dirty="0" err="1"/>
              <a:t>Tend</a:t>
            </a:r>
            <a:r>
              <a:rPr lang="nl-BE" dirty="0"/>
              <a:t>= 1436,1 s ≈ 23,93 min</a:t>
            </a:r>
          </a:p>
          <a:p>
            <a:pPr lvl="1"/>
            <a:r>
              <a:rPr lang="nl-BE" dirty="0" err="1"/>
              <a:t>deltaT</a:t>
            </a:r>
            <a:r>
              <a:rPr lang="nl-BE" dirty="0"/>
              <a:t>=0,1058 s</a:t>
            </a:r>
          </a:p>
          <a:p>
            <a:pPr lvl="1"/>
            <a:r>
              <a:rPr lang="nl-BE" dirty="0" err="1"/>
              <a:t>Neglect</a:t>
            </a:r>
            <a:r>
              <a:rPr lang="nl-BE" dirty="0"/>
              <a:t> first 300 </a:t>
            </a:r>
            <a:r>
              <a:rPr lang="nl-BE" dirty="0" err="1"/>
              <a:t>seconds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transient</a:t>
            </a:r>
            <a:endParaRPr lang="nl-BE" dirty="0"/>
          </a:p>
          <a:p>
            <a:pPr lvl="2"/>
            <a:r>
              <a:rPr lang="nl-BE" dirty="0"/>
              <a:t>It takes +- 300 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third</a:t>
            </a:r>
            <a:r>
              <a:rPr lang="nl-BE" dirty="0"/>
              <a:t> wind turbine (U=11,8 m/s)</a:t>
            </a:r>
          </a:p>
          <a:p>
            <a:pPr lvl="1"/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mean</a:t>
            </a:r>
            <a:endParaRPr lang="nl-BE" dirty="0"/>
          </a:p>
          <a:p>
            <a:pPr lvl="2"/>
            <a:r>
              <a:rPr lang="nl-BE" dirty="0" err="1"/>
              <a:t>Window</a:t>
            </a:r>
            <a:r>
              <a:rPr lang="nl-BE" dirty="0"/>
              <a:t> = 600 s, </a:t>
            </a:r>
            <a:r>
              <a:rPr lang="nl-BE" dirty="0" err="1"/>
              <a:t>only</a:t>
            </a:r>
            <a:r>
              <a:rPr lang="nl-BE" dirty="0"/>
              <a:t> full </a:t>
            </a:r>
            <a:r>
              <a:rPr lang="nl-BE" dirty="0" err="1"/>
              <a:t>windows</a:t>
            </a:r>
            <a:endParaRPr lang="nl-BE" dirty="0"/>
          </a:p>
          <a:p>
            <a:pPr lvl="2"/>
            <a:r>
              <a:rPr lang="nl-BE" dirty="0" err="1"/>
              <a:t>Umean</a:t>
            </a:r>
            <a:r>
              <a:rPr lang="nl-BE" dirty="0"/>
              <a:t> = </a:t>
            </a: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mean</a:t>
            </a:r>
            <a:endParaRPr lang="nl-BE" dirty="0"/>
          </a:p>
          <a:p>
            <a:pPr lvl="2"/>
            <a:r>
              <a:rPr lang="nl-BE" dirty="0" err="1"/>
              <a:t>Ustd</a:t>
            </a:r>
            <a:r>
              <a:rPr lang="nl-BE" dirty="0"/>
              <a:t> = </a:t>
            </a:r>
            <a:r>
              <a:rPr lang="nl-BE" dirty="0" err="1"/>
              <a:t>std</a:t>
            </a:r>
            <a:r>
              <a:rPr lang="nl-BE" dirty="0"/>
              <a:t> of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mean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E1DDB5-51C8-442B-A65A-AAEFC735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37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D9C2E-778A-4566-8B0A-6455174B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339698-2E0E-4422-9138-7AEC1EAD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50"/>
            <a:ext cx="4819650" cy="4351338"/>
          </a:xfrm>
        </p:spPr>
        <p:txBody>
          <a:bodyPr/>
          <a:lstStyle/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lvl="1"/>
            <a:r>
              <a:rPr lang="nl-BE" dirty="0"/>
              <a:t>Change </a:t>
            </a:r>
            <a:r>
              <a:rPr lang="nl-BE" dirty="0" err="1"/>
              <a:t>position</a:t>
            </a:r>
            <a:r>
              <a:rPr lang="nl-BE" dirty="0"/>
              <a:t> of rotor </a:t>
            </a:r>
            <a:r>
              <a:rPr lang="nl-BE" dirty="0" err="1"/>
              <a:t>behind</a:t>
            </a:r>
            <a:r>
              <a:rPr lang="nl-BE" dirty="0"/>
              <a:t> second wind turbine?</a:t>
            </a:r>
          </a:p>
          <a:p>
            <a:r>
              <a:rPr lang="nl-BE" dirty="0"/>
              <a:t>No data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part rotor</a:t>
            </a:r>
          </a:p>
          <a:p>
            <a:pPr lvl="1"/>
            <a:r>
              <a:rPr lang="nl-BE" dirty="0" err="1"/>
              <a:t>Averaged</a:t>
            </a:r>
            <a:r>
              <a:rPr lang="nl-BE" dirty="0"/>
              <a:t> wind speed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8EC014-ACA9-4239-9B01-A55C450B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32B392-BE21-464F-A600-F5A8D0B8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" y="4227513"/>
            <a:ext cx="6286500" cy="27432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2139E5E-E8E1-4251-91F1-F9BBF45C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221344"/>
            <a:ext cx="5695950" cy="440921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018BC7D-474D-4933-A7A1-B2FD0F923A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2146"/>
          <a:stretch/>
        </p:blipFill>
        <p:spPr>
          <a:xfrm>
            <a:off x="5565246" y="155064"/>
            <a:ext cx="6521980" cy="19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517F8-9030-4C94-A471-F6B857F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+ LES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39398F-34BB-466D-9E09-994F94A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12</a:t>
            </a:fld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E3A061F-84E9-4EE8-81C4-0CD197E1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3328"/>
          <a:stretch/>
        </p:blipFill>
        <p:spPr>
          <a:xfrm>
            <a:off x="5324475" y="187974"/>
            <a:ext cx="6743700" cy="199325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E7EBCE81-C6C7-4007-B806-59BC81D87F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039583"/>
            <a:ext cx="5748404" cy="463167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E39C37C-65AD-4EFC-B6DB-B63A401FF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-157" t="-99" r="157" b="1126"/>
          <a:stretch/>
        </p:blipFill>
        <p:spPr>
          <a:xfrm>
            <a:off x="114300" y="2038350"/>
            <a:ext cx="5892056" cy="4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8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9495D-6250-4A01-8CE4-F35E5877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Calibration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B89064-D575-4DA8-B209-CEA971D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13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3E1A05B-9926-4774-B159-3E394CCCF1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25030"/>
            <a:ext cx="9686925" cy="5196978"/>
          </a:xfrm>
          <a:prstGeom prst="rect">
            <a:avLst/>
          </a:prstGeom>
        </p:spPr>
      </p:pic>
      <p:graphicFrame>
        <p:nvGraphicFramePr>
          <p:cNvPr id="9" name="Tijdelijke aanduiding voor inhoud 3">
            <a:extLst>
              <a:ext uri="{FF2B5EF4-FFF2-40B4-BE49-F238E27FC236}">
                <a16:creationId xmlns:a16="http://schemas.microsoft.com/office/drawing/2014/main" id="{EDF0A716-8A0F-44ED-BCCF-332A8EDDE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321271"/>
              </p:ext>
            </p:extLst>
          </p:nvPr>
        </p:nvGraphicFramePr>
        <p:xfrm>
          <a:off x="9454718" y="173178"/>
          <a:ext cx="273728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164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884118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70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9495D-6250-4A01-8CE4-F35E5877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Calibration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B89064-D575-4DA8-B209-CEA971D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3E1A05B-9926-4774-B159-3E394CCCF1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25030"/>
            <a:ext cx="9686925" cy="5196978"/>
          </a:xfrm>
          <a:prstGeom prst="rect">
            <a:avLst/>
          </a:prstGeom>
        </p:spPr>
      </p:pic>
      <p:graphicFrame>
        <p:nvGraphicFramePr>
          <p:cNvPr id="9" name="Tijdelijke aanduiding voor inhoud 3">
            <a:extLst>
              <a:ext uri="{FF2B5EF4-FFF2-40B4-BE49-F238E27FC236}">
                <a16:creationId xmlns:a16="http://schemas.microsoft.com/office/drawing/2014/main" id="{EDF0A716-8A0F-44ED-BCCF-332A8EDDEAF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454718" y="173178"/>
          <a:ext cx="273728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164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884118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0BDB6574-A664-41F5-9C68-63C3D374FBDA}"/>
              </a:ext>
            </a:extLst>
          </p:cNvPr>
          <p:cNvSpPr/>
          <p:nvPr/>
        </p:nvSpPr>
        <p:spPr>
          <a:xfrm>
            <a:off x="4233908" y="1690688"/>
            <a:ext cx="5166804" cy="4474346"/>
          </a:xfrm>
          <a:prstGeom prst="rect">
            <a:avLst/>
          </a:prstGeom>
          <a:solidFill>
            <a:srgbClr val="D9D9D9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281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F2283-7ADE-483C-ABA2-EF6B808B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C3D5BD-5D68-44A5-B9A4-D6641312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Calibration</a:t>
            </a:r>
            <a:endParaRPr lang="nl-BE" dirty="0"/>
          </a:p>
          <a:p>
            <a:r>
              <a:rPr lang="nl-BE" dirty="0" err="1"/>
              <a:t>WAsP</a:t>
            </a:r>
            <a:r>
              <a:rPr lang="nl-BE" dirty="0"/>
              <a:t>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8F3B16-5E35-4643-869E-07FCB1DC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290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3C19B-94E5-4EE7-A1C9-C48F4B4B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54891-DEA1-4953-AF5E-80F4769D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Park model: test case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LES data &amp; BEACon data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Calibration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Next steps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5003D9-9F31-4053-99FC-D282FF4A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61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DA3DA-7222-48A7-B2E6-3C8701E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Park model: test case</a:t>
            </a:r>
          </a:p>
        </p:txBody>
      </p:sp>
      <p:pic>
        <p:nvPicPr>
          <p:cNvPr id="5" name="Tijdelijke aanduiding voor inhoud 4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919A273C-9301-46A9-8AE2-FEA62541B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22" y="1542257"/>
            <a:ext cx="6199962" cy="4648200"/>
          </a:xfrm>
        </p:spPr>
      </p:pic>
      <p:pic>
        <p:nvPicPr>
          <p:cNvPr id="7" name="Afbeelding 6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06C825E1-A038-4B42-BF7D-1D479A5F3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257"/>
            <a:ext cx="6199962" cy="4648200"/>
          </a:xfrm>
          <a:prstGeom prst="rect">
            <a:avLst/>
          </a:prstGeom>
        </p:spPr>
      </p:pic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A5F74B0-A935-44A9-8103-074DFAA0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2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(CASE C)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BAAB0995-973D-4172-8840-D4D7F309B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45272"/>
              </p:ext>
            </p:extLst>
          </p:nvPr>
        </p:nvGraphicFramePr>
        <p:xfrm>
          <a:off x="8322077" y="247882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Wind turbine </a:t>
                      </a:r>
                      <a:r>
                        <a:rPr lang="nl-BE" sz="1300" b="1" dirty="0" err="1"/>
                        <a:t>distance</a:t>
                      </a:r>
                      <a:endParaRPr lang="nl-B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Superposition</a:t>
                      </a:r>
                      <a:r>
                        <a:rPr lang="nl-BE" sz="1300" dirty="0"/>
                        <a:t> </a:t>
                      </a:r>
                      <a:r>
                        <a:rPr lang="nl-BE" sz="1300" dirty="0" err="1"/>
                        <a:t>method</a:t>
                      </a:r>
                      <a:endParaRPr lang="nl-B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 err="1"/>
                        <a:t>Quadratic</a:t>
                      </a:r>
                      <a:endParaRPr lang="nl-B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Wake </a:t>
                      </a:r>
                      <a:r>
                        <a:rPr lang="nl-BE" sz="1300" dirty="0" err="1"/>
                        <a:t>reflection</a:t>
                      </a:r>
                      <a:endParaRPr lang="nl-B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 err="1"/>
                        <a:t>False</a:t>
                      </a:r>
                      <a:r>
                        <a:rPr lang="nl-BE" sz="1300" dirty="0"/>
                        <a:t>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025D1CDC-BE06-4DDF-B7B7-BCDD1F73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67" y="2646576"/>
            <a:ext cx="5334729" cy="408702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3803E1A-E98E-47ED-ADA9-F101A4C403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3207" y="2684692"/>
            <a:ext cx="5260112" cy="403275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9278156-84B1-4A85-B9C3-6C6D1EAEB316}"/>
              </a:ext>
            </a:extLst>
          </p:cNvPr>
          <p:cNvSpPr txBox="1"/>
          <p:nvPr/>
        </p:nvSpPr>
        <p:spPr>
          <a:xfrm>
            <a:off x="838200" y="1780242"/>
            <a:ext cx="62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Wind speed deficit at 3rd wind turbine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0D8AA0B-340D-47D6-90D0-2A402DA7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453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: CASE B</a:t>
            </a:r>
          </a:p>
        </p:txBody>
      </p:sp>
      <p:graphicFrame>
        <p:nvGraphicFramePr>
          <p:cNvPr id="9" name="Tijdelijke aanduiding voor inhoud 3">
            <a:extLst>
              <a:ext uri="{FF2B5EF4-FFF2-40B4-BE49-F238E27FC236}">
                <a16:creationId xmlns:a16="http://schemas.microsoft.com/office/drawing/2014/main" id="{38038071-CDC4-438B-934D-BE13675E9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94573"/>
              </p:ext>
            </p:extLst>
          </p:nvPr>
        </p:nvGraphicFramePr>
        <p:xfrm>
          <a:off x="8310041" y="203026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coefficient</a:t>
                      </a:r>
                      <a:r>
                        <a:rPr lang="nl-BE" sz="1300" b="0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Superposition</a:t>
                      </a:r>
                      <a:r>
                        <a:rPr lang="nl-BE" sz="1300" b="1" dirty="0"/>
                        <a:t> </a:t>
                      </a:r>
                      <a:r>
                        <a:rPr lang="nl-BE" sz="1300" b="1" dirty="0" err="1"/>
                        <a:t>method</a:t>
                      </a:r>
                      <a:endParaRPr lang="nl-B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Correction</a:t>
                      </a:r>
                      <a:r>
                        <a:rPr lang="nl-BE" sz="1300" b="1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False</a:t>
                      </a:r>
                      <a:r>
                        <a:rPr lang="nl-BE" sz="1300" b="1" dirty="0"/>
                        <a:t>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Wake </a:t>
                      </a:r>
                      <a:r>
                        <a:rPr lang="nl-BE" sz="1300" dirty="0" err="1"/>
                        <a:t>reflection</a:t>
                      </a:r>
                      <a:endParaRPr lang="nl-B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 err="1"/>
                        <a:t>False</a:t>
                      </a:r>
                      <a:r>
                        <a:rPr lang="nl-BE" sz="1300" dirty="0"/>
                        <a:t>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9E2B32-D559-4D30-B9FD-98A5073E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5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461834C-9B93-4925-A532-0D4CF111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691" y="2519506"/>
            <a:ext cx="5342222" cy="4282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E2BF10C-3B7A-479C-8603-28AEDEAB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4088" y="2519506"/>
            <a:ext cx="5459700" cy="43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: CASE A</a:t>
            </a:r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E1CC94E-E850-40DD-949A-AB6910393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329482"/>
              </p:ext>
            </p:extLst>
          </p:nvPr>
        </p:nvGraphicFramePr>
        <p:xfrm>
          <a:off x="8419731" y="173178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coefficient</a:t>
                      </a:r>
                      <a:r>
                        <a:rPr lang="nl-BE" sz="1300" b="0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Superposition</a:t>
                      </a:r>
                      <a:r>
                        <a:rPr lang="nl-BE" sz="1300" b="1" dirty="0"/>
                        <a:t> </a:t>
                      </a:r>
                      <a:r>
                        <a:rPr lang="nl-BE" sz="1300" b="1" dirty="0" err="1"/>
                        <a:t>method</a:t>
                      </a:r>
                      <a:endParaRPr lang="nl-B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reflection</a:t>
                      </a:r>
                      <a:endParaRPr lang="nl-B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False</a:t>
                      </a:r>
                      <a:r>
                        <a:rPr lang="nl-BE" sz="1300" b="1" dirty="0"/>
                        <a:t>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B7390B3-6B75-4022-B819-B03A5E2D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6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40D9AA-6698-4295-BC70-3EF4C523F6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07619"/>
            <a:ext cx="6796596" cy="52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br>
              <a:rPr lang="nl-BE" dirty="0"/>
            </a:br>
            <a:r>
              <a:rPr lang="nl-BE"/>
              <a:t>CASE E</a:t>
            </a:r>
            <a:endParaRPr lang="nl-BE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E1CC94E-E850-40DD-949A-AB6910393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12319"/>
              </p:ext>
            </p:extLst>
          </p:nvPr>
        </p:nvGraphicFramePr>
        <p:xfrm>
          <a:off x="8419731" y="173178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coefficient</a:t>
                      </a:r>
                      <a:r>
                        <a:rPr lang="nl-BE" sz="1300" b="0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r>
                        <a:rPr lang="nl-BE" sz="13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AFD9FA49-36ED-4241-9F9A-F59C55E5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3916" y="103567"/>
            <a:ext cx="3310469" cy="2638932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218AF9E-5C5A-4347-B238-032A5406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7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560E2D-9F19-45F1-88A3-228B7380BF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380" y="2681605"/>
            <a:ext cx="5349345" cy="416694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017A650-5639-439D-85D1-7254B689CF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6481" y="2681605"/>
            <a:ext cx="5019537" cy="40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: CASE D</a:t>
            </a:r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E1CC94E-E850-40DD-949A-AB69103934E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19731" y="173178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r>
                        <a:rPr lang="nl-BE" sz="13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8F1138-5347-4E01-B45E-8CEA62E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8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A4AC484-1922-401E-8488-C14220861A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3790" y="1612900"/>
            <a:ext cx="64293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: CASE F</a:t>
            </a:r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E1CC94E-E850-40DD-949A-AB6910393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501462"/>
              </p:ext>
            </p:extLst>
          </p:nvPr>
        </p:nvGraphicFramePr>
        <p:xfrm>
          <a:off x="8419731" y="173178"/>
          <a:ext cx="360063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36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879049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  <a:gridCol w="879049">
                  <a:extLst>
                    <a:ext uri="{9D8B030D-6E8A-4147-A177-3AD203B41FA5}">
                      <a16:colId xmlns:a16="http://schemas.microsoft.com/office/drawing/2014/main" val="1525873941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Park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Park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/>
                        <a:t>0,06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Linear</a:t>
                      </a:r>
                      <a:endParaRPr lang="nl-BE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 err="1"/>
                        <a:t>False</a:t>
                      </a:r>
                      <a:endParaRPr lang="nl-B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False</a:t>
                      </a:r>
                      <a:endParaRPr lang="nl-BE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WMR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WMR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8F1138-5347-4E01-B45E-8CEA62E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9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7A598C-C0B8-4D3F-9780-C7E70719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6454" y="1684030"/>
            <a:ext cx="5670367" cy="44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90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396</Words>
  <Application>Microsoft Office PowerPoint</Application>
  <PresentationFormat>Breedbeeld</PresentationFormat>
  <Paragraphs>178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Meeting 8</vt:lpstr>
      <vt:lpstr>Agenda</vt:lpstr>
      <vt:lpstr>1. Park model: test case</vt:lpstr>
      <vt:lpstr>Sensitivity study (CASE C)</vt:lpstr>
      <vt:lpstr>Sensitivity study: CASE B</vt:lpstr>
      <vt:lpstr>Sensitivity study: CASE A</vt:lpstr>
      <vt:lpstr>Sensitivity study CASE E</vt:lpstr>
      <vt:lpstr>Sensitivity study: CASE D</vt:lpstr>
      <vt:lpstr>Sensitivity study: CASE F</vt:lpstr>
      <vt:lpstr>LES data</vt:lpstr>
      <vt:lpstr>BEACon data</vt:lpstr>
      <vt:lpstr>BEACon + LES data</vt:lpstr>
      <vt:lpstr>Calibration</vt:lpstr>
      <vt:lpstr>Calibration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Ottelien Bossuyt</dc:creator>
  <cp:lastModifiedBy>Ottelien Bossuyt</cp:lastModifiedBy>
  <cp:revision>53</cp:revision>
  <dcterms:created xsi:type="dcterms:W3CDTF">2018-02-20T13:31:35Z</dcterms:created>
  <dcterms:modified xsi:type="dcterms:W3CDTF">2018-04-03T13:26:29Z</dcterms:modified>
</cp:coreProperties>
</file>