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DF0B2-43A3-4631-908E-7CCDDFCE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A5D1C9-4559-4D7F-9CCF-316D3D82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46CCEE-4F27-4137-803F-471E20CA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C7DE83-7973-4221-99AB-5EA3898B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8ADBA-7DAC-4954-9995-05181FF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1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62678-762D-4E85-8F47-6680BAFB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00312F-0FC2-439C-BFAD-177BD79F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421E31-D4C8-47C6-9F1C-BE7AB85C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CF89DF-8AAD-4E0C-A392-C64A0320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829B0-3F01-4CE9-9F32-41A40FEE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30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3A98EA7-6529-473C-95E7-5444AD8A0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0A8D94-2851-470B-956D-A7C495F4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E86F87-0B01-46F1-B4DA-3D7D191A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A03C29-F3DC-41C0-B3CA-10D6ED16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BD4E53-911A-40BD-971E-948921FA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218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3E8A4-C818-4E1C-A296-C65DBEBB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5553F-2C6F-44E9-A0F1-0CC36F37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68E627-2645-4E8D-901A-E0827D46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479D97-2F32-4092-B6F3-A28536A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89B8FD-F39D-48C0-B36E-2609CEAB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7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C92BF-F969-4936-A219-2FBBF5DD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025B6D-157D-40D4-9AE0-C59F1072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BACE40-AADA-4ACA-ABE9-DC266B1C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D93675-32DF-4A1C-B437-719C70D1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F40277-7FF2-499E-AA9C-B1A206F9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1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42A3-4366-4DD4-BA3C-F88264C5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100C1-EF6C-4420-890F-EAA8D9E46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7CEF42-EBC8-4C07-8B34-8B1F32FE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683DE9-0667-4B8E-9006-FEE6F1EE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DAAE3B-3918-4F67-ACB5-F97D7AB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8C5CE2-0D53-4B1A-A8EB-71704FE2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5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D5B9-E816-477E-91CF-B8B5FC3D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19FDC1-681E-4A1B-8C55-83949669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4287FD-5153-458B-B3A2-485F29F97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05E399-F0D4-437C-AA00-03CEFB47A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B98CD4-34C1-4A4E-A340-E1875322C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1C3CA-6008-4BAF-AA30-A697783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C48CEA-A4BB-4616-AE6C-E6CC7579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A6692D-1A1B-470B-A64B-EFC6B9B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2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6B1BA-E0FA-4E5F-BF1E-D35DF0C2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7E32813-FBFF-4950-9282-7EC20586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C151BE-518D-4876-B211-66DEDB2F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2DF00C-1572-4CA0-967F-BDBECED3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89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52C16A8-FCEC-4E54-8BB7-3CDFE7A3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4734A2-B95B-4768-BAEA-6F4F9F0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738DA3-FF49-4293-92C3-F05785B4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47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B8CE4-788B-41C5-8108-D2A84B69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26A19-A781-41A5-BB31-98CD0B0D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439A3B-B0D4-498B-B517-634B7A28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BAD34C-C6D3-4A5A-AE35-4B24B3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B8ABF1-8807-4C60-AE58-65A83353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D6A997-242F-4C4C-9A78-7C069AE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8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1231-6C9C-4630-B459-98374A40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5F51F8-F1FE-4958-9930-043EA8AA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5DAB73-AE92-4A98-987B-4602F028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040C9-CE4D-43C2-8D7A-774D0DF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7F72E3-7FDC-4E85-9E50-5B1DF752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9FE5BC-951D-4BD1-97A8-4C2E366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11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CE1707-C169-43E3-B13D-36C9DCA0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172240-A18A-4853-AA03-177805C5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4546A9-9735-4A26-90F3-82E88987E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CDEB-A593-47F3-A508-B3C92CA62BFB}" type="datetimeFigureOut">
              <a:rPr lang="nl-BE" smtClean="0"/>
              <a:t>7/04/2018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8EF5E2-8A84-4358-8E5B-7C89CA71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4A0CB1-73D7-4C9B-94BB-A2E75275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0071-CC5E-4583-B1CF-EA6796191EF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5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5751-0C37-423A-A15C-7800FEF72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Preliminary </a:t>
            </a:r>
            <a:r>
              <a:rPr lang="nl-BE" dirty="0" err="1"/>
              <a:t>Results</a:t>
            </a:r>
            <a:r>
              <a:rPr lang="nl-BE" dirty="0"/>
              <a:t>: u965ms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E9E19F-0AA8-4811-83EF-FDCADA085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7/4/2018</a:t>
            </a:r>
          </a:p>
        </p:txBody>
      </p:sp>
    </p:spTree>
    <p:extLst>
      <p:ext uri="{BB962C8B-B14F-4D97-AF65-F5344CB8AC3E}">
        <p14:creationId xmlns:p14="http://schemas.microsoft.com/office/powerpoint/2010/main" val="7269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077B7DF-6C35-409C-B896-6FDC6FC3A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828" t="13611" r="8750" b="7916"/>
          <a:stretch/>
        </p:blipFill>
        <p:spPr>
          <a:xfrm>
            <a:off x="285749" y="257175"/>
            <a:ext cx="1163179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C6AD500-A994-41D8-A729-01546CD63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07" t="14027" r="8125" b="7917"/>
          <a:stretch/>
        </p:blipFill>
        <p:spPr>
          <a:xfrm>
            <a:off x="264259" y="247649"/>
            <a:ext cx="11663481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F40D3-ADF7-45C9-9A79-E1F92028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B5D59-A86C-4C46-BF38-6AD683AD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4479B6-A2EB-44B2-880C-BA87AA71B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985" t="12778" r="8047" b="7362"/>
          <a:stretch/>
        </p:blipFill>
        <p:spPr>
          <a:xfrm>
            <a:off x="219074" y="200025"/>
            <a:ext cx="11751631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E06C11D-10D5-4B88-80C5-9823F95D9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454" t="11944" r="7811" b="8611"/>
          <a:stretch/>
        </p:blipFill>
        <p:spPr>
          <a:xfrm>
            <a:off x="855819" y="977410"/>
            <a:ext cx="10480362" cy="566078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6737C60-ABF1-4EED-8484-CCEA30D509C0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7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FD0C85-5487-498F-B7CE-B804F5B41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297" t="11250" r="6640" b="8056"/>
          <a:stretch/>
        </p:blipFill>
        <p:spPr>
          <a:xfrm>
            <a:off x="990600" y="1017710"/>
            <a:ext cx="10248900" cy="553402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50858A4-2E80-42C3-89F0-DFC6EEECEB31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79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0ACD-542D-4709-9B48-DBFE57C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448"/>
            <a:ext cx="10515600" cy="1325563"/>
          </a:xfrm>
        </p:spPr>
        <p:txBody>
          <a:bodyPr>
            <a:normAutofit/>
          </a:bodyPr>
          <a:lstStyle/>
          <a:p>
            <a:r>
              <a:rPr lang="nl-BE" sz="2400" dirty="0" err="1"/>
              <a:t>Mean</a:t>
            </a:r>
            <a:r>
              <a:rPr lang="nl-BE" sz="2400" dirty="0"/>
              <a:t> wind speed at 100 m </a:t>
            </a:r>
            <a:r>
              <a:rPr lang="nl-BE" sz="2400" dirty="0" err="1"/>
              <a:t>along</a:t>
            </a:r>
            <a:r>
              <a:rPr lang="nl-BE" sz="2400" dirty="0"/>
              <a:t> line in </a:t>
            </a:r>
            <a:r>
              <a:rPr lang="nl-BE" sz="2400" dirty="0" err="1"/>
              <a:t>streamwise</a:t>
            </a:r>
            <a:r>
              <a:rPr lang="nl-BE" sz="2400" dirty="0"/>
              <a:t> </a:t>
            </a:r>
            <a:r>
              <a:rPr lang="nl-BE" sz="2400" dirty="0" err="1"/>
              <a:t>direction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6CA29E-33EF-4DE0-A7FE-5852AFF8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922" t="12222" r="7812" b="8473"/>
          <a:stretch/>
        </p:blipFill>
        <p:spPr>
          <a:xfrm>
            <a:off x="1209675" y="1114425"/>
            <a:ext cx="10029825" cy="54387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53FC7A0-12F7-4682-BA59-F62073A88B14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7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F098AD5-42B8-4D19-855F-B72D212B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142" t="11389" r="4530" b="7084"/>
          <a:stretch/>
        </p:blipFill>
        <p:spPr>
          <a:xfrm>
            <a:off x="0" y="306998"/>
            <a:ext cx="11754045" cy="624400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EC741EA-0ACD-4DFB-A206-DCEA61C1C034}"/>
              </a:ext>
            </a:extLst>
          </p:cNvPr>
          <p:cNvSpPr txBox="1"/>
          <p:nvPr/>
        </p:nvSpPr>
        <p:spPr>
          <a:xfrm>
            <a:off x="11148646" y="975946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WT1 + ~3,4,5,6 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4EB773E-9C4D-4EA9-AEC7-4909C34DCE2B}"/>
              </a:ext>
            </a:extLst>
          </p:cNvPr>
          <p:cNvSpPr txBox="1"/>
          <p:nvPr/>
        </p:nvSpPr>
        <p:spPr>
          <a:xfrm>
            <a:off x="11148645" y="4645269"/>
            <a:ext cx="14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WT2 + ~3,4,5,6 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E78254E-1BA9-4121-B151-09C52C0C7C1F}"/>
              </a:ext>
            </a:extLst>
          </p:cNvPr>
          <p:cNvSpPr txBox="1"/>
          <p:nvPr/>
        </p:nvSpPr>
        <p:spPr>
          <a:xfrm>
            <a:off x="369277" y="6444762"/>
            <a:ext cx="8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LES </a:t>
            </a:r>
            <a:r>
              <a:rPr lang="nl-BE" dirty="0" err="1"/>
              <a:t>results</a:t>
            </a:r>
            <a:r>
              <a:rPr lang="nl-BE" dirty="0"/>
              <a:t>: </a:t>
            </a:r>
            <a:r>
              <a:rPr lang="nl-BE" dirty="0" err="1"/>
              <a:t>total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of data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calculate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ensemble </a:t>
            </a:r>
            <a:r>
              <a:rPr lang="nl-BE" dirty="0" err="1"/>
              <a:t>mean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6776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111</Words>
  <Application>Microsoft Office PowerPoint</Application>
  <PresentationFormat>Breedbeeld</PresentationFormat>
  <Paragraphs>11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Preliminary Results: u965ms</vt:lpstr>
      <vt:lpstr>PowerPoint-presentatie</vt:lpstr>
      <vt:lpstr>PowerPoint-presentatie</vt:lpstr>
      <vt:lpstr>PowerPoint-presentatie</vt:lpstr>
      <vt:lpstr>Mean wind speed at 100 m</vt:lpstr>
      <vt:lpstr>Mean wind speed at 100 m along line in streamwise direction</vt:lpstr>
      <vt:lpstr>Mean wind speed at 100 m along line in streamwise direction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Results: u965ms</dc:title>
  <dc:creator>Ottelien Bossuyt</dc:creator>
  <cp:lastModifiedBy>Ottelien Bossuyt</cp:lastModifiedBy>
  <cp:revision>10</cp:revision>
  <dcterms:created xsi:type="dcterms:W3CDTF">2018-04-07T12:53:54Z</dcterms:created>
  <dcterms:modified xsi:type="dcterms:W3CDTF">2018-04-07T14:05:01Z</dcterms:modified>
</cp:coreProperties>
</file>