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7" r:id="rId6"/>
    <p:sldId id="268" r:id="rId7"/>
    <p:sldId id="269" r:id="rId8"/>
    <p:sldId id="263" r:id="rId9"/>
    <p:sldId id="265" r:id="rId10"/>
    <p:sldId id="264" r:id="rId11"/>
    <p:sldId id="266" r:id="rId12"/>
    <p:sldId id="271" r:id="rId13"/>
    <p:sldId id="272" r:id="rId14"/>
    <p:sldId id="262" r:id="rId15"/>
    <p:sldId id="261" r:id="rId1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65086-4726-4EC7-B1CC-93384F009E8A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9A3DE-2714-4022-95C2-DB679E680D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04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59A17-0737-4A35-8B20-1913FD0F1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FDA9270-CC8B-4E1C-AB41-4E3A76BC4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969E2E-5EC9-4B4C-9A08-7C79C2E1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932-C728-461E-AEAB-3755F6A21F44}" type="datetime1">
              <a:rPr lang="nl-BE" smtClean="0"/>
              <a:t>13/03/2018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F28463-6384-438D-95ED-025CA2BE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4949B9-66B3-448A-A02A-FED8EA7C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067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9D9E4-FF6A-4C9F-863E-EDC38A45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9510BE-5678-49AB-BDAA-039F7EA4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0D4C25-CAEB-4B7A-B699-13270533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40A7-E0BB-4289-A816-6145D7DE0007}" type="datetime1">
              <a:rPr lang="nl-BE" smtClean="0"/>
              <a:t>13/03/2018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BC524D0-81C7-4C9F-9726-BDDBB451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2B8531-DF4D-45D3-B02F-E60F469D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747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5D47E91-717C-4A83-83E8-9C02C017F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191C332-16F5-4B87-A380-971FC5C89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8E9D6D-0264-467F-9908-4B1C9E9F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A10F-0636-452B-B5F4-AA1098AC68DB}" type="datetime1">
              <a:rPr lang="nl-BE" smtClean="0"/>
              <a:t>13/03/2018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1BB13D-9590-4178-80CA-77429D6E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99F50F-5306-44EF-8FF0-D449ABCA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23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B1D1F-1ECB-400D-993F-D0CB5569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C643F3-2597-4A0A-93F6-3113CAE9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FD4026D-809B-4554-A886-1FD0C6D4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1614-B078-4DB5-B878-FECAAAAB29A5}" type="datetime1">
              <a:rPr lang="nl-BE" smtClean="0"/>
              <a:t>13/03/2018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69AC38-14DA-45EE-BD42-6D2C08FE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778C0A-FEE4-480A-9093-08C4FD89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938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BF3EF-6D49-4A8F-9905-13808741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396EC8-DC19-4429-94F1-9ECC31575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1327AB-B847-4CAB-9F2E-6CB4C469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0BEF-64CF-40E3-9D45-9AFD76F5833E}" type="datetime1">
              <a:rPr lang="nl-BE" smtClean="0"/>
              <a:t>13/03/2018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33D6EE-65D0-4562-8D33-A05326C8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055DD1-636C-458C-AB8A-8F148A2C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409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35A79-CDF8-4A0E-ADF5-0E26DFF9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0D2A34-D45E-41A7-9E1B-1026151F1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7BF98F-CDA3-4423-8F84-7C1BF1A02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E3FA394-BC19-47F7-A857-8A23D96B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270-A15C-4E4A-97E2-F698D19BFC12}" type="datetime1">
              <a:rPr lang="nl-BE" smtClean="0"/>
              <a:t>13/03/2018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21AD3AE-E265-49A6-8928-E021B1F4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BABD9A2-E0C5-445E-BEA3-A5DDF97B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42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6C6B2-97A7-4FCB-8F36-0DD48474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60CF71-5E37-44A0-96AB-A993AB7F7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9E3C811-B903-4769-A382-6E72AF50F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DF4266C-63E4-4FFC-BBA8-0333D046F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BF844DC-14A0-495A-BF63-BBE3D1656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34785CF-84B0-4FB3-80E2-A9007B76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EE71-2658-49F1-B374-0CB2B2BA9E5A}" type="datetime1">
              <a:rPr lang="nl-BE" smtClean="0"/>
              <a:t>13/03/2018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C1876A3-730C-4F76-A51D-3A9BFD0F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2062BA8-548E-4E1A-8D25-95EDD888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016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A45E4-DE48-400D-970D-6A040E93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86D3CD9-948D-460A-B72C-1A6E9721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1427-EB12-4831-AB94-657A65403B56}" type="datetime1">
              <a:rPr lang="nl-BE" smtClean="0"/>
              <a:t>13/03/2018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FD650F0-AA34-45AC-AD99-B9407C1E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92088C8-E552-48F0-8531-6601B953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32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BCD163-0D9D-4829-8CD4-0F62FFA9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CCBD-7D02-4BBC-B102-C92B6938A161}" type="datetime1">
              <a:rPr lang="nl-BE" smtClean="0"/>
              <a:t>13/03/2018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0AF4B63-4EE3-4761-919E-09DD0BDD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DD71FC8-3973-4426-BD95-ACE16758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1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B65C5-D85B-4023-9972-5B8E100F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7F2D2A-4872-4560-AAC5-D957B81C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48E3F9-0B4F-4F60-9EAD-4E26792A9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D209046-3001-4968-B7C6-CD8BD458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AE09-D19A-4629-A6CE-842ED178F0D2}" type="datetime1">
              <a:rPr lang="nl-BE" smtClean="0"/>
              <a:t>13/03/2018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2D09E8E-BD1C-46C2-886A-38893360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CD49E55-B1BB-40D3-9DFF-4B9D94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1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3D208-A8C4-4915-B44E-C5E35387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9E4BAFC-84C2-4A47-886A-638B177AA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53A9A11-A9E7-4DCD-8438-F0E94E6AE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DBC5DCA-3950-4CB9-919A-CBB35512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105A-ACFE-41DF-8D77-3020B8F05CBC}" type="datetime1">
              <a:rPr lang="nl-BE" smtClean="0"/>
              <a:t>13/03/2018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100CC22-96D5-406E-BD59-A3B2E3EB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B4C9DB6-28C8-4383-8C31-BC52308A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550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0D0DB52-482D-49D9-8558-BE515B2D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827E09D-97D0-4EAA-B102-863B9D83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9D6386-133E-4E41-988F-BECDF36CE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8466-8FE3-43E4-9514-FF16543B9D19}" type="datetime1">
              <a:rPr lang="nl-BE" smtClean="0"/>
              <a:t>13/03/2018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EBD7A5-E5AD-4111-ACB0-D24A84214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4777B7-5EF6-4E65-A1C1-DEF9D80D5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0CCCC-6304-467F-A6CA-707FAFE15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941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EC783-39C5-4CD3-98F3-E0BA16FDD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Meeting 9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2A05CD7-0F0C-40BA-B777-3E91F1372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Tuesday</a:t>
            </a:r>
            <a:r>
              <a:rPr lang="nl-BE" dirty="0"/>
              <a:t> 13/03/2018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85278A7-6DA0-4AED-A2E1-5A212BCE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084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D98B3-B7EE-4B02-BB9D-97D9E30E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 (Case 1)</a:t>
            </a:r>
          </a:p>
        </p:txBody>
      </p:sp>
      <p:pic>
        <p:nvPicPr>
          <p:cNvPr id="5" name="Afbeelding 4" descr="Afbeelding met kaart, tekst&#10;&#10;Beschrijving is gegenereerd met zeer hoge betrouwbaarheid">
            <a:extLst>
              <a:ext uri="{FF2B5EF4-FFF2-40B4-BE49-F238E27FC236}">
                <a16:creationId xmlns:a16="http://schemas.microsoft.com/office/drawing/2014/main" id="{ADB60C02-C1FD-46BA-AE0C-E4560EA50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1" t="8027" r="8207" b="3766"/>
          <a:stretch/>
        </p:blipFill>
        <p:spPr>
          <a:xfrm>
            <a:off x="1103244" y="1451112"/>
            <a:ext cx="10137913" cy="5242685"/>
          </a:xfrm>
          <a:prstGeom prst="rect">
            <a:avLst/>
          </a:prstGeom>
        </p:spPr>
      </p:pic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487D3FF4-BF43-4FD4-BC71-8B142276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598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D98B3-B7EE-4B02-BB9D-97D9E30E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 (Case 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7009F8-8F7B-40DD-A4A5-2A804F15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Fuga</a:t>
            </a:r>
          </a:p>
          <a:p>
            <a:r>
              <a:rPr lang="nl-BE" dirty="0"/>
              <a:t>Park</a:t>
            </a:r>
          </a:p>
        </p:txBody>
      </p:sp>
      <p:pic>
        <p:nvPicPr>
          <p:cNvPr id="5" name="Afbeelding 4" descr="Afbeelding met kaart, tekst&#10;&#10;Beschrijving is gegenereerd met zeer hoge betrouwbaarheid">
            <a:extLst>
              <a:ext uri="{FF2B5EF4-FFF2-40B4-BE49-F238E27FC236}">
                <a16:creationId xmlns:a16="http://schemas.microsoft.com/office/drawing/2014/main" id="{AE08F97C-35E8-4429-A67C-9899DCEDFF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6" t="7313" r="7563" b="3891"/>
          <a:stretch/>
        </p:blipFill>
        <p:spPr>
          <a:xfrm>
            <a:off x="838200" y="1461051"/>
            <a:ext cx="10174357" cy="5277679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19ABE4-6B6E-47B2-9524-310BC395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5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48517-EAA5-4230-9167-0AD40214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Comparison</a:t>
            </a:r>
            <a:r>
              <a:rPr lang="nl-BE" dirty="0"/>
              <a:t> data &amp; Park (Case 1)</a:t>
            </a:r>
          </a:p>
        </p:txBody>
      </p:sp>
      <p:pic>
        <p:nvPicPr>
          <p:cNvPr id="6" name="Tijdelijke aanduiding voor inhoud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4C73BB5A-5D12-492E-B2AF-992D50549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" t="2929" r="8293" b="3630"/>
          <a:stretch/>
        </p:blipFill>
        <p:spPr>
          <a:xfrm>
            <a:off x="1562242" y="1761138"/>
            <a:ext cx="9280579" cy="5096862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A9C812-EC72-4F84-B13B-1DD5093B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12</a:t>
            </a:fld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A7231C8-548F-442B-AE4C-96145E1F52C4}"/>
              </a:ext>
            </a:extLst>
          </p:cNvPr>
          <p:cNvSpPr txBox="1"/>
          <p:nvPr/>
        </p:nvSpPr>
        <p:spPr>
          <a:xfrm>
            <a:off x="932155" y="1273491"/>
            <a:ext cx="749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 at 100m </a:t>
            </a:r>
            <a:r>
              <a:rPr lang="nl-BE" dirty="0" err="1"/>
              <a:t>height</a:t>
            </a:r>
            <a:br>
              <a:rPr lang="nl-BE" dirty="0"/>
            </a:br>
            <a:r>
              <a:rPr lang="nl-BE" dirty="0"/>
              <a:t>Park: </a:t>
            </a:r>
            <a:r>
              <a:rPr lang="nl-BE" dirty="0" err="1"/>
              <a:t>quadratic</a:t>
            </a:r>
            <a:r>
              <a:rPr lang="nl-BE" dirty="0"/>
              <a:t> </a:t>
            </a:r>
            <a:r>
              <a:rPr lang="nl-BE" dirty="0" err="1"/>
              <a:t>superposition</a:t>
            </a:r>
            <a:r>
              <a:rPr lang="nl-BE" dirty="0"/>
              <a:t>,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correction</a:t>
            </a:r>
            <a:r>
              <a:rPr lang="nl-BE" dirty="0"/>
              <a:t> factor </a:t>
            </a:r>
            <a:r>
              <a:rPr lang="nl-BE" dirty="0" err="1"/>
              <a:t>and</a:t>
            </a:r>
            <a:r>
              <a:rPr lang="nl-BE" dirty="0"/>
              <a:t> wake </a:t>
            </a:r>
            <a:r>
              <a:rPr lang="nl-BE" dirty="0" err="1"/>
              <a:t>reflection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67300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48517-EAA5-4230-9167-0AD40214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Comparison data &amp; Park (Case 1)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A9C812-EC72-4F84-B13B-1DD5093B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13</a:t>
            </a:fld>
            <a:endParaRPr lang="nl-BE"/>
          </a:p>
        </p:txBody>
      </p:sp>
      <p:pic>
        <p:nvPicPr>
          <p:cNvPr id="8" name="Tijdelijke aanduiding voor inhoud 7" descr="Afbeelding met kaart, tekst&#10;&#10;Beschrijving is gegenereerd met zeer hoge betrouwbaarheid">
            <a:extLst>
              <a:ext uri="{FF2B5EF4-FFF2-40B4-BE49-F238E27FC236}">
                <a16:creationId xmlns:a16="http://schemas.microsoft.com/office/drawing/2014/main" id="{40557F72-E77F-4CA0-83D7-7643F27E4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7" t="2814" r="6609" b="3537"/>
          <a:stretch/>
        </p:blipFill>
        <p:spPr>
          <a:xfrm>
            <a:off x="1470191" y="1668735"/>
            <a:ext cx="9251617" cy="4964872"/>
          </a:xfr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7BF5C20A-1ED1-4DD6-9AD2-F6BBD2AD2E6C}"/>
              </a:ext>
            </a:extLst>
          </p:cNvPr>
          <p:cNvSpPr/>
          <p:nvPr/>
        </p:nvSpPr>
        <p:spPr>
          <a:xfrm>
            <a:off x="917359" y="1299403"/>
            <a:ext cx="7489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Park: </a:t>
            </a:r>
            <a:r>
              <a:rPr lang="nl-BE" dirty="0" err="1"/>
              <a:t>quadratic</a:t>
            </a:r>
            <a:r>
              <a:rPr lang="nl-BE" dirty="0"/>
              <a:t> </a:t>
            </a:r>
            <a:r>
              <a:rPr lang="nl-BE" dirty="0" err="1"/>
              <a:t>superposition</a:t>
            </a:r>
            <a:r>
              <a:rPr lang="nl-BE" dirty="0"/>
              <a:t>,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correction</a:t>
            </a:r>
            <a:r>
              <a:rPr lang="nl-BE" dirty="0"/>
              <a:t> factor </a:t>
            </a:r>
            <a:r>
              <a:rPr lang="nl-BE" dirty="0" err="1"/>
              <a:t>and</a:t>
            </a:r>
            <a:r>
              <a:rPr lang="nl-BE" dirty="0"/>
              <a:t> wake </a:t>
            </a:r>
            <a:r>
              <a:rPr lang="nl-BE" dirty="0" err="1"/>
              <a:t>reflection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6952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142A6-3C8D-40DE-BDDC-2FF72E21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Fuga </a:t>
            </a:r>
            <a:r>
              <a:rPr lang="nl-BE" dirty="0" err="1"/>
              <a:t>results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415DFD-ECEF-44EB-ADB8-A3F59E66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Velocity</a:t>
            </a:r>
            <a:r>
              <a:rPr lang="nl-BE" dirty="0"/>
              <a:t> </a:t>
            </a:r>
            <a:r>
              <a:rPr lang="nl-BE" dirty="0" err="1"/>
              <a:t>along</a:t>
            </a:r>
            <a:r>
              <a:rPr lang="nl-BE" dirty="0"/>
              <a:t> line</a:t>
            </a:r>
          </a:p>
          <a:p>
            <a:pPr lvl="1"/>
            <a:r>
              <a:rPr lang="nl-BE" dirty="0"/>
              <a:t>Full wind farm </a:t>
            </a:r>
          </a:p>
          <a:p>
            <a:pPr lvl="1"/>
            <a:r>
              <a:rPr lang="nl-BE" dirty="0" err="1"/>
              <a:t>Only</a:t>
            </a:r>
            <a:r>
              <a:rPr lang="nl-BE" dirty="0"/>
              <a:t> 3 wind turbines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B9FBBEF-F1DD-4B98-ACE9-2CC4476F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6988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8BC5A-ACB4-43D6-AD09-57D63AF0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To</a:t>
            </a:r>
            <a:r>
              <a:rPr lang="nl-BE" dirty="0"/>
              <a:t> 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BCE17C-D160-4D0E-B476-60BFAA0A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Superposition with LES data</a:t>
            </a:r>
          </a:p>
          <a:p>
            <a:r>
              <a:rPr lang="en-GB" dirty="0"/>
              <a:t>Calibration single wake against LES or BEACon data?</a:t>
            </a:r>
          </a:p>
          <a:p>
            <a:pPr lvl="1"/>
            <a:r>
              <a:rPr lang="en-GB" dirty="0"/>
              <a:t>Calibration for </a:t>
            </a:r>
            <a:r>
              <a:rPr lang="en-GB"/>
              <a:t>every case?</a:t>
            </a:r>
            <a:endParaRPr lang="en-GB" dirty="0"/>
          </a:p>
          <a:p>
            <a:pPr lvl="1"/>
            <a:r>
              <a:rPr lang="en-GB" dirty="0"/>
              <a:t>Calibration for all cases together?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5AFA69A-B79C-44F9-8525-D70E4E36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61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461EB-C88F-4546-88EB-ED5ABFAF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1AFE4D-DE8D-4287-8A04-7BF14D7A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LES data</a:t>
            </a:r>
          </a:p>
          <a:p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</a:t>
            </a:r>
          </a:p>
          <a:p>
            <a:r>
              <a:rPr lang="nl-BE" dirty="0" err="1"/>
              <a:t>Comparison</a:t>
            </a:r>
            <a:r>
              <a:rPr lang="nl-BE" dirty="0"/>
              <a:t> BEACon &amp; LES data</a:t>
            </a:r>
          </a:p>
          <a:p>
            <a:r>
              <a:rPr lang="nl-BE" dirty="0" err="1"/>
              <a:t>Comparison</a:t>
            </a:r>
            <a:r>
              <a:rPr lang="nl-BE" dirty="0"/>
              <a:t> data &amp; PARK model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8ADBC5-28D9-4B24-B50D-E185687C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20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24433-CE3E-43EF-ABF6-12973993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8D1C3B-1BF3-448B-938A-A64E95D4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Case 1</a:t>
            </a:r>
          </a:p>
          <a:p>
            <a:pPr lvl="1"/>
            <a:r>
              <a:rPr lang="nl-BE" dirty="0"/>
              <a:t>11,8 m/s</a:t>
            </a:r>
          </a:p>
          <a:p>
            <a:pPr lvl="1"/>
            <a:r>
              <a:rPr lang="nl-BE" dirty="0"/>
              <a:t>Wind </a:t>
            </a:r>
            <a:r>
              <a:rPr lang="nl-BE" dirty="0" err="1"/>
              <a:t>direction</a:t>
            </a:r>
            <a:r>
              <a:rPr lang="nl-BE" dirty="0"/>
              <a:t> </a:t>
            </a:r>
            <a:r>
              <a:rPr lang="nl-BE" dirty="0" err="1"/>
              <a:t>aligned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wind farm lay-out</a:t>
            </a:r>
          </a:p>
          <a:p>
            <a:r>
              <a:rPr lang="nl-BE" dirty="0">
                <a:solidFill>
                  <a:schemeClr val="bg1">
                    <a:lumMod val="65000"/>
                  </a:schemeClr>
                </a:solidFill>
              </a:rPr>
              <a:t>Case 2</a:t>
            </a:r>
          </a:p>
          <a:p>
            <a:pPr lvl="1"/>
            <a:r>
              <a:rPr lang="nl-BE" dirty="0">
                <a:solidFill>
                  <a:schemeClr val="bg1">
                    <a:lumMod val="65000"/>
                  </a:schemeClr>
                </a:solidFill>
              </a:rPr>
              <a:t>11,8 m/s</a:t>
            </a:r>
          </a:p>
          <a:p>
            <a:pPr lvl="1"/>
            <a:r>
              <a:rPr lang="nl-BE" dirty="0">
                <a:solidFill>
                  <a:schemeClr val="bg1">
                    <a:lumMod val="65000"/>
                  </a:schemeClr>
                </a:solidFill>
              </a:rPr>
              <a:t>Wind </a:t>
            </a:r>
            <a:r>
              <a:rPr lang="nl-BE" dirty="0" err="1">
                <a:solidFill>
                  <a:schemeClr val="bg1">
                    <a:lumMod val="65000"/>
                  </a:schemeClr>
                </a:solidFill>
              </a:rPr>
              <a:t>direction</a:t>
            </a:r>
            <a:r>
              <a:rPr lang="nl-B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BE" dirty="0" err="1">
                <a:solidFill>
                  <a:schemeClr val="bg1">
                    <a:lumMod val="65000"/>
                  </a:schemeClr>
                </a:solidFill>
              </a:rPr>
              <a:t>not</a:t>
            </a:r>
            <a:r>
              <a:rPr lang="nl-B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BE" dirty="0" err="1">
                <a:solidFill>
                  <a:schemeClr val="bg1">
                    <a:lumMod val="65000"/>
                  </a:schemeClr>
                </a:solidFill>
              </a:rPr>
              <a:t>aligned</a:t>
            </a:r>
            <a:r>
              <a:rPr lang="nl-B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BE" dirty="0" err="1">
                <a:solidFill>
                  <a:schemeClr val="bg1">
                    <a:lumMod val="65000"/>
                  </a:schemeClr>
                </a:solidFill>
              </a:rPr>
              <a:t>with</a:t>
            </a:r>
            <a:r>
              <a:rPr lang="nl-BE" dirty="0">
                <a:solidFill>
                  <a:schemeClr val="bg1">
                    <a:lumMod val="65000"/>
                  </a:schemeClr>
                </a:solidFill>
              </a:rPr>
              <a:t> wind farm lay-out</a:t>
            </a:r>
          </a:p>
          <a:p>
            <a:r>
              <a:rPr lang="nl-BE" dirty="0"/>
              <a:t>Case 3</a:t>
            </a:r>
          </a:p>
          <a:p>
            <a:pPr lvl="1"/>
            <a:r>
              <a:rPr lang="nl-BE" dirty="0"/>
              <a:t>9,5 m/s</a:t>
            </a:r>
          </a:p>
          <a:p>
            <a:pPr lvl="1"/>
            <a:r>
              <a:rPr lang="nl-BE" dirty="0"/>
              <a:t>Wind </a:t>
            </a:r>
            <a:r>
              <a:rPr lang="nl-BE" dirty="0" err="1"/>
              <a:t>direction</a:t>
            </a:r>
            <a:r>
              <a:rPr lang="nl-BE" dirty="0"/>
              <a:t> </a:t>
            </a:r>
            <a:r>
              <a:rPr lang="nl-BE" dirty="0" err="1"/>
              <a:t>aligned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wind farm lay-out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23A768-1086-4243-B0F4-79AAAA83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382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E04CD-3D05-41DF-841D-B62B20A9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CA0605-127C-474A-9711-7C1E8AE2C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New data </a:t>
            </a:r>
            <a:r>
              <a:rPr lang="nl-BE" dirty="0" err="1"/>
              <a:t>available</a:t>
            </a:r>
            <a:endParaRPr lang="nl-BE" dirty="0"/>
          </a:p>
          <a:p>
            <a:r>
              <a:rPr lang="nl-BE" dirty="0" err="1"/>
              <a:t>Spatial</a:t>
            </a:r>
            <a:r>
              <a:rPr lang="nl-BE" dirty="0"/>
              <a:t> </a:t>
            </a:r>
            <a:r>
              <a:rPr lang="nl-BE" dirty="0" err="1"/>
              <a:t>averaged</a:t>
            </a:r>
            <a:r>
              <a:rPr lang="nl-BE" dirty="0"/>
              <a:t>: </a:t>
            </a:r>
            <a:r>
              <a:rPr lang="nl-BE" dirty="0" err="1"/>
              <a:t>grid</a:t>
            </a:r>
            <a:r>
              <a:rPr lang="nl-BE" dirty="0"/>
              <a:t> </a:t>
            </a:r>
            <a:r>
              <a:rPr lang="nl-BE" dirty="0" err="1"/>
              <a:t>spacing</a:t>
            </a:r>
            <a:r>
              <a:rPr lang="nl-BE" dirty="0"/>
              <a:t> 25 m</a:t>
            </a:r>
          </a:p>
          <a:p>
            <a:r>
              <a:rPr lang="nl-BE" dirty="0"/>
              <a:t>Time </a:t>
            </a:r>
            <a:r>
              <a:rPr lang="nl-BE" dirty="0" err="1"/>
              <a:t>averaged</a:t>
            </a:r>
            <a:endParaRPr lang="nl-BE" dirty="0"/>
          </a:p>
          <a:p>
            <a:pPr lvl="1"/>
            <a:r>
              <a:rPr lang="nl-BE" dirty="0"/>
              <a:t>T = 10 min</a:t>
            </a:r>
          </a:p>
          <a:p>
            <a:pPr lvl="1"/>
            <a:r>
              <a:rPr lang="nl-BE" dirty="0"/>
              <a:t>Sampling </a:t>
            </a:r>
            <a:r>
              <a:rPr lang="nl-BE" dirty="0" err="1"/>
              <a:t>every</a:t>
            </a:r>
            <a:r>
              <a:rPr lang="nl-BE" dirty="0"/>
              <a:t> 1 min</a:t>
            </a:r>
          </a:p>
          <a:p>
            <a:pPr lvl="1"/>
            <a:r>
              <a:rPr lang="nl-BE" dirty="0" err="1"/>
              <a:t>Moving</a:t>
            </a:r>
            <a:r>
              <a:rPr lang="nl-BE" dirty="0"/>
              <a:t> </a:t>
            </a:r>
            <a:r>
              <a:rPr lang="nl-BE" dirty="0" err="1"/>
              <a:t>window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10 s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CC2D184-0E84-443C-846D-A265CD63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928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C8A91-E624-47EF-9C03-AFA66834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0BC19575-F37E-4861-AB87-D9DABC8C2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nl-BE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𝑝𝑑𝑓</m:t>
                    </m:r>
                  </m:oMath>
                </a14:m>
                <a:r>
                  <a:rPr lang="nl-BE" b="0" dirty="0"/>
                  <a:t> </a:t>
                </a:r>
                <a:br>
                  <a:rPr lang="nl-BE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1,5</m:t>
                        </m:r>
                      </m:sup>
                    </m:sSup>
                  </m:oMath>
                </a14:m>
                <a:r>
                  <a:rPr lang="nl-BE" b="0" dirty="0"/>
                  <a:t> </a:t>
                </a:r>
                <a:br>
                  <a:rPr lang="nl-BE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B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b="0" dirty="0"/>
                  <a:t> </a:t>
                </a: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0BC19575-F37E-4861-AB87-D9DABC8C2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D5E06CC-C793-43A8-A6D1-96BC8243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5</a:t>
            </a:fld>
            <a:endParaRPr lang="nl-BE"/>
          </a:p>
        </p:txBody>
      </p:sp>
      <p:pic>
        <p:nvPicPr>
          <p:cNvPr id="10" name="Afbeelding 9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DD9EE3DB-8E0E-466B-9765-5B8ABAC03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220" y="1391508"/>
            <a:ext cx="6703973" cy="50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9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58437-CFB4-420E-82D8-D99830B7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BEACon &amp; LES data (Case 1)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B66E8D9-F2A7-4364-BDE5-B74FB9FF3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5" t="2586" r="6610" b="3536"/>
          <a:stretch/>
        </p:blipFill>
        <p:spPr>
          <a:xfrm>
            <a:off x="1461053" y="1615108"/>
            <a:ext cx="9417581" cy="5106367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437619C-F936-4299-88B6-88F2CABEBBCE}"/>
              </a:ext>
            </a:extLst>
          </p:cNvPr>
          <p:cNvSpPr txBox="1"/>
          <p:nvPr/>
        </p:nvSpPr>
        <p:spPr>
          <a:xfrm>
            <a:off x="838200" y="132867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 at 100m </a:t>
            </a:r>
            <a:r>
              <a:rPr lang="nl-BE" dirty="0" err="1"/>
              <a:t>height</a:t>
            </a:r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734CEB3-2052-4421-B74D-C7ECA494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6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DD9A4-7CC5-4891-9E11-61804ABB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BEACon &amp; LES data (Case 3)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4C6F934-0840-4964-BD7C-79B547CDB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1" t="3043" r="7055" b="3307"/>
          <a:stretch/>
        </p:blipFill>
        <p:spPr>
          <a:xfrm>
            <a:off x="1508243" y="1639954"/>
            <a:ext cx="9175514" cy="4969565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6C11AE5-8D8C-4B1C-95DC-2FA0185FB3A3}"/>
              </a:ext>
            </a:extLst>
          </p:cNvPr>
          <p:cNvSpPr txBox="1"/>
          <p:nvPr/>
        </p:nvSpPr>
        <p:spPr>
          <a:xfrm>
            <a:off x="838200" y="132867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 at 100m </a:t>
            </a:r>
            <a:r>
              <a:rPr lang="nl-BE" dirty="0" err="1"/>
              <a:t>height</a:t>
            </a:r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B2E12D6-EC15-4E43-916D-2F89832B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039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AFD78-AFA5-4185-A4BB-78CB51DD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Velocity</a:t>
            </a:r>
            <a:r>
              <a:rPr lang="nl-BE" dirty="0"/>
              <a:t> </a:t>
            </a:r>
            <a:r>
              <a:rPr lang="nl-BE" dirty="0" err="1"/>
              <a:t>along</a:t>
            </a:r>
            <a:r>
              <a:rPr lang="nl-BE" dirty="0"/>
              <a:t> line (Case 1) </a:t>
            </a:r>
          </a:p>
        </p:txBody>
      </p:sp>
      <p:pic>
        <p:nvPicPr>
          <p:cNvPr id="5" name="Afbeelding 4" descr="Afbeelding met kaart, tekst&#10;&#10;Beschrijving is gegenereerd met hoge betrouwbaarheid">
            <a:extLst>
              <a:ext uri="{FF2B5EF4-FFF2-40B4-BE49-F238E27FC236}">
                <a16:creationId xmlns:a16="http://schemas.microsoft.com/office/drawing/2014/main" id="{AE52E199-326B-4CDB-8340-4778F44EB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5" t="7358" r="6875" b="3766"/>
          <a:stretch/>
        </p:blipFill>
        <p:spPr>
          <a:xfrm>
            <a:off x="1140301" y="1698004"/>
            <a:ext cx="9911397" cy="50977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4B89FCB-F96E-4754-9993-5F661052983B}"/>
              </a:ext>
            </a:extLst>
          </p:cNvPr>
          <p:cNvSpPr txBox="1"/>
          <p:nvPr/>
        </p:nvSpPr>
        <p:spPr>
          <a:xfrm>
            <a:off x="838200" y="132867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 at 100m </a:t>
            </a:r>
            <a:r>
              <a:rPr lang="nl-BE" dirty="0" err="1"/>
              <a:t>height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F9B37C2-D55C-4C6C-AFA9-724A5212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63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AFD78-AFA5-4185-A4BB-78CB51DD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Velocity</a:t>
            </a:r>
            <a:r>
              <a:rPr lang="nl-BE" dirty="0"/>
              <a:t> </a:t>
            </a:r>
            <a:r>
              <a:rPr lang="nl-BE" dirty="0" err="1"/>
              <a:t>along</a:t>
            </a:r>
            <a:r>
              <a:rPr lang="nl-BE" dirty="0"/>
              <a:t> line (Case 3) </a:t>
            </a:r>
          </a:p>
        </p:txBody>
      </p:sp>
      <p:pic>
        <p:nvPicPr>
          <p:cNvPr id="5" name="Afbeelding 4" descr="Afbeelding met kaart, lucht&#10;&#10;Beschrijving is gegenereerd met hoge betrouwbaarheid">
            <a:extLst>
              <a:ext uri="{FF2B5EF4-FFF2-40B4-BE49-F238E27FC236}">
                <a16:creationId xmlns:a16="http://schemas.microsoft.com/office/drawing/2014/main" id="{AD7E0677-3434-48EE-AB61-396172260D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7" t="7747" r="7531" b="4277"/>
          <a:stretch/>
        </p:blipFill>
        <p:spPr>
          <a:xfrm>
            <a:off x="1137709" y="1690688"/>
            <a:ext cx="9916582" cy="5087863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2B8E5F5-DAAD-42B6-8DFD-2A3F47BD3F1D}"/>
              </a:ext>
            </a:extLst>
          </p:cNvPr>
          <p:cNvSpPr txBox="1"/>
          <p:nvPr/>
        </p:nvSpPr>
        <p:spPr>
          <a:xfrm>
            <a:off x="838200" y="132867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 at 100m </a:t>
            </a:r>
            <a:r>
              <a:rPr lang="nl-BE" dirty="0" err="1"/>
              <a:t>height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F6746CC-CF3C-4B89-B590-FC31DAFF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523109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244</Words>
  <Application>Microsoft Office PowerPoint</Application>
  <PresentationFormat>Breedbeeld</PresentationFormat>
  <Paragraphs>66</Paragraphs>
  <Slides>15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Kantoorthema</vt:lpstr>
      <vt:lpstr>Meeting 9</vt:lpstr>
      <vt:lpstr>Agenda</vt:lpstr>
      <vt:lpstr>Cases</vt:lpstr>
      <vt:lpstr>LES data</vt:lpstr>
      <vt:lpstr>Rotor averaged wind speed</vt:lpstr>
      <vt:lpstr>BEACon &amp; LES data (Case 1)</vt:lpstr>
      <vt:lpstr>BEACon &amp; LES data (Case 3)</vt:lpstr>
      <vt:lpstr>Velocity along line (Case 1) </vt:lpstr>
      <vt:lpstr>Velocity along line (Case 3) </vt:lpstr>
      <vt:lpstr>Rotor averaged wind speed (Case 1)</vt:lpstr>
      <vt:lpstr>Rotor averaged wind speed (Case 3)</vt:lpstr>
      <vt:lpstr>Comparison data &amp; Park (Case 1)</vt:lpstr>
      <vt:lpstr>Comparison data &amp; Park (Case 1)</vt:lpstr>
      <vt:lpstr>Fuga results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9</dc:title>
  <dc:creator>Ottelien Bossuyt</dc:creator>
  <cp:lastModifiedBy>Ottelien Bossuyt</cp:lastModifiedBy>
  <cp:revision>19</cp:revision>
  <dcterms:created xsi:type="dcterms:W3CDTF">2018-03-09T10:14:39Z</dcterms:created>
  <dcterms:modified xsi:type="dcterms:W3CDTF">2018-03-13T08:47:49Z</dcterms:modified>
</cp:coreProperties>
</file>