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9" r:id="rId4"/>
    <p:sldId id="261" r:id="rId5"/>
    <p:sldId id="262" r:id="rId6"/>
    <p:sldId id="263" r:id="rId7"/>
    <p:sldId id="264" r:id="rId8"/>
    <p:sldId id="270" r:id="rId9"/>
    <p:sldId id="265" r:id="rId10"/>
    <p:sldId id="266" r:id="rId11"/>
    <p:sldId id="277" r:id="rId12"/>
    <p:sldId id="267" r:id="rId13"/>
    <p:sldId id="298" r:id="rId14"/>
    <p:sldId id="259" r:id="rId15"/>
    <p:sldId id="294" r:id="rId16"/>
    <p:sldId id="297" r:id="rId17"/>
    <p:sldId id="302" r:id="rId18"/>
    <p:sldId id="296" r:id="rId19"/>
    <p:sldId id="295" r:id="rId20"/>
    <p:sldId id="281" r:id="rId21"/>
    <p:sldId id="279" r:id="rId22"/>
    <p:sldId id="280" r:id="rId23"/>
    <p:sldId id="282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303" r:id="rId3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701" autoAdjust="0"/>
  </p:normalViewPr>
  <p:slideViewPr>
    <p:cSldViewPr snapToGrid="0">
      <p:cViewPr varScale="1">
        <p:scale>
          <a:sx n="73" d="100"/>
          <a:sy n="73" d="100"/>
        </p:scale>
        <p:origin x="10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72722-DEBF-4A0F-A726-797237ED1A02}" type="datetimeFigureOut">
              <a:rPr lang="nl-BE" smtClean="0"/>
              <a:t>10/04/2018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DF60C-D949-4729-9552-336DC516620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497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DTU10MW turbine </a:t>
            </a:r>
            <a:r>
              <a:rPr lang="nl-BE" dirty="0" err="1"/>
              <a:t>scaled</a:t>
            </a:r>
            <a:r>
              <a:rPr lang="nl-BE" dirty="0"/>
              <a:t> (red) </a:t>
            </a:r>
            <a:r>
              <a:rPr lang="nl-BE" dirty="0" err="1"/>
              <a:t>to</a:t>
            </a:r>
            <a:r>
              <a:rPr lang="nl-BE" dirty="0"/>
              <a:t> WMR wind turbine (black): matches </a:t>
            </a:r>
            <a:r>
              <a:rPr lang="nl-BE" dirty="0" err="1"/>
              <a:t>very</a:t>
            </a:r>
            <a:r>
              <a:rPr lang="nl-BE" dirty="0"/>
              <a:t> close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35D12-5DBE-474A-86FF-9EDC2C0F6F5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445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Deflection</a:t>
            </a:r>
            <a:r>
              <a:rPr lang="nl-BE" dirty="0"/>
              <a:t> of wake </a:t>
            </a:r>
            <a:r>
              <a:rPr lang="nl-BE" dirty="0" err="1"/>
              <a:t>seems</a:t>
            </a:r>
            <a:r>
              <a:rPr lang="nl-BE" dirty="0"/>
              <a:t> high.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thrust</a:t>
            </a:r>
            <a:r>
              <a:rPr lang="nl-BE" dirty="0"/>
              <a:t> is </a:t>
            </a:r>
            <a:r>
              <a:rPr lang="nl-BE" dirty="0" err="1"/>
              <a:t>higher</a:t>
            </a:r>
            <a:r>
              <a:rPr lang="nl-BE" dirty="0"/>
              <a:t>, </a:t>
            </a:r>
            <a:r>
              <a:rPr lang="nl-BE" dirty="0" err="1"/>
              <a:t>the</a:t>
            </a:r>
            <a:r>
              <a:rPr lang="nl-BE" dirty="0"/>
              <a:t> wake is </a:t>
            </a:r>
            <a:r>
              <a:rPr lang="nl-BE" dirty="0" err="1"/>
              <a:t>also</a:t>
            </a:r>
            <a:r>
              <a:rPr lang="nl-BE" dirty="0"/>
              <a:t> more </a:t>
            </a:r>
            <a:r>
              <a:rPr lang="nl-BE" dirty="0" err="1"/>
              <a:t>prone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deflection</a:t>
            </a:r>
            <a:br>
              <a:rPr lang="nl-BE" dirty="0"/>
            </a:br>
            <a:r>
              <a:rPr lang="nl-BE" dirty="0"/>
              <a:t>- </a:t>
            </a:r>
            <a:r>
              <a:rPr lang="nl-BE" dirty="0" err="1"/>
              <a:t>Deflection</a:t>
            </a:r>
            <a:r>
              <a:rPr lang="nl-BE" dirty="0"/>
              <a:t> </a:t>
            </a:r>
            <a:r>
              <a:rPr lang="nl-BE" dirty="0" err="1"/>
              <a:t>due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yaw</a:t>
            </a:r>
            <a:r>
              <a:rPr lang="nl-BE" dirty="0"/>
              <a:t> is </a:t>
            </a:r>
            <a:r>
              <a:rPr lang="nl-BE" dirty="0" err="1"/>
              <a:t>mostly</a:t>
            </a:r>
            <a:r>
              <a:rPr lang="nl-BE" dirty="0"/>
              <a:t> in </a:t>
            </a:r>
            <a:r>
              <a:rPr lang="nl-BE" dirty="0" err="1"/>
              <a:t>near</a:t>
            </a:r>
            <a:r>
              <a:rPr lang="nl-BE" dirty="0"/>
              <a:t> wake</a:t>
            </a:r>
          </a:p>
          <a:p>
            <a:pPr marL="171450" indent="-171450">
              <a:buFontTx/>
              <a:buChar char="-"/>
            </a:pP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reasons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deflection</a:t>
            </a:r>
            <a:r>
              <a:rPr lang="nl-BE" dirty="0"/>
              <a:t> </a:t>
            </a:r>
            <a:r>
              <a:rPr lang="nl-BE" dirty="0" err="1"/>
              <a:t>might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nl-BE" dirty="0" err="1"/>
              <a:t>Turbulence</a:t>
            </a:r>
            <a:endParaRPr lang="nl-BE" dirty="0"/>
          </a:p>
          <a:p>
            <a:pPr marL="628650" lvl="1" indent="-171450">
              <a:buFontTx/>
              <a:buChar char="-"/>
            </a:pPr>
            <a:r>
              <a:rPr lang="nl-BE" dirty="0"/>
              <a:t>Veer</a:t>
            </a:r>
          </a:p>
          <a:p>
            <a:pPr marL="628650" lvl="1" indent="-171450">
              <a:buFontTx/>
              <a:buChar char="-"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F60C-D949-4729-9552-336DC516620F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6866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F60C-D949-4729-9552-336DC516620F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368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BE" dirty="0" err="1"/>
              <a:t>Wakes</a:t>
            </a:r>
            <a:r>
              <a:rPr lang="nl-BE" dirty="0"/>
              <a:t> at WT2 </a:t>
            </a:r>
            <a:r>
              <a:rPr lang="nl-BE" dirty="0" err="1"/>
              <a:t>and</a:t>
            </a:r>
            <a:r>
              <a:rPr lang="nl-BE" dirty="0"/>
              <a:t> WT3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scaled</a:t>
            </a:r>
            <a:r>
              <a:rPr lang="nl-BE" dirty="0"/>
              <a:t> as </a:t>
            </a:r>
            <a:r>
              <a:rPr lang="nl-BE" dirty="0" err="1"/>
              <a:t>averaged</a:t>
            </a:r>
            <a:r>
              <a:rPr lang="nl-BE" dirty="0"/>
              <a:t> wind speed is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as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undistrubed</a:t>
            </a:r>
            <a:r>
              <a:rPr lang="nl-BE" dirty="0"/>
              <a:t> </a:t>
            </a:r>
            <a:r>
              <a:rPr lang="nl-BE" dirty="0" err="1"/>
              <a:t>inflow</a:t>
            </a:r>
            <a:r>
              <a:rPr lang="nl-BE" dirty="0"/>
              <a:t> wind speed</a:t>
            </a:r>
          </a:p>
          <a:p>
            <a:pPr marL="171450" indent="-171450">
              <a:buFontTx/>
              <a:buChar char="-"/>
            </a:pPr>
            <a:r>
              <a:rPr lang="nl-BE" dirty="0"/>
              <a:t>Wake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scaled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CT is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endParaRPr lang="nl-BE" dirty="0"/>
          </a:p>
          <a:p>
            <a:pPr marL="0" indent="0">
              <a:buFontTx/>
              <a:buNone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F60C-D949-4729-9552-336DC516620F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047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EA41C-C33D-4199-BF62-ADC5E3F6E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66378C1-4619-4E47-9FD0-4ADB84624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D3480C-E623-445F-9A80-C3C09A3E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2A1-171D-43B1-8613-08868873BBFF}" type="datetime1">
              <a:rPr lang="nl-BE" smtClean="0"/>
              <a:t>10/04/2018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D93677-C21E-401A-9DE4-A04D8D02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CEE402-0EC5-4873-8CAC-5B7E2FAB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671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4BBE4-D17F-4BA1-AAED-A0622E87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DDBF886-4E7E-444D-8C3F-908542AAB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0FC176-990D-4377-A135-617270B67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F916-694F-4237-AD25-918DF8543AFB}" type="datetime1">
              <a:rPr lang="nl-BE" smtClean="0"/>
              <a:t>10/04/2018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B451956-66BB-4B98-BB0F-4F0299B0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C2CA9D-3313-42E8-A3B7-6029AC55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936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6E46980-60E1-44CD-9578-DDF816822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6192F7D-EC1D-4AA2-A802-CCD6E2AE6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4B37E8D-D436-4CF1-B592-56E345EF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5849-EDC8-460F-BF09-D320BE68A723}" type="datetime1">
              <a:rPr lang="nl-BE" smtClean="0"/>
              <a:t>10/04/2018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AC4E6F-F473-4489-92E0-757CE1EC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9C7201-EC02-4593-AC01-D59CCCD8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439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D3D93-E615-49FC-A99D-45B892DC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9167CE-A328-4B37-A5D2-980E948C3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FAEFC7-54CE-40AF-A57A-BFC99235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70BF-58CF-44EF-A89B-0CB0FD46AB55}" type="datetime1">
              <a:rPr lang="nl-BE" smtClean="0"/>
              <a:t>10/04/2018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02DF72-7081-4B3B-ACBC-92D87D3B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6361C4-326A-4A0D-BF89-88BC96D1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37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6A55E-D9C8-4DE7-8D8F-4058C4F1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A612E83-C251-4CED-87EA-BA85FAEAB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6E17EA0-9BA6-4E5D-B4EF-A036017C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2C63-CB35-4707-A99C-00BB59BA57C2}" type="datetime1">
              <a:rPr lang="nl-BE" smtClean="0"/>
              <a:t>10/04/2018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B331B2-64B2-44FF-835F-AB6DE444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F955B5F-772E-453E-8F87-683B582D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231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F3989-3E16-425B-A03E-AA6A69DE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66D819-20F2-43A1-ABFE-354A94745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F95ED83-5088-4A6A-BB52-95526679B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795E4E2-F950-44AD-A3D8-11C90FFF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32FD-E2ED-4E01-BEC3-735051BE5BF4}" type="datetime1">
              <a:rPr lang="nl-BE" smtClean="0"/>
              <a:t>10/04/2018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E129B-E5BC-4A06-AAB5-77836D8D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1BB5C8-79F5-4113-870E-8B654744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071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B56E8-7EAE-4FC0-880A-39B330219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40A26E-4480-4D83-9CDA-EE4F237A3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337C297-A88D-4ACE-B885-C6BA87DE3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FAC16FE-A6E4-40B0-A7C2-719EA5C4E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067FD7A-AB22-49E7-B251-8B548AB38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EFEA24B-9F90-4638-946A-B99D3148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655D-78CA-49F5-938A-F82B68CEFF1F}" type="datetime1">
              <a:rPr lang="nl-BE" smtClean="0"/>
              <a:t>10/04/2018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E9396FF-113E-495C-9CAF-0E8432FB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E86FD11-3854-4B5F-8804-BD2803D9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48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158E3-232B-4BB6-89B3-1BC6A23F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949BB52-B8DD-4DFF-B65F-BC7C2E28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CB64-167D-4BE3-9408-86ECA2120205}" type="datetime1">
              <a:rPr lang="nl-BE" smtClean="0"/>
              <a:t>10/04/2018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88532D-55A9-48BF-B3E6-11F90E02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D102C1F-6363-4969-9253-BBA2342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439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3B40230-C4B8-4509-B6C8-28CF3E8A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1EA0-7545-47EE-86E2-23766D8E6B5C}" type="datetime1">
              <a:rPr lang="nl-BE" smtClean="0"/>
              <a:t>10/04/2018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C3BF16D-D59D-462C-B01B-A485C410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A9553B-5A1C-44CC-B791-1573F79D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131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2F250-78DB-43E5-9900-2B1B2A990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79DE07F-C0B6-495B-B9D0-961248B5C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D79AAFC-B656-493A-9B48-B118D3355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2F6F153-1403-4011-9251-57A8107F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67FD-2925-4931-9CA5-52CEC855BF67}" type="datetime1">
              <a:rPr lang="nl-BE" smtClean="0"/>
              <a:t>10/04/2018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F6354A-66A2-416C-A7F0-53AFD5B7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0559A5F-D851-42A0-ABB9-240C3248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411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6657D-B91B-456A-BD3A-26FE1CDA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0604CE-3AAC-4ED2-AC28-9FEDA410A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00E2FAD-AAC5-4C9E-A56B-59BC8C0D4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493E73A-1755-491E-90D5-BA2D9A66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B4D4-2828-4228-9AFC-6DA9C2F61692}" type="datetime1">
              <a:rPr lang="nl-BE" smtClean="0"/>
              <a:t>10/04/2018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0D63227-0B36-4F88-BB4A-D349CA30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D11E523-85E2-4C92-9D9F-5D25D091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7D9CDE7-AA27-4C58-A297-FE191F624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AB453C1-CB5F-4500-A984-00E23F957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1E9ECA-CFF6-4B96-B98B-854BA5C56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64B94-9FEF-446C-BD9B-F88984A19E5A}" type="datetime1">
              <a:rPr lang="nl-BE" smtClean="0"/>
              <a:t>10/04/2018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16C2C5E-1853-428E-BF26-7E23F1D28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B9F7CBF-2349-4796-B26B-0FED8092A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46CEE-3AE5-4CB7-A737-0ADD03AC38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039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1111A-DD0B-4B92-B62A-9DB24BC19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Thesis Meeting 11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806B1CA-2A31-4EFA-95B5-A23BB0C015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Tuesday</a:t>
            </a:r>
            <a:r>
              <a:rPr lang="nl-BE" dirty="0"/>
              <a:t> 10/04/2018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5491190-DD95-4271-82C2-548CCB82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7860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B0ACD-542D-4709-9B48-DBFE57C1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7448"/>
            <a:ext cx="10515600" cy="1325563"/>
          </a:xfrm>
        </p:spPr>
        <p:txBody>
          <a:bodyPr>
            <a:normAutofit/>
          </a:bodyPr>
          <a:lstStyle/>
          <a:p>
            <a:r>
              <a:rPr lang="nl-BE" sz="2400" dirty="0" err="1"/>
              <a:t>Mean</a:t>
            </a:r>
            <a:r>
              <a:rPr lang="nl-BE" sz="2400" dirty="0"/>
              <a:t> wind speed (+-</a:t>
            </a:r>
            <a:r>
              <a:rPr lang="nl-BE" sz="2400" dirty="0" err="1"/>
              <a:t>std</a:t>
            </a:r>
            <a:r>
              <a:rPr lang="nl-BE" sz="2400" dirty="0"/>
              <a:t>) at 100 m </a:t>
            </a:r>
            <a:r>
              <a:rPr lang="nl-BE" sz="2400" dirty="0" err="1"/>
              <a:t>along</a:t>
            </a:r>
            <a:r>
              <a:rPr lang="nl-BE" sz="2400" dirty="0"/>
              <a:t> line in </a:t>
            </a:r>
            <a:r>
              <a:rPr lang="nl-BE" sz="2400" dirty="0" err="1"/>
              <a:t>streamwise</a:t>
            </a:r>
            <a:r>
              <a:rPr lang="nl-BE" sz="2400" dirty="0"/>
              <a:t> </a:t>
            </a:r>
            <a:r>
              <a:rPr lang="nl-BE" sz="2400" dirty="0" err="1"/>
              <a:t>direction</a:t>
            </a:r>
            <a:endParaRPr lang="nl-BE" sz="2400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B6CA29E-33EF-4DE0-A7FE-5852AFF83C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l="9922" t="12222" r="7812" b="8473"/>
          <a:stretch/>
        </p:blipFill>
        <p:spPr>
          <a:xfrm>
            <a:off x="1209675" y="1114425"/>
            <a:ext cx="10029825" cy="5438775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853FC7A0-12F7-4682-BA59-F62073A88B14}"/>
              </a:ext>
            </a:extLst>
          </p:cNvPr>
          <p:cNvSpPr txBox="1"/>
          <p:nvPr/>
        </p:nvSpPr>
        <p:spPr>
          <a:xfrm>
            <a:off x="369277" y="6444762"/>
            <a:ext cx="876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LES </a:t>
            </a:r>
            <a:r>
              <a:rPr lang="nl-BE" dirty="0" err="1"/>
              <a:t>results</a:t>
            </a:r>
            <a:r>
              <a:rPr lang="nl-BE" dirty="0"/>
              <a:t>: </a:t>
            </a:r>
            <a:r>
              <a:rPr lang="nl-BE" dirty="0" err="1"/>
              <a:t>total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of data (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enough</a:t>
            </a:r>
            <a:r>
              <a:rPr lang="nl-BE" dirty="0"/>
              <a:t> data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calculate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ensemble </a:t>
            </a:r>
            <a:r>
              <a:rPr lang="nl-BE" dirty="0" err="1"/>
              <a:t>mean</a:t>
            </a:r>
            <a:r>
              <a:rPr lang="nl-BE" dirty="0"/>
              <a:t>)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29B1619-3A10-43D4-8E3E-767E1624A047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1. New LES simulations (preliminary results)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CBAB383-7C08-4CFC-862E-289194D8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33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AF936C8-9338-4954-B339-290BD55D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11</a:t>
            </a:fld>
            <a:endParaRPr lang="nl-B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9335D476-66F1-496C-A9FE-87DCD63DD298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1+. Simple </a:t>
            </a:r>
            <a:r>
              <a:rPr lang="nl-BE" dirty="0" err="1"/>
              <a:t>induction</a:t>
            </a:r>
            <a:r>
              <a:rPr lang="nl-BE" dirty="0"/>
              <a:t> model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9E40986-2481-49B8-8025-970DCC72C653}"/>
              </a:ext>
            </a:extLst>
          </p:cNvPr>
          <p:cNvSpPr txBox="1"/>
          <p:nvPr/>
        </p:nvSpPr>
        <p:spPr>
          <a:xfrm>
            <a:off x="95250" y="6470650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/>
              <a:t>A </a:t>
            </a:r>
            <a:r>
              <a:rPr lang="nl-BE" sz="1400" dirty="0" err="1"/>
              <a:t>simple</a:t>
            </a:r>
            <a:r>
              <a:rPr lang="nl-BE" sz="1400" dirty="0"/>
              <a:t> model of </a:t>
            </a:r>
            <a:r>
              <a:rPr lang="nl-BE" sz="1400" dirty="0" err="1"/>
              <a:t>the</a:t>
            </a:r>
            <a:r>
              <a:rPr lang="nl-BE" sz="1400" dirty="0"/>
              <a:t> wind turbine </a:t>
            </a:r>
            <a:r>
              <a:rPr lang="nl-BE" sz="1400" dirty="0" err="1"/>
              <a:t>induction</a:t>
            </a:r>
            <a:r>
              <a:rPr lang="nl-BE" sz="1400" dirty="0"/>
              <a:t> zone </a:t>
            </a:r>
            <a:r>
              <a:rPr lang="nl-BE" sz="1400" dirty="0" err="1"/>
              <a:t>derived</a:t>
            </a:r>
            <a:r>
              <a:rPr lang="nl-BE" sz="1400" dirty="0"/>
              <a:t> </a:t>
            </a:r>
            <a:r>
              <a:rPr lang="nl-BE" sz="1400" dirty="0" err="1"/>
              <a:t>from</a:t>
            </a:r>
            <a:r>
              <a:rPr lang="nl-BE" sz="1400" dirty="0"/>
              <a:t> </a:t>
            </a:r>
            <a:r>
              <a:rPr lang="nl-BE" sz="1400" dirty="0" err="1"/>
              <a:t>numerical</a:t>
            </a:r>
            <a:r>
              <a:rPr lang="nl-BE" sz="1400" dirty="0"/>
              <a:t> </a:t>
            </a:r>
            <a:r>
              <a:rPr lang="nl-BE" sz="1400" dirty="0" err="1"/>
              <a:t>simulations</a:t>
            </a:r>
            <a:r>
              <a:rPr lang="nl-BE" sz="1400" dirty="0"/>
              <a:t> – </a:t>
            </a:r>
            <a:r>
              <a:rPr lang="nl-BE" sz="1400" dirty="0" err="1"/>
              <a:t>N.Troldborg</a:t>
            </a:r>
            <a:r>
              <a:rPr lang="nl-BE" sz="1400" dirty="0"/>
              <a:t> et al.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48A87DC-8A3D-49BF-8C83-528025875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33" r="26330" b="16042"/>
          <a:stretch/>
        </p:blipFill>
        <p:spPr>
          <a:xfrm>
            <a:off x="5829300" y="1721643"/>
            <a:ext cx="5362575" cy="417024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8FEA19F3-C03D-4FB9-AA20-078A4D172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983699"/>
            <a:ext cx="5256008" cy="340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95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>
            <a:extLst>
              <a:ext uri="{FF2B5EF4-FFF2-40B4-BE49-F238E27FC236}">
                <a16:creationId xmlns:a16="http://schemas.microsoft.com/office/drawing/2014/main" id="{5EC741EA-0ACD-4DFB-A206-DCEA61C1C034}"/>
              </a:ext>
            </a:extLst>
          </p:cNvPr>
          <p:cNvSpPr txBox="1"/>
          <p:nvPr/>
        </p:nvSpPr>
        <p:spPr>
          <a:xfrm>
            <a:off x="11034345" y="1100966"/>
            <a:ext cx="1565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WT1 + ~3,4,5,6 D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4EB773E-9C4D-4EA9-AEC7-4909C34DCE2B}"/>
              </a:ext>
            </a:extLst>
          </p:cNvPr>
          <p:cNvSpPr txBox="1"/>
          <p:nvPr/>
        </p:nvSpPr>
        <p:spPr>
          <a:xfrm>
            <a:off x="11091495" y="3959469"/>
            <a:ext cx="145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WT2 + ~3,4,5,6 D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E78254E-1BA9-4121-B151-09C52C0C7C1F}"/>
              </a:ext>
            </a:extLst>
          </p:cNvPr>
          <p:cNvSpPr txBox="1"/>
          <p:nvPr/>
        </p:nvSpPr>
        <p:spPr>
          <a:xfrm>
            <a:off x="369277" y="6444762"/>
            <a:ext cx="876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LES </a:t>
            </a:r>
            <a:r>
              <a:rPr lang="nl-BE" dirty="0" err="1"/>
              <a:t>results</a:t>
            </a:r>
            <a:r>
              <a:rPr lang="nl-BE" dirty="0"/>
              <a:t>: </a:t>
            </a:r>
            <a:r>
              <a:rPr lang="nl-BE" dirty="0" err="1"/>
              <a:t>total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of data (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enough</a:t>
            </a:r>
            <a:r>
              <a:rPr lang="nl-BE" dirty="0"/>
              <a:t> data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calculate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ensemble </a:t>
            </a:r>
            <a:r>
              <a:rPr lang="nl-BE" dirty="0" err="1"/>
              <a:t>mean</a:t>
            </a:r>
            <a:r>
              <a:rPr lang="nl-BE" dirty="0"/>
              <a:t>)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BD146A48-6A2C-4A6A-85BB-391AC1E3220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368" y="751103"/>
            <a:ext cx="10541977" cy="5661310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9E6E8029-FE1B-4A87-9459-7485090EAB30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1. New LES simulations (preliminary results)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11E2A1F-4448-4CCA-AF83-CFCB8B01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767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5A2EAA-50EB-469A-8CC9-F901201DA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148"/>
            <a:ext cx="10515600" cy="4351338"/>
          </a:xfrm>
        </p:spPr>
        <p:txBody>
          <a:bodyPr/>
          <a:lstStyle/>
          <a:p>
            <a:r>
              <a:rPr lang="nl-BE" dirty="0" err="1"/>
              <a:t>Difference</a:t>
            </a:r>
            <a:r>
              <a:rPr lang="nl-BE" dirty="0"/>
              <a:t> </a:t>
            </a:r>
            <a:r>
              <a:rPr lang="nl-BE" dirty="0" err="1"/>
              <a:t>due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controller of LES wind turbine?</a:t>
            </a:r>
          </a:p>
          <a:p>
            <a:r>
              <a:rPr lang="nl-BE" dirty="0"/>
              <a:t>Or </a:t>
            </a:r>
            <a:r>
              <a:rPr lang="nl-BE" dirty="0" err="1"/>
              <a:t>interpolate</a:t>
            </a:r>
            <a:r>
              <a:rPr lang="nl-BE" dirty="0"/>
              <a:t> LES data in a different way?</a:t>
            </a:r>
          </a:p>
          <a:p>
            <a:pPr lvl="1"/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inclined</a:t>
            </a:r>
            <a:r>
              <a:rPr lang="nl-BE" dirty="0"/>
              <a:t> </a:t>
            </a:r>
            <a:r>
              <a:rPr lang="nl-BE" dirty="0" err="1"/>
              <a:t>planes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extract LES data</a:t>
            </a:r>
          </a:p>
          <a:p>
            <a:pPr lvl="1"/>
            <a:r>
              <a:rPr lang="nl-BE" dirty="0"/>
              <a:t>Volume </a:t>
            </a:r>
            <a:r>
              <a:rPr lang="nl-BE" dirty="0" err="1"/>
              <a:t>averaging</a:t>
            </a:r>
            <a:r>
              <a:rPr lang="nl-BE" dirty="0"/>
              <a:t> (</a:t>
            </a:r>
            <a:r>
              <a:rPr lang="nl-BE" dirty="0" err="1"/>
              <a:t>formed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inclined</a:t>
            </a:r>
            <a:r>
              <a:rPr lang="nl-BE" dirty="0"/>
              <a:t> </a:t>
            </a:r>
            <a:r>
              <a:rPr lang="nl-BE" dirty="0" err="1"/>
              <a:t>planes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grid</a:t>
            </a:r>
            <a:r>
              <a:rPr lang="nl-BE" dirty="0"/>
              <a:t> points)</a:t>
            </a:r>
          </a:p>
          <a:p>
            <a:pPr lvl="1"/>
            <a:r>
              <a:rPr lang="nl-BE" dirty="0" err="1"/>
              <a:t>Afterwards</a:t>
            </a:r>
            <a:r>
              <a:rPr lang="nl-BE" dirty="0"/>
              <a:t> </a:t>
            </a:r>
            <a:r>
              <a:rPr lang="nl-BE" dirty="0" err="1"/>
              <a:t>spatial</a:t>
            </a:r>
            <a:r>
              <a:rPr lang="nl-BE" dirty="0"/>
              <a:t> </a:t>
            </a:r>
            <a:r>
              <a:rPr lang="nl-BE" dirty="0" err="1"/>
              <a:t>average</a:t>
            </a:r>
            <a:r>
              <a:rPr lang="nl-BE" dirty="0"/>
              <a:t> on </a:t>
            </a:r>
            <a:r>
              <a:rPr lang="nl-BE" dirty="0" err="1"/>
              <a:t>Cartesian</a:t>
            </a:r>
            <a:r>
              <a:rPr lang="nl-BE" dirty="0"/>
              <a:t> </a:t>
            </a:r>
            <a:r>
              <a:rPr lang="nl-BE" dirty="0" err="1"/>
              <a:t>grid</a:t>
            </a:r>
            <a:endParaRPr lang="nl-BE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nl-BE" dirty="0">
                <a:sym typeface="Wingdings" panose="05000000000000000000" pitchFamily="2" charset="2"/>
              </a:rPr>
              <a:t>Information </a:t>
            </a:r>
            <a:r>
              <a:rPr lang="nl-BE" dirty="0" err="1">
                <a:sym typeface="Wingdings" panose="05000000000000000000" pitchFamily="2" charset="2"/>
              </a:rPr>
              <a:t>from</a:t>
            </a:r>
            <a:r>
              <a:rPr lang="nl-BE" dirty="0">
                <a:sym typeface="Wingdings" panose="05000000000000000000" pitchFamily="2" charset="2"/>
              </a:rPr>
              <a:t> BEACon </a:t>
            </a:r>
            <a:r>
              <a:rPr lang="nl-BE" dirty="0" err="1">
                <a:sym typeface="Wingdings" panose="05000000000000000000" pitchFamily="2" charset="2"/>
              </a:rPr>
              <a:t>method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needed</a:t>
            </a:r>
            <a:endParaRPr lang="nl-BE" dirty="0">
              <a:sym typeface="Wingdings" panose="05000000000000000000" pitchFamily="2" charset="2"/>
            </a:endParaRP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Inclided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planes</a:t>
            </a:r>
            <a:r>
              <a:rPr lang="nl-BE" dirty="0">
                <a:sym typeface="Wingdings" panose="05000000000000000000" pitchFamily="2" charset="2"/>
              </a:rPr>
              <a:t> + </a:t>
            </a:r>
            <a:r>
              <a:rPr lang="nl-BE" dirty="0" err="1">
                <a:sym typeface="Wingdings" panose="05000000000000000000" pitchFamily="2" charset="2"/>
              </a:rPr>
              <a:t>grid</a:t>
            </a:r>
            <a:r>
              <a:rPr lang="nl-BE" dirty="0">
                <a:sym typeface="Wingdings" panose="05000000000000000000" pitchFamily="2" charset="2"/>
              </a:rPr>
              <a:t> points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F02B0688-5D94-4E64-9C91-3A7F8FAABEEE}"/>
              </a:ext>
            </a:extLst>
          </p:cNvPr>
          <p:cNvSpPr txBox="1">
            <a:spLocks/>
          </p:cNvSpPr>
          <p:nvPr/>
        </p:nvSpPr>
        <p:spPr>
          <a:xfrm>
            <a:off x="755923" y="254977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1. New LES </a:t>
            </a:r>
            <a:r>
              <a:rPr lang="nl-BE" dirty="0" err="1"/>
              <a:t>simulations</a:t>
            </a:r>
            <a:r>
              <a:rPr lang="nl-BE" dirty="0"/>
              <a:t> (</a:t>
            </a:r>
            <a:r>
              <a:rPr lang="nl-BE" dirty="0" err="1"/>
              <a:t>preliminary</a:t>
            </a:r>
            <a:r>
              <a:rPr lang="nl-BE" dirty="0"/>
              <a:t> </a:t>
            </a:r>
            <a:r>
              <a:rPr lang="nl-BE" dirty="0" err="1"/>
              <a:t>results</a:t>
            </a:r>
            <a:r>
              <a:rPr lang="nl-BE" dirty="0"/>
              <a:t>)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ADFAA31-D670-406F-A104-0ADDF335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211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D895C-F4A4-4954-9BD5-2C1DC6C5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2. LES </a:t>
            </a:r>
            <a:r>
              <a:rPr lang="nl-BE" dirty="0" err="1"/>
              <a:t>Superposition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E0E88F-07CF-4E50-81CA-67E849715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Single Wake</a:t>
            </a:r>
          </a:p>
          <a:p>
            <a:r>
              <a:rPr lang="nl-BE" dirty="0" err="1"/>
              <a:t>Superposition</a:t>
            </a:r>
            <a:endParaRPr lang="nl-BE" dirty="0"/>
          </a:p>
          <a:p>
            <a:r>
              <a:rPr lang="nl-BE" dirty="0"/>
              <a:t>Wake </a:t>
            </a:r>
            <a:r>
              <a:rPr lang="nl-BE" dirty="0" err="1"/>
              <a:t>boundary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69F138-E378-4C95-A714-434DF37E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3532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0BACA4B5-3958-44A6-9E14-EF1DDADB6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13681" y="3659464"/>
            <a:ext cx="11024317" cy="2583074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15665AD-981D-464E-B3E7-93B773DE3BE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1546" y="846626"/>
            <a:ext cx="11024316" cy="2662219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3996F965-A9BF-49A1-986E-752B20F3358D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(Single Wake)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DDE50975-68CE-44DA-8E8C-9A80E681A96A}"/>
              </a:ext>
            </a:extLst>
          </p:cNvPr>
          <p:cNvSpPr txBox="1"/>
          <p:nvPr/>
        </p:nvSpPr>
        <p:spPr>
          <a:xfrm>
            <a:off x="10807214" y="1905330"/>
            <a:ext cx="24178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Yaw</a:t>
            </a:r>
            <a:r>
              <a:rPr lang="nl-BE" dirty="0"/>
              <a:t> error</a:t>
            </a:r>
          </a:p>
          <a:p>
            <a:r>
              <a:rPr lang="nl-BE" dirty="0"/>
              <a:t>Case 1: -1,06°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Yaw</a:t>
            </a:r>
            <a:r>
              <a:rPr lang="nl-BE" dirty="0"/>
              <a:t> error</a:t>
            </a:r>
            <a:br>
              <a:rPr lang="nl-BE" dirty="0"/>
            </a:br>
            <a:r>
              <a:rPr lang="nl-BE" dirty="0"/>
              <a:t>Case 3: -0,52°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E22349BC-D4C4-4CAC-AEB6-C59DCC0D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3270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EA137967-EBB9-4AEB-B37C-B4130C1AF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7682" y="1253331"/>
            <a:ext cx="5611844" cy="435133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BF24A49-F360-4104-8512-149611DB89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t="-1" b="970"/>
          <a:stretch/>
        </p:blipFill>
        <p:spPr>
          <a:xfrm>
            <a:off x="6096000" y="1253331"/>
            <a:ext cx="5611844" cy="4435429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2E3A9046-FF28-404F-A8EF-BE4BC86019F8}"/>
              </a:ext>
            </a:extLst>
          </p:cNvPr>
          <p:cNvSpPr txBox="1">
            <a:spLocks/>
          </p:cNvSpPr>
          <p:nvPr/>
        </p:nvSpPr>
        <p:spPr>
          <a:xfrm>
            <a:off x="755923" y="114299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(Single Wake)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9CB953E-AA7F-4B6F-B4ED-9FB477A2B8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0312" t="77999" r="10078" b="12473"/>
          <a:stretch/>
        </p:blipFill>
        <p:spPr>
          <a:xfrm>
            <a:off x="4370660" y="4383927"/>
            <a:ext cx="1171575" cy="61912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C3181FE-1FD3-49E2-8051-0C7AD772C3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0312" t="77999" r="10078" b="12473"/>
          <a:stretch/>
        </p:blipFill>
        <p:spPr>
          <a:xfrm>
            <a:off x="10331111" y="4565635"/>
            <a:ext cx="1171575" cy="619126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46A3599F-9AD0-420F-B0E3-9EF80803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1651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2E3A9046-FF28-404F-A8EF-BE4BC86019F8}"/>
              </a:ext>
            </a:extLst>
          </p:cNvPr>
          <p:cNvSpPr txBox="1">
            <a:spLocks/>
          </p:cNvSpPr>
          <p:nvPr/>
        </p:nvSpPr>
        <p:spPr>
          <a:xfrm>
            <a:off x="755923" y="114299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(Single Wake)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4CBB169-45CB-45C4-95E0-23D3A0A7D1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b="54908"/>
          <a:stretch/>
        </p:blipFill>
        <p:spPr>
          <a:xfrm>
            <a:off x="0" y="1001439"/>
            <a:ext cx="10515600" cy="242756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D79805E9-753A-4D61-8825-4F9E38296E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t="54908"/>
          <a:stretch/>
        </p:blipFill>
        <p:spPr>
          <a:xfrm>
            <a:off x="0" y="3794829"/>
            <a:ext cx="10515600" cy="2427561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886D644C-5BD0-4AB1-87FF-A742223CD446}"/>
              </a:ext>
            </a:extLst>
          </p:cNvPr>
          <p:cNvSpPr txBox="1"/>
          <p:nvPr/>
        </p:nvSpPr>
        <p:spPr>
          <a:xfrm>
            <a:off x="485775" y="6324600"/>
            <a:ext cx="747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Deflection</a:t>
            </a:r>
            <a:r>
              <a:rPr lang="nl-BE" dirty="0"/>
              <a:t> of center line (</a:t>
            </a:r>
            <a:r>
              <a:rPr lang="nl-BE" dirty="0" err="1"/>
              <a:t>Jiménez</a:t>
            </a:r>
            <a:r>
              <a:rPr lang="nl-BE" dirty="0"/>
              <a:t> et al., Gebraad et al.)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34B9B442-27C6-43E0-A0A6-F4410028217C}"/>
              </a:ext>
            </a:extLst>
          </p:cNvPr>
          <p:cNvSpPr txBox="1"/>
          <p:nvPr/>
        </p:nvSpPr>
        <p:spPr>
          <a:xfrm>
            <a:off x="10515600" y="635610"/>
            <a:ext cx="24178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Deflection</a:t>
            </a:r>
            <a:r>
              <a:rPr lang="nl-BE" dirty="0"/>
              <a:t> of </a:t>
            </a:r>
            <a:br>
              <a:rPr lang="nl-BE" dirty="0"/>
            </a:br>
            <a:r>
              <a:rPr lang="nl-BE" dirty="0"/>
              <a:t>center line </a:t>
            </a:r>
            <a:r>
              <a:rPr lang="nl-BE" dirty="0" err="1"/>
              <a:t>if</a:t>
            </a:r>
            <a:br>
              <a:rPr lang="nl-BE" dirty="0"/>
            </a:br>
            <a:endParaRPr lang="nl-BE" dirty="0"/>
          </a:p>
          <a:p>
            <a:br>
              <a:rPr lang="nl-BE" dirty="0"/>
            </a:br>
            <a:r>
              <a:rPr lang="nl-BE" dirty="0" err="1"/>
              <a:t>Yaw</a:t>
            </a:r>
            <a:r>
              <a:rPr lang="nl-BE" dirty="0"/>
              <a:t> error</a:t>
            </a:r>
          </a:p>
          <a:p>
            <a:r>
              <a:rPr lang="nl-BE" dirty="0"/>
              <a:t>Case 1: -1,06°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Yaw</a:t>
            </a:r>
            <a:r>
              <a:rPr lang="nl-BE" dirty="0"/>
              <a:t> error</a:t>
            </a:r>
            <a:br>
              <a:rPr lang="nl-BE" dirty="0"/>
            </a:br>
            <a:r>
              <a:rPr lang="nl-BE" dirty="0"/>
              <a:t>Case 3: -0,52°</a:t>
            </a: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68F8A82A-1270-4AA5-8745-9E11B000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813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B7368-9576-4417-80EA-9FBF430B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223DB0-7E51-4DBD-8394-41C863722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8A14661-F5C3-4C28-807B-3ED6149C7E6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0074"/>
            <a:ext cx="12192000" cy="6497851"/>
          </a:xfrm>
          <a:prstGeom prst="rect">
            <a:avLst/>
          </a:prstGeom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9FF3F6-2FB1-486E-88B3-E6738EE0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0437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E6B779ED-75EB-4F37-B551-D836445554B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512" y="681037"/>
            <a:ext cx="10848975" cy="5763518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EF9BDF65-F793-43D0-A289-20C92203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551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17439-3A5C-4E7B-9254-D15C3D7D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1F26B2-7D89-41C9-8F06-4E50D4885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/>
              <a:t>New LES </a:t>
            </a:r>
            <a:r>
              <a:rPr lang="nl-BE" dirty="0" err="1"/>
              <a:t>simulations</a:t>
            </a:r>
            <a:r>
              <a:rPr lang="nl-BE" dirty="0"/>
              <a:t> (</a:t>
            </a:r>
            <a:r>
              <a:rPr lang="nl-BE" dirty="0" err="1"/>
              <a:t>preliminary</a:t>
            </a:r>
            <a:r>
              <a:rPr lang="nl-BE" dirty="0"/>
              <a:t> </a:t>
            </a:r>
            <a:r>
              <a:rPr lang="nl-BE" dirty="0" err="1"/>
              <a:t>results</a:t>
            </a:r>
            <a:r>
              <a:rPr lang="nl-BE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LES </a:t>
            </a:r>
            <a:r>
              <a:rPr lang="nl-BE" dirty="0" err="1"/>
              <a:t>superposition</a:t>
            </a:r>
            <a:endParaRPr lang="nl-BE" dirty="0"/>
          </a:p>
          <a:p>
            <a:pPr marL="514350" indent="-514350">
              <a:buFont typeface="+mj-lt"/>
              <a:buAutoNum type="arabicPeriod"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70EA9C6-CE9C-42B5-AB1C-CACC3911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7422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82FA450-88EE-488C-9033-442EE4E07896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(Case 1)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DFB31E7-9F18-4C2C-A021-BE9534498F6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337" y="553344"/>
            <a:ext cx="11363325" cy="6207941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EF236CE1-123C-4D7E-8AAD-5A4352C4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396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7B29ABBC-7741-4267-AB22-693169A8564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112" y="698238"/>
            <a:ext cx="11153775" cy="5959060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0FCFDBC8-6AF2-4C93-8BAA-FB8CEBB63527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(Case 1)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AE7AD8F-C5B8-4EB1-AEB5-76328002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253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0BDAF8E7-07AF-4B32-A891-B87C78323563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(Case 1)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FB2F471-9443-4064-85C9-A8C51402603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9953" y="618026"/>
            <a:ext cx="11356731" cy="6242965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B086A03D-1421-4AA9-B00B-4D2141BE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5012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D96EAA55-B0E4-4C5B-BD04-69DA1633BBA4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(Case 1)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B03C4F1-8CEE-45A8-9B92-4994DCCB01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00" y="618297"/>
            <a:ext cx="11268076" cy="6142988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92DABD7B-3B47-492D-B65C-5CEB3981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9458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D96EAA55-B0E4-4C5B-BD04-69DA1633BBA4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(Case 1)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DAC53C0-2AEE-4DAE-A236-87CDE552232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2900" y="496544"/>
            <a:ext cx="11629292" cy="6264741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A0D5B58-87EF-46B6-8286-378B370A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6317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0BDAF8E7-07AF-4B32-A891-B87C78323563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(Case 1)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A4D6113-253E-401C-B00A-F7124AEEB65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945" y="500633"/>
            <a:ext cx="11436077" cy="6357367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905E8FC8-A45A-4F74-BC0F-80BB9CA1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0321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0BDAF8E7-07AF-4B32-A891-B87C78323563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(Case 1)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FB16C3E-80D2-4CB2-B5B1-89DF369C105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5461" y="2100971"/>
            <a:ext cx="11207262" cy="2656057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C1A286DC-5AD2-47A9-A865-E0611D5D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7159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82FA450-88EE-488C-9033-442EE4E07896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(Case 3)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6B718500-04B1-4FFA-92BD-4F90E2DD19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923" y="784273"/>
            <a:ext cx="10820400" cy="5730048"/>
          </a:xfrm>
          <a:prstGeom prst="rect">
            <a:avLst/>
          </a:pr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F8E01B3-EB22-414F-9D21-AAED6C70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0279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0FCFDBC8-6AF2-4C93-8BAA-FB8CEBB63527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(Case 3)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DBAEA39-6B57-46A8-8A58-99DAFB5372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923" y="618026"/>
            <a:ext cx="10944225" cy="5893044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A83D7553-5E33-43EE-85E9-3BC646A1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1302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0BDAF8E7-07AF-4B32-A891-B87C78323563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(Case 3)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9A2C7A48-CF45-4822-8470-8DDACF2ED8B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2974" y="735360"/>
            <a:ext cx="10848975" cy="5887512"/>
          </a:xfrm>
          <a:prstGeom prst="rect">
            <a:avLst/>
          </a:pr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4D68609-8BE1-43AA-BA7B-17F1BFBF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490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51D0C-28BD-4485-9D97-A8ABE0C0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1a. LES Wind turbine</a:t>
            </a:r>
          </a:p>
        </p:txBody>
      </p:sp>
      <p:pic>
        <p:nvPicPr>
          <p:cNvPr id="5" name="Tijdelijke aanduiding voor inhoud 4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12137FBD-8A20-44ED-86D2-4C448386E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35" y="1220996"/>
            <a:ext cx="9885287" cy="5503840"/>
          </a:xfr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557F4D2-92EC-438D-AE4C-1EBDA7D5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4760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D96EAA55-B0E4-4C5B-BD04-69DA1633BBA4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(Case 3)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59510C71-723F-4EEE-947A-5599578CAC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847" y="618026"/>
            <a:ext cx="11436077" cy="6059414"/>
          </a:xfrm>
          <a:prstGeom prst="rect">
            <a:avLst/>
          </a:pr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D3E466E-06E4-4F9F-95E3-8FD5E67D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1055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D96EAA55-B0E4-4C5B-BD04-69DA1633BBA4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(Case 3)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B2F0AD9A-748C-41A5-A4AC-9BDFA2E8297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823" y="618026"/>
            <a:ext cx="11353800" cy="6097805"/>
          </a:xfrm>
          <a:prstGeom prst="rect">
            <a:avLst/>
          </a:pr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909B7A5-47D4-491D-B438-15F72188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5382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0BDAF8E7-07AF-4B32-A891-B87C78323563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(Case 3)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82CF7112-4C9A-427B-A483-651D8DB84C5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5684" y="618026"/>
            <a:ext cx="11436077" cy="6143052"/>
          </a:xfrm>
          <a:prstGeom prst="rect">
            <a:avLst/>
          </a:pr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D423B70-A874-4E0F-9349-749967EF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383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0BDAF8E7-07AF-4B32-A891-B87C78323563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2. LES </a:t>
            </a:r>
            <a:r>
              <a:rPr lang="nl-BE" dirty="0" err="1"/>
              <a:t>superposition</a:t>
            </a:r>
            <a:r>
              <a:rPr lang="nl-BE" dirty="0"/>
              <a:t> (Case 3)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EFFCF819-44F7-4B0F-98E1-2CF65444C95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907910"/>
            <a:ext cx="12192000" cy="3042180"/>
          </a:xfrm>
          <a:prstGeom prst="rect">
            <a:avLst/>
          </a:pr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4A1B31E-D34E-4B65-8AFE-56B3346D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4051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0BB0D-82CE-4806-A774-B0CE9C66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Next steps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65CBB5-0D98-41AA-98AE-FF5A34790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Mid</a:t>
            </a:r>
            <a:r>
              <a:rPr lang="nl-BE" dirty="0"/>
              <a:t>-term meeting</a:t>
            </a:r>
          </a:p>
          <a:p>
            <a:r>
              <a:rPr lang="nl-BE" dirty="0" err="1"/>
              <a:t>Interpolate</a:t>
            </a:r>
            <a:r>
              <a:rPr lang="nl-BE" dirty="0"/>
              <a:t> LES data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9C510F-748B-4C6C-AD50-0336F993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765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6077B7DF-6C35-409C-B896-6FDC6FC3A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l="8828" t="13611" r="8750" b="7916"/>
          <a:stretch/>
        </p:blipFill>
        <p:spPr>
          <a:xfrm>
            <a:off x="197826" y="723168"/>
            <a:ext cx="11631795" cy="62293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D23D641-309E-4CFA-B19D-42371721B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23" y="96715"/>
            <a:ext cx="10515600" cy="521311"/>
          </a:xfrm>
        </p:spPr>
        <p:txBody>
          <a:bodyPr>
            <a:normAutofit fontScale="90000"/>
          </a:bodyPr>
          <a:lstStyle/>
          <a:p>
            <a:r>
              <a:rPr lang="nl-BE" dirty="0"/>
              <a:t>1. New LES </a:t>
            </a:r>
            <a:r>
              <a:rPr lang="nl-BE" dirty="0" err="1"/>
              <a:t>simulations</a:t>
            </a:r>
            <a:r>
              <a:rPr lang="nl-BE" dirty="0"/>
              <a:t> (</a:t>
            </a:r>
            <a:r>
              <a:rPr lang="nl-BE" dirty="0" err="1"/>
              <a:t>preliminary</a:t>
            </a:r>
            <a:r>
              <a:rPr lang="nl-BE" dirty="0"/>
              <a:t> </a:t>
            </a:r>
            <a:r>
              <a:rPr lang="nl-BE" dirty="0" err="1"/>
              <a:t>results</a:t>
            </a:r>
            <a:r>
              <a:rPr lang="nl-BE" dirty="0"/>
              <a:t>)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D200B75-4826-4C5D-A757-11857DCB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87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C6AD500-A994-41D8-A729-01546CD635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l="8907" t="14027" r="8125" b="7917"/>
          <a:stretch/>
        </p:blipFill>
        <p:spPr>
          <a:xfrm>
            <a:off x="264259" y="854319"/>
            <a:ext cx="11663481" cy="6172201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B93646FB-D0FB-45EE-AEB3-4892E3C288D3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1. New LES simulations (preliminary results)</a:t>
            </a:r>
            <a:endParaRPr lang="nl-BE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0E440FA5-01AD-4B52-8516-55C14717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058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4B5D59-A86C-4C46-BF38-6AD683AD7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D4479B6-A2EB-44B2-880C-BA87AA71B7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l="8985" t="12778" r="8047" b="7362"/>
          <a:stretch/>
        </p:blipFill>
        <p:spPr>
          <a:xfrm>
            <a:off x="220184" y="681037"/>
            <a:ext cx="11751631" cy="6362700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1C2D09ED-0466-4839-94D2-0FC8A807DE10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1. New LES simulations (preliminary results)</a:t>
            </a:r>
            <a:endParaRPr lang="nl-BE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E911B051-0BAF-44C7-B28E-D32742D3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64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B0ACD-542D-4709-9B48-DBFE57C1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23" y="827829"/>
            <a:ext cx="10515600" cy="369332"/>
          </a:xfrm>
        </p:spPr>
        <p:txBody>
          <a:bodyPr>
            <a:normAutofit fontScale="90000"/>
          </a:bodyPr>
          <a:lstStyle/>
          <a:p>
            <a:r>
              <a:rPr lang="nl-BE" sz="2400" dirty="0" err="1"/>
              <a:t>Mean</a:t>
            </a:r>
            <a:r>
              <a:rPr lang="nl-BE" sz="2400" dirty="0"/>
              <a:t> wind speed at 100 m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6737C60-ABF1-4EED-8484-CCEA30D509C0}"/>
              </a:ext>
            </a:extLst>
          </p:cNvPr>
          <p:cNvSpPr txBox="1"/>
          <p:nvPr/>
        </p:nvSpPr>
        <p:spPr>
          <a:xfrm>
            <a:off x="369277" y="6444762"/>
            <a:ext cx="876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LES </a:t>
            </a:r>
            <a:r>
              <a:rPr lang="nl-BE" dirty="0" err="1"/>
              <a:t>results</a:t>
            </a:r>
            <a:r>
              <a:rPr lang="nl-BE" dirty="0"/>
              <a:t>: </a:t>
            </a:r>
            <a:r>
              <a:rPr lang="nl-BE" dirty="0" err="1"/>
              <a:t>total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of data (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enough</a:t>
            </a:r>
            <a:r>
              <a:rPr lang="nl-BE" dirty="0"/>
              <a:t> data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calculate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ensemble </a:t>
            </a:r>
            <a:r>
              <a:rPr lang="nl-BE" dirty="0" err="1"/>
              <a:t>mean</a:t>
            </a:r>
            <a:r>
              <a:rPr lang="nl-BE" dirty="0"/>
              <a:t>)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4716292-D917-474E-8434-84895DB6F6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0477" y="1127707"/>
            <a:ext cx="9978493" cy="5386509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8587E353-196B-423F-95E7-BFBB0061E31D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1. New LES simulations (preliminary results)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4B99B61-2742-4C80-B72C-B126C493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579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80AD0E93-6E96-449B-9821-4C4282DF82B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702" y="618026"/>
            <a:ext cx="11296375" cy="623371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483286B1-6CD3-474F-8B34-5C4382CEDB1B}"/>
              </a:ext>
            </a:extLst>
          </p:cNvPr>
          <p:cNvSpPr txBox="1"/>
          <p:nvPr/>
        </p:nvSpPr>
        <p:spPr>
          <a:xfrm>
            <a:off x="7288823" y="3305908"/>
            <a:ext cx="1565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WT + ~3,4,5,6 D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C3DAA66-50BB-4240-AC4A-CEFEAFEB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23" y="96715"/>
            <a:ext cx="10515600" cy="521311"/>
          </a:xfrm>
        </p:spPr>
        <p:txBody>
          <a:bodyPr>
            <a:normAutofit fontScale="90000"/>
          </a:bodyPr>
          <a:lstStyle/>
          <a:p>
            <a:r>
              <a:rPr lang="nl-BE" dirty="0"/>
              <a:t>1. New LES </a:t>
            </a:r>
            <a:r>
              <a:rPr lang="nl-BE" dirty="0" err="1"/>
              <a:t>simulations</a:t>
            </a:r>
            <a:r>
              <a:rPr lang="nl-BE" dirty="0"/>
              <a:t> (</a:t>
            </a:r>
            <a:r>
              <a:rPr lang="nl-BE" dirty="0" err="1"/>
              <a:t>preliminary</a:t>
            </a:r>
            <a:r>
              <a:rPr lang="nl-BE" dirty="0"/>
              <a:t> </a:t>
            </a:r>
            <a:r>
              <a:rPr lang="nl-BE" dirty="0" err="1"/>
              <a:t>results</a:t>
            </a:r>
            <a:r>
              <a:rPr lang="nl-BE" dirty="0"/>
              <a:t>)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5433F780-59AB-4C57-998A-22A2FD7B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305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B0ACD-542D-4709-9B48-DBFE57C1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7448"/>
            <a:ext cx="10515600" cy="1325563"/>
          </a:xfrm>
        </p:spPr>
        <p:txBody>
          <a:bodyPr>
            <a:normAutofit/>
          </a:bodyPr>
          <a:lstStyle/>
          <a:p>
            <a:r>
              <a:rPr lang="nl-BE" sz="2400" dirty="0" err="1"/>
              <a:t>Mean</a:t>
            </a:r>
            <a:r>
              <a:rPr lang="nl-BE" sz="2400" dirty="0"/>
              <a:t> wind speed at 100 m </a:t>
            </a:r>
            <a:r>
              <a:rPr lang="nl-BE" sz="2400" dirty="0" err="1"/>
              <a:t>along</a:t>
            </a:r>
            <a:r>
              <a:rPr lang="nl-BE" sz="2400" dirty="0"/>
              <a:t> line in </a:t>
            </a:r>
            <a:r>
              <a:rPr lang="nl-BE" sz="2400" dirty="0" err="1"/>
              <a:t>streamwise</a:t>
            </a:r>
            <a:r>
              <a:rPr lang="nl-BE" sz="2400" dirty="0"/>
              <a:t> </a:t>
            </a:r>
            <a:r>
              <a:rPr lang="nl-BE" sz="2400" dirty="0" err="1"/>
              <a:t>direction</a:t>
            </a:r>
            <a:endParaRPr lang="nl-BE" sz="24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2FD0C85-5487-498F-B7CE-B804F5B41A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l="9297" t="11250" r="6640" b="8056"/>
          <a:stretch/>
        </p:blipFill>
        <p:spPr>
          <a:xfrm>
            <a:off x="990600" y="1017710"/>
            <a:ext cx="10248900" cy="5534026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B50858A4-2E80-42C3-89F0-DFC6EEECEB31}"/>
              </a:ext>
            </a:extLst>
          </p:cNvPr>
          <p:cNvSpPr txBox="1"/>
          <p:nvPr/>
        </p:nvSpPr>
        <p:spPr>
          <a:xfrm>
            <a:off x="369277" y="6444762"/>
            <a:ext cx="876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LES </a:t>
            </a:r>
            <a:r>
              <a:rPr lang="nl-BE" dirty="0" err="1"/>
              <a:t>results</a:t>
            </a:r>
            <a:r>
              <a:rPr lang="nl-BE" dirty="0"/>
              <a:t>: </a:t>
            </a:r>
            <a:r>
              <a:rPr lang="nl-BE" dirty="0" err="1"/>
              <a:t>total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of data (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enough</a:t>
            </a:r>
            <a:r>
              <a:rPr lang="nl-BE" dirty="0"/>
              <a:t> data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calculate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ensemble </a:t>
            </a:r>
            <a:r>
              <a:rPr lang="nl-BE" dirty="0" err="1"/>
              <a:t>mean</a:t>
            </a:r>
            <a:r>
              <a:rPr lang="nl-BE" dirty="0"/>
              <a:t>)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03F09DD-AB65-44A7-ADF8-D239C347EC22}"/>
              </a:ext>
            </a:extLst>
          </p:cNvPr>
          <p:cNvSpPr txBox="1">
            <a:spLocks/>
          </p:cNvSpPr>
          <p:nvPr/>
        </p:nvSpPr>
        <p:spPr>
          <a:xfrm>
            <a:off x="755923" y="96715"/>
            <a:ext cx="10515600" cy="52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1. New LES simulations (preliminary results)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FC30022-B3C8-41B1-8741-D4D7AB49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CEE-3AE5-4CB7-A737-0ADD03AC3812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179088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574</Words>
  <Application>Microsoft Office PowerPoint</Application>
  <PresentationFormat>Breedbeeld</PresentationFormat>
  <Paragraphs>127</Paragraphs>
  <Slides>34</Slides>
  <Notes>4</Notes>
  <HiddenSlides>7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Kantoorthema</vt:lpstr>
      <vt:lpstr>Thesis Meeting 11</vt:lpstr>
      <vt:lpstr>Agenda</vt:lpstr>
      <vt:lpstr>1a. LES Wind turbine</vt:lpstr>
      <vt:lpstr>1. New LES simulations (preliminary results)</vt:lpstr>
      <vt:lpstr>PowerPoint-presentatie</vt:lpstr>
      <vt:lpstr>PowerPoint-presentatie</vt:lpstr>
      <vt:lpstr>Mean wind speed at 100 m</vt:lpstr>
      <vt:lpstr>1. New LES simulations (preliminary results)</vt:lpstr>
      <vt:lpstr>Mean wind speed at 100 m along line in streamwise direction</vt:lpstr>
      <vt:lpstr>Mean wind speed (+-std) at 100 m along line in streamwise direction</vt:lpstr>
      <vt:lpstr>PowerPoint-presentatie</vt:lpstr>
      <vt:lpstr>PowerPoint-presentatie</vt:lpstr>
      <vt:lpstr>PowerPoint-presentatie</vt:lpstr>
      <vt:lpstr>2. LES Superposition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Meeting 11</dc:title>
  <dc:creator>Ottelien Bossuyt</dc:creator>
  <cp:lastModifiedBy>Ottelien Bossuyt</cp:lastModifiedBy>
  <cp:revision>39</cp:revision>
  <dcterms:created xsi:type="dcterms:W3CDTF">2018-04-05T12:06:27Z</dcterms:created>
  <dcterms:modified xsi:type="dcterms:W3CDTF">2018-04-10T14:28:22Z</dcterms:modified>
</cp:coreProperties>
</file>