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3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0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76BE-B627-4104-B529-7E2316BD4BF6}" type="datetimeFigureOut">
              <a:rPr lang="nl-BE" smtClean="0"/>
              <a:t>1/02/2018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4BBEE-5E29-4250-9049-210AE98E6AC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579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10E39-83A5-4B88-BCBD-3308795C0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EB19B9C-F8D5-4881-BF86-48061EEE7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B691A6-6265-4EE7-8D37-17DCAAB9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804B-84D1-4343-8B19-EB85A72DD6EC}" type="datetime1">
              <a:rPr lang="nl-BE" smtClean="0"/>
              <a:t>1/02/2018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26DC35-3CC2-467A-BFB4-E48576E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89100C-95D3-44B4-951C-A1935526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52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B2C9C-44C4-4013-A2CE-977370C7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D25BFD-A375-4D2A-8492-57C91722E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8ACDE1-63BB-4A62-946D-92491E89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7783-F113-4FF4-B776-DC5286F8290B}" type="datetime1">
              <a:rPr lang="nl-BE" smtClean="0"/>
              <a:t>1/02/2018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DBA541-9ACF-4F5C-A94B-C01E693B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D6B9D1-FC8A-47E5-902D-A320B3A6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14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21DCAC0-464C-4DDD-B227-ECE344BD8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AB092C5-574C-462D-8399-A3FA52712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59D223-EAEF-422B-9B41-A8ED47A4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0800-17FB-44ED-9B20-4D665492B94C}" type="datetime1">
              <a:rPr lang="nl-BE" smtClean="0"/>
              <a:t>1/02/2018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B6756A-017F-47DE-AAD9-8818E291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BE6B17-E020-4E0C-8BBC-297B90AE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464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3C34A-6C2C-463B-80F7-16DF35E9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7D8F6-7E0C-4F71-A913-E606BF0B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DE80D0-9098-4D65-9B3A-C5B0FDCB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5560-A8A3-4791-9266-65F91604CD27}" type="datetime1">
              <a:rPr lang="nl-BE" smtClean="0"/>
              <a:t>1/02/2018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65220-65FF-4E34-9AEE-41504A46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8656DA-47BB-4B97-84D5-FBB14921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611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0F251-4314-431A-A357-327C40D1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C1CCB0-A88E-4D3D-8653-B6586938B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AA248E-9196-4C73-9634-C23CA4D4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950C-0E4E-4231-9944-F7887DE2DF82}" type="datetime1">
              <a:rPr lang="nl-BE" smtClean="0"/>
              <a:t>1/02/2018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99A017-838B-4E62-889F-9776ADD9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F99CA2-A48A-4F66-B3E2-56838A8C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22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42FD5-02D4-432A-97D8-3D01338E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F8576-9A2D-41E0-97C2-7690519A9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85D602D-E49C-43CA-84C0-6066749AA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09B5DB-FF5F-48E8-98F5-87401BEA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C67D-EE8A-491F-9585-62B2394EA5C0}" type="datetime1">
              <a:rPr lang="nl-BE" smtClean="0"/>
              <a:t>1/02/2018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B60C7B-38E2-4DCE-9E63-942016BE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7F82B6-31D5-4692-8F4B-B1364677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804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765F5-AA6C-44AF-BF48-C43A9FF6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E87949-5509-4CAF-8175-312A974DB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B8C2EF-B59B-4313-A504-307226CC2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905C457-EC15-4FDC-9FC1-43BC350DA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0D42C1C-94A4-40BF-8108-B28076F76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84A6FB3-E9D6-4CC7-8F66-5A1C2297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5FC8-EFC2-4A6F-961E-1B0E0F716679}" type="datetime1">
              <a:rPr lang="nl-BE" smtClean="0"/>
              <a:t>1/02/2018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D5B40A4-8EA6-47DB-A2F6-E7A07DA0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CD891F-3117-4C85-9C4C-AF76ACCF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729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AAE7-E3C9-4EF7-8630-C5FD2584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73CA0E4-8C26-4572-8E10-588F2D9C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17D3-BF96-4879-B1ED-D0037EF25307}" type="datetime1">
              <a:rPr lang="nl-BE" smtClean="0"/>
              <a:t>1/02/2018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119DABE-EFB3-441B-93CA-14CDCB9A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6F61F3-9AC8-4A80-ABED-CE161285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3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76ADE0D-C37F-4EFE-A9E9-7440110C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06F4-FEA2-45DC-942F-D6083A2C759E}" type="datetime1">
              <a:rPr lang="nl-BE" smtClean="0"/>
              <a:t>1/02/2018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08603E4-1FCD-45D0-AD23-110C82A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E47B88-D078-4734-9325-F07AAD77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217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AB536-8291-4299-A024-C19BCBA3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2E9949-BB13-48A4-92EF-26684DF1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896B1B7-024C-4ECC-9ACB-CDE61BDFA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74CA21E-B9A0-4631-8647-72F547A7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CE95-7C1B-4A5B-B82E-ECF846DA3152}" type="datetime1">
              <a:rPr lang="nl-BE" smtClean="0"/>
              <a:t>1/02/2018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C7909E-BB05-483C-8EE2-0C77BFA4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E41E9F-39D0-4152-ABF4-F6F82554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592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22C37-B19B-4D6E-9435-4378B011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4753429-6594-4E58-906D-DCF474C13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D386DDA-5680-4ED4-8156-192C7EAD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2C61C87-077C-450E-BC20-84AE4649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ED48-E03E-4D07-AAFD-73230693C039}" type="datetime1">
              <a:rPr lang="nl-BE" smtClean="0"/>
              <a:t>1/02/2018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724CCD-61E2-42C4-9B57-0D39465D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9FC1A2F-9BB3-4305-93C2-F4B49C98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98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1FC8B7B-A41E-461A-B6FC-4D8CC71A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BF5FC3-4F29-4DAA-B4F3-9DFC64C1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5E543A-7DBB-4FDA-8DB7-1E1B3AA0C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54B96-3F3F-472B-B2D5-C6033140C34E}" type="datetime1">
              <a:rPr lang="nl-BE" smtClean="0"/>
              <a:t>1/02/2018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FB849CE-CF01-465B-953B-FCF541237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AA8113-4CB7-44F6-92D8-3F09284BA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25450-5F0B-476F-931C-E2449F42945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37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D39D8-711D-49B4-9E4A-041F9DE54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6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B62643-5FFB-4510-8F9F-10CF95A2B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01/02/2018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9F3615-C958-4046-A171-18A53CC1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057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51FBC-4F02-447A-8463-4681018D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Park model – </a:t>
            </a:r>
            <a:r>
              <a:rPr lang="nl-BE" dirty="0" err="1"/>
              <a:t>yawed</a:t>
            </a:r>
            <a:r>
              <a:rPr lang="nl-BE" dirty="0"/>
              <a:t> wake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970FCE-11F6-4BB4-83F5-25A8B5B3D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6652B6-2BE9-4DCE-A2B5-46468EDC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10</a:t>
            </a:fld>
            <a:endParaRPr lang="nl-BE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B98D538-8A68-4274-87E8-893B1DE8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02" y="1408112"/>
            <a:ext cx="9500371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3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4219C-D681-474D-9ECF-D05A7775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Park model – </a:t>
            </a:r>
            <a:r>
              <a:rPr lang="nl-BE" dirty="0" err="1"/>
              <a:t>yawed</a:t>
            </a:r>
            <a:r>
              <a:rPr lang="nl-BE" dirty="0"/>
              <a:t> wake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D7D062A-6EE6-4F21-A424-CBD4941B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11</a:t>
            </a:fld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E8023F9-29BF-4E76-9255-8684F8691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47" y="1412251"/>
            <a:ext cx="10515600" cy="4351338"/>
          </a:xfrm>
        </p:spPr>
        <p:txBody>
          <a:bodyPr/>
          <a:lstStyle/>
          <a:p>
            <a:r>
              <a:rPr lang="nl-BE" dirty="0"/>
              <a:t>Do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project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areas</a:t>
            </a:r>
            <a:r>
              <a:rPr lang="nl-BE" dirty="0"/>
              <a:t>?</a:t>
            </a:r>
          </a:p>
          <a:p>
            <a:endParaRPr lang="nl-BE" dirty="0"/>
          </a:p>
        </p:txBody>
      </p:sp>
      <p:pic>
        <p:nvPicPr>
          <p:cNvPr id="7" name="Tijdelijke aanduiding voor inhoud 4">
            <a:extLst>
              <a:ext uri="{FF2B5EF4-FFF2-40B4-BE49-F238E27FC236}">
                <a16:creationId xmlns:a16="http://schemas.microsoft.com/office/drawing/2014/main" id="{67C73EEA-120A-424A-9060-E8710F352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96" y="1854824"/>
            <a:ext cx="9274723" cy="48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6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63FAF-97F4-4047-981F-865B3CC6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Park model – </a:t>
            </a:r>
            <a:r>
              <a:rPr lang="nl-BE" dirty="0" err="1"/>
              <a:t>version</a:t>
            </a:r>
            <a:r>
              <a:rPr lang="nl-BE" dirty="0"/>
              <a:t> 1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6483DFB-FFE5-4EA7-BEFC-AA5C0346D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905375" cy="4578351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A13468-DE47-4529-A23D-08F3914B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12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826C1-7B73-488B-B631-A204B510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125" y="1690688"/>
            <a:ext cx="5148647" cy="457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7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E2F083-FAAF-421D-8598-67F29DF9B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377824"/>
            <a:ext cx="10515600" cy="6251575"/>
          </a:xfrm>
        </p:spPr>
        <p:txBody>
          <a:bodyPr>
            <a:normAutofit/>
          </a:bodyPr>
          <a:lstStyle/>
          <a:p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superposition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Maximum deficit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DD98AF-B28B-42C9-9C70-B7A1874F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3525" y="6329201"/>
            <a:ext cx="2743200" cy="365125"/>
          </a:xfrm>
        </p:spPr>
        <p:txBody>
          <a:bodyPr/>
          <a:lstStyle/>
          <a:p>
            <a:fld id="{F7D25450-5F0B-476F-931C-E2449F42945F}" type="slidenum">
              <a:rPr lang="nl-BE" smtClean="0"/>
              <a:t>13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0512191-4AB1-4450-B1C4-36D9BA0E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0" y="903026"/>
            <a:ext cx="10725292" cy="237357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C8A0EDF-8FD3-4E2F-83E4-C187BD9D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4138190"/>
            <a:ext cx="10708208" cy="23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6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AF34C-CC9D-4DF5-9EE3-8B1CC957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Next steps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070501-0741-4683-B70A-BEBFF13F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Correct/Finish Park model + different </a:t>
            </a:r>
            <a:r>
              <a:rPr lang="nl-BE" dirty="0" err="1"/>
              <a:t>height</a:t>
            </a:r>
            <a:endParaRPr lang="nl-BE" dirty="0"/>
          </a:p>
          <a:p>
            <a:r>
              <a:rPr lang="nl-BE" dirty="0"/>
              <a:t>Read BEACon data (</a:t>
            </a:r>
            <a:r>
              <a:rPr lang="nl-BE" dirty="0" err="1"/>
              <a:t>example</a:t>
            </a:r>
            <a:r>
              <a:rPr lang="nl-BE" dirty="0"/>
              <a:t>)</a:t>
            </a:r>
          </a:p>
          <a:p>
            <a:r>
              <a:rPr lang="nl-BE" dirty="0"/>
              <a:t>Read LES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44B9A1-E2E0-4679-8FDF-2C5EEDDD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62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08342-D763-4DB8-A74E-4F704CD3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72F4B9-DF8F-4871-948E-5306B5F7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Gantt</a:t>
            </a:r>
            <a:r>
              <a:rPr lang="nl-BE" dirty="0"/>
              <a:t> </a:t>
            </a:r>
            <a:r>
              <a:rPr lang="nl-BE" dirty="0" err="1"/>
              <a:t>chart</a:t>
            </a:r>
            <a:endParaRPr lang="nl-BE" dirty="0"/>
          </a:p>
          <a:p>
            <a:r>
              <a:rPr lang="nl-BE" dirty="0"/>
              <a:t>Park model</a:t>
            </a:r>
          </a:p>
          <a:p>
            <a:r>
              <a:rPr lang="nl-BE" dirty="0"/>
              <a:t>Next steps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763DFD-22AB-445B-A724-E48E12D0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674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A657A-FE65-41C9-9A2B-E0DC0778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402441D1-B083-4520-920C-D6119D248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31" y="130956"/>
            <a:ext cx="9750738" cy="6596087"/>
          </a:xfr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8446CD-5A00-49BA-B1E2-10D5CEB7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679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5938-7638-42C0-AA18-475ADA1B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Park model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F0464A4-CF61-4FD1-A1A7-5F46F3A67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25" y="1757093"/>
            <a:ext cx="8105775" cy="99060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DAD58B4-E8CF-4595-A9CB-49872BA2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8D41A2B-5283-4396-AA59-94D1EC9E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0" y="3153818"/>
            <a:ext cx="3825093" cy="29337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715E91A-28BF-4D93-96CF-2735BE428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266" y="3016524"/>
            <a:ext cx="6542872" cy="29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6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6E828-A5FA-4368-AD89-DA65542E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Park model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5127031-829F-408C-BCEE-7F1399EFE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524" y="1358106"/>
            <a:ext cx="9629954" cy="5134769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CB23AF9-F7DF-48D7-8829-63695A78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738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DF9D9-1651-4E71-AA2E-FEAB57CA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Park model – Question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AACA527-4DD8-40FC-9AD1-54EDC1A09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256" y="1367161"/>
            <a:ext cx="9593501" cy="5201048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66B51F-41B5-456D-882E-54506E7B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6</a:t>
            </a:fld>
            <a:endParaRPr lang="nl-BE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D362A4BF-12D3-499E-849F-C7CCB6034A45}"/>
              </a:ext>
            </a:extLst>
          </p:cNvPr>
          <p:cNvSpPr/>
          <p:nvPr/>
        </p:nvSpPr>
        <p:spPr>
          <a:xfrm>
            <a:off x="4802819" y="5797118"/>
            <a:ext cx="2396971" cy="9243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581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56EE7-63DD-4BE2-B35F-77A0C979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Park model  - Question 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125A745-FF14-4491-80D8-E6E138299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71" y="1435100"/>
            <a:ext cx="10240922" cy="492125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69F084-160C-408E-8B79-79D0CD31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7</a:t>
            </a:fld>
            <a:endParaRPr lang="nl-BE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632B1EE9-7C80-4D8C-9BA3-BC48CE1220E8}"/>
              </a:ext>
            </a:extLst>
          </p:cNvPr>
          <p:cNvSpPr/>
          <p:nvPr/>
        </p:nvSpPr>
        <p:spPr>
          <a:xfrm>
            <a:off x="5376907" y="3895725"/>
            <a:ext cx="837461" cy="6496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9883309F-A351-4DA0-BC55-B4EC62EA2884}"/>
              </a:ext>
            </a:extLst>
          </p:cNvPr>
          <p:cNvSpPr/>
          <p:nvPr/>
        </p:nvSpPr>
        <p:spPr>
          <a:xfrm>
            <a:off x="5376907" y="2312633"/>
            <a:ext cx="837461" cy="6496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0BFF6C7D-1CD7-488A-BAA9-977B354F48E4}"/>
              </a:ext>
            </a:extLst>
          </p:cNvPr>
          <p:cNvSpPr/>
          <p:nvPr/>
        </p:nvSpPr>
        <p:spPr>
          <a:xfrm>
            <a:off x="4472864" y="4048125"/>
            <a:ext cx="566693" cy="49724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69B8822F-261F-4BE7-B539-FD70E513CFFF}"/>
              </a:ext>
            </a:extLst>
          </p:cNvPr>
          <p:cNvSpPr/>
          <p:nvPr/>
        </p:nvSpPr>
        <p:spPr>
          <a:xfrm>
            <a:off x="4472864" y="2620785"/>
            <a:ext cx="566693" cy="49724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058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B9ABF-AF0C-4CC7-B0AA-BFE8E620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Park model – wrong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7D9E71C3-82B3-4C1E-B673-BFC2F841A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Step 1: </a:t>
                </a:r>
                <a:r>
                  <a:rPr lang="nl-BE" dirty="0" err="1"/>
                  <a:t>Calculation</a:t>
                </a:r>
                <a:r>
                  <a:rPr lang="nl-BE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nl-BE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nl-BE" dirty="0"/>
                  <a:t> &amp; …</a:t>
                </a:r>
              </a:p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  <a:p>
                <a:endParaRPr lang="nl-BE" dirty="0"/>
              </a:p>
              <a:p>
                <a:r>
                  <a:rPr lang="nl-BE" dirty="0"/>
                  <a:t>Step 2: </a:t>
                </a:r>
                <a:r>
                  <a:rPr lang="nl-BE" dirty="0" err="1"/>
                  <a:t>Calculation</a:t>
                </a:r>
                <a:r>
                  <a:rPr lang="nl-BE" dirty="0"/>
                  <a:t> of deficit in a </a:t>
                </a:r>
                <a:r>
                  <a:rPr lang="nl-BE" dirty="0" err="1"/>
                  <a:t>particular</a:t>
                </a:r>
                <a:r>
                  <a:rPr lang="nl-BE" dirty="0"/>
                  <a:t> point</a:t>
                </a:r>
              </a:p>
              <a:p>
                <a:pPr lvl="1"/>
                <a:r>
                  <a:rPr lang="nl-BE" dirty="0" err="1"/>
                  <a:t>Define</a:t>
                </a:r>
                <a:r>
                  <a:rPr lang="nl-BE" dirty="0"/>
                  <a:t> in </a:t>
                </a:r>
                <a:r>
                  <a:rPr lang="nl-BE" dirty="0" err="1"/>
                  <a:t>which</a:t>
                </a:r>
                <a:r>
                  <a:rPr lang="nl-BE" dirty="0"/>
                  <a:t> wake point is </a:t>
                </a:r>
                <a:r>
                  <a:rPr lang="nl-BE" dirty="0" err="1"/>
                  <a:t>located</a:t>
                </a:r>
                <a:endParaRPr lang="nl-BE" dirty="0"/>
              </a:p>
              <a:p>
                <a:pPr lvl="1"/>
                <a:r>
                  <a:rPr lang="nl-BE" dirty="0" err="1"/>
                  <a:t>Calculate</a:t>
                </a:r>
                <a:r>
                  <a:rPr lang="nl-BE" dirty="0"/>
                  <a:t> deficit making </a:t>
                </a:r>
                <a:r>
                  <a:rPr lang="nl-BE" dirty="0" err="1"/>
                  <a:t>use</a:t>
                </a:r>
                <a:r>
                  <a:rPr lang="nl-BE" dirty="0"/>
                  <a:t> of </a:t>
                </a:r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7D9E71C3-82B3-4C1E-B673-BFC2F841A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36E1800-3FAA-4AF0-9297-36583529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8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9E96BA4-C2E9-4272-86F3-B40DCB2C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4854575"/>
            <a:ext cx="2124075" cy="145732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51FAD3C-FFA1-4192-A420-7FB70618C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2433637"/>
            <a:ext cx="34290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1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E3665-24E1-4665-8616-43CF90A4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Park model – wrong solution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71FC88A-3B18-4515-868F-B3D0AD8D3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11" y="1407674"/>
            <a:ext cx="10100045" cy="5202676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B6CD9B-91AA-48CC-B36C-12594DD7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5450-5F0B-476F-931C-E2449F42945F}" type="slidenum">
              <a:rPr lang="nl-BE" smtClean="0"/>
              <a:t>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86D4E4F-CFBE-403F-B884-E0E50EF6F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00" b="22249"/>
          <a:stretch/>
        </p:blipFill>
        <p:spPr>
          <a:xfrm>
            <a:off x="10172699" y="3081337"/>
            <a:ext cx="2143125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836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128</Words>
  <Application>Microsoft Office PowerPoint</Application>
  <PresentationFormat>Breedbeeld</PresentationFormat>
  <Paragraphs>51</Paragraphs>
  <Slides>14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Kantoorthema</vt:lpstr>
      <vt:lpstr>Meeting 6</vt:lpstr>
      <vt:lpstr>Agenda</vt:lpstr>
      <vt:lpstr>PowerPoint-presentatie</vt:lpstr>
      <vt:lpstr>Park model</vt:lpstr>
      <vt:lpstr>Park model</vt:lpstr>
      <vt:lpstr>Park model – Question</vt:lpstr>
      <vt:lpstr>Park model  - Question </vt:lpstr>
      <vt:lpstr>Park model – wrong solution</vt:lpstr>
      <vt:lpstr>Park model – wrong solution</vt:lpstr>
      <vt:lpstr>Park model – yawed wake</vt:lpstr>
      <vt:lpstr>Park model – yawed wake</vt:lpstr>
      <vt:lpstr>Park model – version 1</vt:lpstr>
      <vt:lpstr>PowerPoint-presentatie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Ottelien Bossuyt</dc:creator>
  <cp:lastModifiedBy>Ottelien Bossuyt</cp:lastModifiedBy>
  <cp:revision>11</cp:revision>
  <dcterms:created xsi:type="dcterms:W3CDTF">2018-01-30T16:11:42Z</dcterms:created>
  <dcterms:modified xsi:type="dcterms:W3CDTF">2018-02-01T12:44:27Z</dcterms:modified>
</cp:coreProperties>
</file>