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"/>
  </p:notesMasterIdLst>
  <p:sldIdLst>
    <p:sldId id="264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98CC6-10EF-46FD-BE76-384EE092E026}" type="doc">
      <dgm:prSet loTypeId="urn:microsoft.com/office/officeart/2005/8/layout/hProcess1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0BA5C559-0CB1-49B0-81BA-EA131D7CCB15}">
      <dgm:prSet/>
      <dgm:spPr/>
      <dgm:t>
        <a:bodyPr/>
        <a:lstStyle/>
        <a:p>
          <a:r>
            <a:rPr lang="en-US" u="none" dirty="0"/>
            <a:t>17 </a:t>
          </a:r>
          <a:r>
            <a:rPr lang="en-US" u="none" dirty="0" err="1"/>
            <a:t>febrary</a:t>
          </a:r>
          <a:r>
            <a:rPr lang="en-US" u="none" dirty="0"/>
            <a:t> 17 </a:t>
          </a:r>
          <a:r>
            <a:rPr lang="en-US" dirty="0"/>
            <a:t>Audit of the current</a:t>
          </a:r>
          <a:endParaRPr lang="fr-FR" dirty="0"/>
        </a:p>
      </dgm:t>
    </dgm:pt>
    <dgm:pt modelId="{DBFCFE62-96E8-450C-9C42-41B2980573A8}" type="parTrans" cxnId="{4164586F-EA3D-4B67-9075-4D2D88BD2DA1}">
      <dgm:prSet/>
      <dgm:spPr/>
      <dgm:t>
        <a:bodyPr/>
        <a:lstStyle/>
        <a:p>
          <a:endParaRPr lang="fr-FR"/>
        </a:p>
      </dgm:t>
    </dgm:pt>
    <dgm:pt modelId="{3B6F1BA1-44BE-41EC-874A-6F4CBC11ED18}" type="sibTrans" cxnId="{4164586F-EA3D-4B67-9075-4D2D88BD2DA1}">
      <dgm:prSet/>
      <dgm:spPr/>
      <dgm:t>
        <a:bodyPr/>
        <a:lstStyle/>
        <a:p>
          <a:endParaRPr lang="fr-FR"/>
        </a:p>
      </dgm:t>
    </dgm:pt>
    <dgm:pt modelId="{4191690C-12E4-4373-BD8D-ACA42B01B8DB}">
      <dgm:prSet/>
      <dgm:spPr/>
      <dgm:t>
        <a:bodyPr/>
        <a:lstStyle/>
        <a:p>
          <a:r>
            <a:rPr lang="fr-FR"/>
            <a:t>14 april 17 Draft data model</a:t>
          </a:r>
        </a:p>
      </dgm:t>
    </dgm:pt>
    <dgm:pt modelId="{1FEEAC57-172E-4C0B-BD74-6F890E803859}" type="parTrans" cxnId="{EC8F4F75-9582-4616-BDD3-16B974BED5FF}">
      <dgm:prSet/>
      <dgm:spPr/>
      <dgm:t>
        <a:bodyPr/>
        <a:lstStyle/>
        <a:p>
          <a:endParaRPr lang="fr-FR"/>
        </a:p>
      </dgm:t>
    </dgm:pt>
    <dgm:pt modelId="{2A04CCEF-AFFF-49A6-BD50-D1AEBE7A8424}" type="sibTrans" cxnId="{EC8F4F75-9582-4616-BDD3-16B974BED5FF}">
      <dgm:prSet/>
      <dgm:spPr/>
      <dgm:t>
        <a:bodyPr/>
        <a:lstStyle/>
        <a:p>
          <a:endParaRPr lang="fr-FR"/>
        </a:p>
      </dgm:t>
    </dgm:pt>
    <dgm:pt modelId="{579CFFA2-C1E5-454D-B2BA-37F3B281E91D}">
      <dgm:prSet/>
      <dgm:spPr/>
      <dgm:t>
        <a:bodyPr/>
        <a:lstStyle/>
        <a:p>
          <a:r>
            <a:rPr lang="en-US"/>
            <a:t>17 may 17 POC data model</a:t>
          </a:r>
          <a:endParaRPr lang="fr-FR"/>
        </a:p>
      </dgm:t>
    </dgm:pt>
    <dgm:pt modelId="{ECCD5FC4-BCB8-419E-8D8C-F599576DE927}" type="parTrans" cxnId="{EA97B6FC-85E7-4123-8085-294629EA8F87}">
      <dgm:prSet/>
      <dgm:spPr/>
      <dgm:t>
        <a:bodyPr/>
        <a:lstStyle/>
        <a:p>
          <a:endParaRPr lang="fr-FR"/>
        </a:p>
      </dgm:t>
    </dgm:pt>
    <dgm:pt modelId="{6F35F33E-E919-4193-8AD0-22A0C2C2E15D}" type="sibTrans" cxnId="{EA97B6FC-85E7-4123-8085-294629EA8F87}">
      <dgm:prSet/>
      <dgm:spPr/>
      <dgm:t>
        <a:bodyPr/>
        <a:lstStyle/>
        <a:p>
          <a:endParaRPr lang="fr-FR"/>
        </a:p>
      </dgm:t>
    </dgm:pt>
    <dgm:pt modelId="{C05DDDB3-1B64-4172-BF92-EDA490CE0628}">
      <dgm:prSet/>
      <dgm:spPr/>
      <dgm:t>
        <a:bodyPr/>
        <a:lstStyle/>
        <a:p>
          <a:r>
            <a:rPr lang="en-US" dirty="0"/>
            <a:t>2 </a:t>
          </a:r>
          <a:r>
            <a:rPr lang="en-US" dirty="0" err="1"/>
            <a:t>june</a:t>
          </a:r>
          <a:r>
            <a:rPr lang="en-US" dirty="0"/>
            <a:t> 17 Implementation of data model</a:t>
          </a:r>
          <a:endParaRPr lang="fr-FR" dirty="0"/>
        </a:p>
      </dgm:t>
    </dgm:pt>
    <dgm:pt modelId="{D9270B1F-FF08-4D6B-B1FE-981867B28470}" type="parTrans" cxnId="{D2750F49-F0F2-4D17-AAAE-DA55C44ABEEE}">
      <dgm:prSet/>
      <dgm:spPr/>
      <dgm:t>
        <a:bodyPr/>
        <a:lstStyle/>
        <a:p>
          <a:endParaRPr lang="fr-FR"/>
        </a:p>
      </dgm:t>
    </dgm:pt>
    <dgm:pt modelId="{C31ABDB9-5BBB-41C0-A933-140A4B37525D}" type="sibTrans" cxnId="{D2750F49-F0F2-4D17-AAAE-DA55C44ABEEE}">
      <dgm:prSet/>
      <dgm:spPr/>
      <dgm:t>
        <a:bodyPr/>
        <a:lstStyle/>
        <a:p>
          <a:endParaRPr lang="fr-FR"/>
        </a:p>
      </dgm:t>
    </dgm:pt>
    <dgm:pt modelId="{24604CF8-0F4C-46E6-92B6-AC36A614606B}">
      <dgm:prSet/>
      <dgm:spPr/>
      <dgm:t>
        <a:bodyPr/>
        <a:lstStyle/>
        <a:p>
          <a:r>
            <a:rPr lang="en-US"/>
            <a:t>28 july 17 Web service</a:t>
          </a:r>
          <a:endParaRPr lang="fr-FR"/>
        </a:p>
      </dgm:t>
    </dgm:pt>
    <dgm:pt modelId="{F4ACB203-5EC0-4CD0-AAC4-62F918359FCA}" type="parTrans" cxnId="{4CFF9876-5EB5-4A6B-AB0A-0069C3346376}">
      <dgm:prSet/>
      <dgm:spPr/>
      <dgm:t>
        <a:bodyPr/>
        <a:lstStyle/>
        <a:p>
          <a:endParaRPr lang="fr-FR"/>
        </a:p>
      </dgm:t>
    </dgm:pt>
    <dgm:pt modelId="{FFCAB975-3D86-4256-9BB9-C58ECDE40601}" type="sibTrans" cxnId="{4CFF9876-5EB5-4A6B-AB0A-0069C3346376}">
      <dgm:prSet/>
      <dgm:spPr/>
      <dgm:t>
        <a:bodyPr/>
        <a:lstStyle/>
        <a:p>
          <a:endParaRPr lang="fr-FR"/>
        </a:p>
      </dgm:t>
    </dgm:pt>
    <dgm:pt modelId="{B9EE71F3-66AE-4A43-B2E9-4A2C292002AE}">
      <dgm:prSet/>
      <dgm:spPr/>
      <dgm:t>
        <a:bodyPr/>
        <a:lstStyle/>
        <a:p>
          <a:r>
            <a:rPr lang="en-US" dirty="0"/>
            <a:t>15 </a:t>
          </a:r>
          <a:r>
            <a:rPr lang="en-US" dirty="0" err="1"/>
            <a:t>september</a:t>
          </a:r>
          <a:r>
            <a:rPr lang="en-US" dirty="0"/>
            <a:t> 17 Web application</a:t>
          </a:r>
          <a:endParaRPr lang="fr-FR" dirty="0"/>
        </a:p>
      </dgm:t>
    </dgm:pt>
    <dgm:pt modelId="{4AB9CF7F-B942-4D11-B79C-6F1E1C44B1C8}" type="parTrans" cxnId="{E7FDFAAF-1D2B-439B-9210-28F5DD9BFF2E}">
      <dgm:prSet/>
      <dgm:spPr/>
      <dgm:t>
        <a:bodyPr/>
        <a:lstStyle/>
        <a:p>
          <a:endParaRPr lang="fr-FR"/>
        </a:p>
      </dgm:t>
    </dgm:pt>
    <dgm:pt modelId="{AF7CDC7B-E461-4FE2-A492-B9A3FB6236E9}" type="sibTrans" cxnId="{E7FDFAAF-1D2B-439B-9210-28F5DD9BFF2E}">
      <dgm:prSet/>
      <dgm:spPr/>
      <dgm:t>
        <a:bodyPr/>
        <a:lstStyle/>
        <a:p>
          <a:endParaRPr lang="fr-FR"/>
        </a:p>
      </dgm:t>
    </dgm:pt>
    <dgm:pt modelId="{91B34F4A-FAD0-471E-A3A2-125CC289FFAE}" type="pres">
      <dgm:prSet presAssocID="{A8C98CC6-10EF-46FD-BE76-384EE092E026}" presName="Name0" presStyleCnt="0">
        <dgm:presLayoutVars>
          <dgm:dir/>
          <dgm:resizeHandles val="exact"/>
        </dgm:presLayoutVars>
      </dgm:prSet>
      <dgm:spPr/>
    </dgm:pt>
    <dgm:pt modelId="{0710C870-0C72-4E3E-A2E6-D466B1145A4F}" type="pres">
      <dgm:prSet presAssocID="{A8C98CC6-10EF-46FD-BE76-384EE092E026}" presName="arrow" presStyleLbl="bgShp" presStyleIdx="0" presStyleCnt="1"/>
      <dgm:spPr/>
    </dgm:pt>
    <dgm:pt modelId="{A16B96D5-8302-400B-B8AF-C707348B5E3A}" type="pres">
      <dgm:prSet presAssocID="{A8C98CC6-10EF-46FD-BE76-384EE092E026}" presName="points" presStyleCnt="0"/>
      <dgm:spPr/>
    </dgm:pt>
    <dgm:pt modelId="{C71046A7-3E72-4ECD-9DFA-027BC33FB924}" type="pres">
      <dgm:prSet presAssocID="{0BA5C559-0CB1-49B0-81BA-EA131D7CCB15}" presName="compositeA" presStyleCnt="0"/>
      <dgm:spPr/>
    </dgm:pt>
    <dgm:pt modelId="{91EE18BE-443C-43B8-B62E-94C9F8138A95}" type="pres">
      <dgm:prSet presAssocID="{0BA5C559-0CB1-49B0-81BA-EA131D7CCB15}" presName="textA" presStyleLbl="revTx" presStyleIdx="0" presStyleCnt="6">
        <dgm:presLayoutVars>
          <dgm:bulletEnabled val="1"/>
        </dgm:presLayoutVars>
      </dgm:prSet>
      <dgm:spPr/>
    </dgm:pt>
    <dgm:pt modelId="{91AAE348-0CD9-417E-B64C-95555E10EA4D}" type="pres">
      <dgm:prSet presAssocID="{0BA5C559-0CB1-49B0-81BA-EA131D7CCB15}" presName="circleA" presStyleLbl="node1" presStyleIdx="0" presStyleCnt="6"/>
      <dgm:spPr>
        <a:solidFill>
          <a:srgbClr val="00B050"/>
        </a:solidFill>
      </dgm:spPr>
    </dgm:pt>
    <dgm:pt modelId="{EB3DCC4E-9B75-4ECF-9FE8-4173989EE45F}" type="pres">
      <dgm:prSet presAssocID="{0BA5C559-0CB1-49B0-81BA-EA131D7CCB15}" presName="spaceA" presStyleCnt="0"/>
      <dgm:spPr/>
    </dgm:pt>
    <dgm:pt modelId="{5395FEFC-2DF3-465E-A3B0-62C4999631A2}" type="pres">
      <dgm:prSet presAssocID="{3B6F1BA1-44BE-41EC-874A-6F4CBC11ED18}" presName="space" presStyleCnt="0"/>
      <dgm:spPr/>
    </dgm:pt>
    <dgm:pt modelId="{764D01A5-3926-47F3-BE27-A6FAA59C5080}" type="pres">
      <dgm:prSet presAssocID="{4191690C-12E4-4373-BD8D-ACA42B01B8DB}" presName="compositeB" presStyleCnt="0"/>
      <dgm:spPr/>
    </dgm:pt>
    <dgm:pt modelId="{5022EE48-C1F9-4C32-BC01-CCCDDC0AC7CA}" type="pres">
      <dgm:prSet presAssocID="{4191690C-12E4-4373-BD8D-ACA42B01B8DB}" presName="textB" presStyleLbl="revTx" presStyleIdx="1" presStyleCnt="6">
        <dgm:presLayoutVars>
          <dgm:bulletEnabled val="1"/>
        </dgm:presLayoutVars>
      </dgm:prSet>
      <dgm:spPr/>
    </dgm:pt>
    <dgm:pt modelId="{9C65982C-53AF-4CA1-9584-4AC4BE87C0A3}" type="pres">
      <dgm:prSet presAssocID="{4191690C-12E4-4373-BD8D-ACA42B01B8DB}" presName="circleB" presStyleLbl="node1" presStyleIdx="1" presStyleCnt="6"/>
      <dgm:spPr>
        <a:solidFill>
          <a:srgbClr val="0070C0"/>
        </a:solidFill>
      </dgm:spPr>
    </dgm:pt>
    <dgm:pt modelId="{97674AC3-A189-42B6-AE94-42A456F5EC2F}" type="pres">
      <dgm:prSet presAssocID="{4191690C-12E4-4373-BD8D-ACA42B01B8DB}" presName="spaceB" presStyleCnt="0"/>
      <dgm:spPr/>
    </dgm:pt>
    <dgm:pt modelId="{ABC0AA93-FA7C-4098-BC34-12F06912FCA9}" type="pres">
      <dgm:prSet presAssocID="{2A04CCEF-AFFF-49A6-BD50-D1AEBE7A8424}" presName="space" presStyleCnt="0"/>
      <dgm:spPr/>
    </dgm:pt>
    <dgm:pt modelId="{A577DF28-2747-4B6B-BB7B-666B30CAA1CE}" type="pres">
      <dgm:prSet presAssocID="{579CFFA2-C1E5-454D-B2BA-37F3B281E91D}" presName="compositeA" presStyleCnt="0"/>
      <dgm:spPr/>
    </dgm:pt>
    <dgm:pt modelId="{6383E371-3ACB-4F1E-8C84-167B92D77AFA}" type="pres">
      <dgm:prSet presAssocID="{579CFFA2-C1E5-454D-B2BA-37F3B281E91D}" presName="textA" presStyleLbl="revTx" presStyleIdx="2" presStyleCnt="6">
        <dgm:presLayoutVars>
          <dgm:bulletEnabled val="1"/>
        </dgm:presLayoutVars>
      </dgm:prSet>
      <dgm:spPr/>
    </dgm:pt>
    <dgm:pt modelId="{B5C18680-142E-499A-8767-55BE563DBECE}" type="pres">
      <dgm:prSet presAssocID="{579CFFA2-C1E5-454D-B2BA-37F3B281E91D}" presName="circleA" presStyleLbl="node1" presStyleIdx="2" presStyleCnt="6"/>
      <dgm:spPr>
        <a:solidFill>
          <a:srgbClr val="0070C0"/>
        </a:solidFill>
      </dgm:spPr>
    </dgm:pt>
    <dgm:pt modelId="{26FA107E-EF39-445F-9967-8EBE8FC17FD1}" type="pres">
      <dgm:prSet presAssocID="{579CFFA2-C1E5-454D-B2BA-37F3B281E91D}" presName="spaceA" presStyleCnt="0"/>
      <dgm:spPr/>
    </dgm:pt>
    <dgm:pt modelId="{AA498920-DFE1-4F65-8B75-429AECD5A997}" type="pres">
      <dgm:prSet presAssocID="{6F35F33E-E919-4193-8AD0-22A0C2C2E15D}" presName="space" presStyleCnt="0"/>
      <dgm:spPr/>
    </dgm:pt>
    <dgm:pt modelId="{5A0F303B-22BB-43AC-8EDD-17DD3A4BEB03}" type="pres">
      <dgm:prSet presAssocID="{C05DDDB3-1B64-4172-BF92-EDA490CE0628}" presName="compositeB" presStyleCnt="0"/>
      <dgm:spPr/>
    </dgm:pt>
    <dgm:pt modelId="{68AE24C4-7D6F-4F81-8A68-86448E024DD7}" type="pres">
      <dgm:prSet presAssocID="{C05DDDB3-1B64-4172-BF92-EDA490CE0628}" presName="textB" presStyleLbl="revTx" presStyleIdx="3" presStyleCnt="6">
        <dgm:presLayoutVars>
          <dgm:bulletEnabled val="1"/>
        </dgm:presLayoutVars>
      </dgm:prSet>
      <dgm:spPr/>
    </dgm:pt>
    <dgm:pt modelId="{0F9BDBEF-4430-4A12-8BFD-3E95E1018385}" type="pres">
      <dgm:prSet presAssocID="{C05DDDB3-1B64-4172-BF92-EDA490CE0628}" presName="circleB" presStyleLbl="node1" presStyleIdx="3" presStyleCnt="6"/>
      <dgm:spPr/>
    </dgm:pt>
    <dgm:pt modelId="{1B30EF83-A4D1-42F6-BABB-A4979E6395B9}" type="pres">
      <dgm:prSet presAssocID="{C05DDDB3-1B64-4172-BF92-EDA490CE0628}" presName="spaceB" presStyleCnt="0"/>
      <dgm:spPr/>
    </dgm:pt>
    <dgm:pt modelId="{F8719609-6F5E-43DE-9E65-6E1082CBBF73}" type="pres">
      <dgm:prSet presAssocID="{C31ABDB9-5BBB-41C0-A933-140A4B37525D}" presName="space" presStyleCnt="0"/>
      <dgm:spPr/>
    </dgm:pt>
    <dgm:pt modelId="{0E4B0239-9AB1-4482-8D17-F4989510F043}" type="pres">
      <dgm:prSet presAssocID="{24604CF8-0F4C-46E6-92B6-AC36A614606B}" presName="compositeA" presStyleCnt="0"/>
      <dgm:spPr/>
    </dgm:pt>
    <dgm:pt modelId="{4C3F4BF3-E5F3-413D-A9F0-7DB5CF8892C1}" type="pres">
      <dgm:prSet presAssocID="{24604CF8-0F4C-46E6-92B6-AC36A614606B}" presName="textA" presStyleLbl="revTx" presStyleIdx="4" presStyleCnt="6">
        <dgm:presLayoutVars>
          <dgm:bulletEnabled val="1"/>
        </dgm:presLayoutVars>
      </dgm:prSet>
      <dgm:spPr/>
    </dgm:pt>
    <dgm:pt modelId="{7BA58B53-4C68-4588-B1E4-36BDA2F43D32}" type="pres">
      <dgm:prSet presAssocID="{24604CF8-0F4C-46E6-92B6-AC36A614606B}" presName="circleA" presStyleLbl="node1" presStyleIdx="4" presStyleCnt="6"/>
      <dgm:spPr/>
    </dgm:pt>
    <dgm:pt modelId="{711B2728-7F68-418B-ACA3-86E9178B7868}" type="pres">
      <dgm:prSet presAssocID="{24604CF8-0F4C-46E6-92B6-AC36A614606B}" presName="spaceA" presStyleCnt="0"/>
      <dgm:spPr/>
    </dgm:pt>
    <dgm:pt modelId="{D12FB537-EBE3-4C7D-A55D-4A2F8194EDC6}" type="pres">
      <dgm:prSet presAssocID="{FFCAB975-3D86-4256-9BB9-C58ECDE40601}" presName="space" presStyleCnt="0"/>
      <dgm:spPr/>
    </dgm:pt>
    <dgm:pt modelId="{777772BE-ED04-47B9-B341-45AB136C8A15}" type="pres">
      <dgm:prSet presAssocID="{B9EE71F3-66AE-4A43-B2E9-4A2C292002AE}" presName="compositeB" presStyleCnt="0"/>
      <dgm:spPr/>
    </dgm:pt>
    <dgm:pt modelId="{7F12CDAC-4C75-4CEB-89BB-352F3C7078AF}" type="pres">
      <dgm:prSet presAssocID="{B9EE71F3-66AE-4A43-B2E9-4A2C292002AE}" presName="textB" presStyleLbl="revTx" presStyleIdx="5" presStyleCnt="6" custScaleX="125585">
        <dgm:presLayoutVars>
          <dgm:bulletEnabled val="1"/>
        </dgm:presLayoutVars>
      </dgm:prSet>
      <dgm:spPr/>
    </dgm:pt>
    <dgm:pt modelId="{6B1D62F0-2B80-48CA-98EF-019026CE97CD}" type="pres">
      <dgm:prSet presAssocID="{B9EE71F3-66AE-4A43-B2E9-4A2C292002AE}" presName="circleB" presStyleLbl="node1" presStyleIdx="5" presStyleCnt="6"/>
      <dgm:spPr/>
    </dgm:pt>
    <dgm:pt modelId="{336D0DC5-B393-4255-86AA-B09E7D496E48}" type="pres">
      <dgm:prSet presAssocID="{B9EE71F3-66AE-4A43-B2E9-4A2C292002AE}" presName="spaceB" presStyleCnt="0"/>
      <dgm:spPr/>
    </dgm:pt>
  </dgm:ptLst>
  <dgm:cxnLst>
    <dgm:cxn modelId="{ECC2005F-9CA1-4DB8-A0AC-06D6E2B6487F}" type="presOf" srcId="{24604CF8-0F4C-46E6-92B6-AC36A614606B}" destId="{4C3F4BF3-E5F3-413D-A9F0-7DB5CF8892C1}" srcOrd="0" destOrd="0" presId="urn:microsoft.com/office/officeart/2005/8/layout/hProcess11"/>
    <dgm:cxn modelId="{D2750F49-F0F2-4D17-AAAE-DA55C44ABEEE}" srcId="{A8C98CC6-10EF-46FD-BE76-384EE092E026}" destId="{C05DDDB3-1B64-4172-BF92-EDA490CE0628}" srcOrd="3" destOrd="0" parTransId="{D9270B1F-FF08-4D6B-B1FE-981867B28470}" sibTransId="{C31ABDB9-5BBB-41C0-A933-140A4B37525D}"/>
    <dgm:cxn modelId="{321AD36E-7608-41C0-9A53-1B7EB2FAB2D6}" type="presOf" srcId="{C05DDDB3-1B64-4172-BF92-EDA490CE0628}" destId="{68AE24C4-7D6F-4F81-8A68-86448E024DD7}" srcOrd="0" destOrd="0" presId="urn:microsoft.com/office/officeart/2005/8/layout/hProcess11"/>
    <dgm:cxn modelId="{4164586F-EA3D-4B67-9075-4D2D88BD2DA1}" srcId="{A8C98CC6-10EF-46FD-BE76-384EE092E026}" destId="{0BA5C559-0CB1-49B0-81BA-EA131D7CCB15}" srcOrd="0" destOrd="0" parTransId="{DBFCFE62-96E8-450C-9C42-41B2980573A8}" sibTransId="{3B6F1BA1-44BE-41EC-874A-6F4CBC11ED18}"/>
    <dgm:cxn modelId="{95FF3D75-0362-4BC5-BC43-E144E3485641}" type="presOf" srcId="{B9EE71F3-66AE-4A43-B2E9-4A2C292002AE}" destId="{7F12CDAC-4C75-4CEB-89BB-352F3C7078AF}" srcOrd="0" destOrd="0" presId="urn:microsoft.com/office/officeart/2005/8/layout/hProcess11"/>
    <dgm:cxn modelId="{EC8F4F75-9582-4616-BDD3-16B974BED5FF}" srcId="{A8C98CC6-10EF-46FD-BE76-384EE092E026}" destId="{4191690C-12E4-4373-BD8D-ACA42B01B8DB}" srcOrd="1" destOrd="0" parTransId="{1FEEAC57-172E-4C0B-BD74-6F890E803859}" sibTransId="{2A04CCEF-AFFF-49A6-BD50-D1AEBE7A8424}"/>
    <dgm:cxn modelId="{4CFF9876-5EB5-4A6B-AB0A-0069C3346376}" srcId="{A8C98CC6-10EF-46FD-BE76-384EE092E026}" destId="{24604CF8-0F4C-46E6-92B6-AC36A614606B}" srcOrd="4" destOrd="0" parTransId="{F4ACB203-5EC0-4CD0-AAC4-62F918359FCA}" sibTransId="{FFCAB975-3D86-4256-9BB9-C58ECDE40601}"/>
    <dgm:cxn modelId="{A4E80C7C-02CA-4115-BF35-989B5384545B}" type="presOf" srcId="{579CFFA2-C1E5-454D-B2BA-37F3B281E91D}" destId="{6383E371-3ACB-4F1E-8C84-167B92D77AFA}" srcOrd="0" destOrd="0" presId="urn:microsoft.com/office/officeart/2005/8/layout/hProcess11"/>
    <dgm:cxn modelId="{88A12E8F-1509-48E4-BC39-4265C52CEA8C}" type="presOf" srcId="{A8C98CC6-10EF-46FD-BE76-384EE092E026}" destId="{91B34F4A-FAD0-471E-A3A2-125CC289FFAE}" srcOrd="0" destOrd="0" presId="urn:microsoft.com/office/officeart/2005/8/layout/hProcess11"/>
    <dgm:cxn modelId="{3D1CA090-B2E3-4A7D-8962-1065FB4B04F6}" type="presOf" srcId="{0BA5C559-0CB1-49B0-81BA-EA131D7CCB15}" destId="{91EE18BE-443C-43B8-B62E-94C9F8138A95}" srcOrd="0" destOrd="0" presId="urn:microsoft.com/office/officeart/2005/8/layout/hProcess11"/>
    <dgm:cxn modelId="{E7FDFAAF-1D2B-439B-9210-28F5DD9BFF2E}" srcId="{A8C98CC6-10EF-46FD-BE76-384EE092E026}" destId="{B9EE71F3-66AE-4A43-B2E9-4A2C292002AE}" srcOrd="5" destOrd="0" parTransId="{4AB9CF7F-B942-4D11-B79C-6F1E1C44B1C8}" sibTransId="{AF7CDC7B-E461-4FE2-A492-B9A3FB6236E9}"/>
    <dgm:cxn modelId="{BC8C1BE9-2233-44FF-AA66-EEAC781DE7DA}" type="presOf" srcId="{4191690C-12E4-4373-BD8D-ACA42B01B8DB}" destId="{5022EE48-C1F9-4C32-BC01-CCCDDC0AC7CA}" srcOrd="0" destOrd="0" presId="urn:microsoft.com/office/officeart/2005/8/layout/hProcess11"/>
    <dgm:cxn modelId="{EA97B6FC-85E7-4123-8085-294629EA8F87}" srcId="{A8C98CC6-10EF-46FD-BE76-384EE092E026}" destId="{579CFFA2-C1E5-454D-B2BA-37F3B281E91D}" srcOrd="2" destOrd="0" parTransId="{ECCD5FC4-BCB8-419E-8D8C-F599576DE927}" sibTransId="{6F35F33E-E919-4193-8AD0-22A0C2C2E15D}"/>
    <dgm:cxn modelId="{778A9D6A-0A05-4362-B8F1-1876B335C297}" type="presParOf" srcId="{91B34F4A-FAD0-471E-A3A2-125CC289FFAE}" destId="{0710C870-0C72-4E3E-A2E6-D466B1145A4F}" srcOrd="0" destOrd="0" presId="urn:microsoft.com/office/officeart/2005/8/layout/hProcess11"/>
    <dgm:cxn modelId="{2E509B03-E6DC-42CB-9580-E534DA1D6635}" type="presParOf" srcId="{91B34F4A-FAD0-471E-A3A2-125CC289FFAE}" destId="{A16B96D5-8302-400B-B8AF-C707348B5E3A}" srcOrd="1" destOrd="0" presId="urn:microsoft.com/office/officeart/2005/8/layout/hProcess11"/>
    <dgm:cxn modelId="{C0899616-CB94-41DA-B03D-C427D965064F}" type="presParOf" srcId="{A16B96D5-8302-400B-B8AF-C707348B5E3A}" destId="{C71046A7-3E72-4ECD-9DFA-027BC33FB924}" srcOrd="0" destOrd="0" presId="urn:microsoft.com/office/officeart/2005/8/layout/hProcess11"/>
    <dgm:cxn modelId="{07678527-720B-4C1B-920F-38D435340531}" type="presParOf" srcId="{C71046A7-3E72-4ECD-9DFA-027BC33FB924}" destId="{91EE18BE-443C-43B8-B62E-94C9F8138A95}" srcOrd="0" destOrd="0" presId="urn:microsoft.com/office/officeart/2005/8/layout/hProcess11"/>
    <dgm:cxn modelId="{DCD2F516-0031-4073-9D3C-B17A58EDFCD0}" type="presParOf" srcId="{C71046A7-3E72-4ECD-9DFA-027BC33FB924}" destId="{91AAE348-0CD9-417E-B64C-95555E10EA4D}" srcOrd="1" destOrd="0" presId="urn:microsoft.com/office/officeart/2005/8/layout/hProcess11"/>
    <dgm:cxn modelId="{D52CC3AF-AEC8-4748-A659-1161D4DE7B5F}" type="presParOf" srcId="{C71046A7-3E72-4ECD-9DFA-027BC33FB924}" destId="{EB3DCC4E-9B75-4ECF-9FE8-4173989EE45F}" srcOrd="2" destOrd="0" presId="urn:microsoft.com/office/officeart/2005/8/layout/hProcess11"/>
    <dgm:cxn modelId="{20CE60B3-CC49-494D-BED8-05CD980B5171}" type="presParOf" srcId="{A16B96D5-8302-400B-B8AF-C707348B5E3A}" destId="{5395FEFC-2DF3-465E-A3B0-62C4999631A2}" srcOrd="1" destOrd="0" presId="urn:microsoft.com/office/officeart/2005/8/layout/hProcess11"/>
    <dgm:cxn modelId="{A9330CCF-ED08-41A9-BB0A-709A66B3BE1D}" type="presParOf" srcId="{A16B96D5-8302-400B-B8AF-C707348B5E3A}" destId="{764D01A5-3926-47F3-BE27-A6FAA59C5080}" srcOrd="2" destOrd="0" presId="urn:microsoft.com/office/officeart/2005/8/layout/hProcess11"/>
    <dgm:cxn modelId="{91972BD0-73F9-4B5A-B65A-50876F577B6E}" type="presParOf" srcId="{764D01A5-3926-47F3-BE27-A6FAA59C5080}" destId="{5022EE48-C1F9-4C32-BC01-CCCDDC0AC7CA}" srcOrd="0" destOrd="0" presId="urn:microsoft.com/office/officeart/2005/8/layout/hProcess11"/>
    <dgm:cxn modelId="{2FD8E3B7-700A-419D-AA7A-3CFE45A34168}" type="presParOf" srcId="{764D01A5-3926-47F3-BE27-A6FAA59C5080}" destId="{9C65982C-53AF-4CA1-9584-4AC4BE87C0A3}" srcOrd="1" destOrd="0" presId="urn:microsoft.com/office/officeart/2005/8/layout/hProcess11"/>
    <dgm:cxn modelId="{359BFA1C-FCD4-4FC7-A0BE-1F2A80F59D50}" type="presParOf" srcId="{764D01A5-3926-47F3-BE27-A6FAA59C5080}" destId="{97674AC3-A189-42B6-AE94-42A456F5EC2F}" srcOrd="2" destOrd="0" presId="urn:microsoft.com/office/officeart/2005/8/layout/hProcess11"/>
    <dgm:cxn modelId="{0D69BBA4-E886-4DB8-98A4-B62252D3EE1B}" type="presParOf" srcId="{A16B96D5-8302-400B-B8AF-C707348B5E3A}" destId="{ABC0AA93-FA7C-4098-BC34-12F06912FCA9}" srcOrd="3" destOrd="0" presId="urn:microsoft.com/office/officeart/2005/8/layout/hProcess11"/>
    <dgm:cxn modelId="{B267EE65-EF01-4F1D-8100-D6617983E7F4}" type="presParOf" srcId="{A16B96D5-8302-400B-B8AF-C707348B5E3A}" destId="{A577DF28-2747-4B6B-BB7B-666B30CAA1CE}" srcOrd="4" destOrd="0" presId="urn:microsoft.com/office/officeart/2005/8/layout/hProcess11"/>
    <dgm:cxn modelId="{A737D197-DE7D-49A8-B5BB-0A1CB508B928}" type="presParOf" srcId="{A577DF28-2747-4B6B-BB7B-666B30CAA1CE}" destId="{6383E371-3ACB-4F1E-8C84-167B92D77AFA}" srcOrd="0" destOrd="0" presId="urn:microsoft.com/office/officeart/2005/8/layout/hProcess11"/>
    <dgm:cxn modelId="{0AE89A06-1029-4E47-BF47-91AFB7D87998}" type="presParOf" srcId="{A577DF28-2747-4B6B-BB7B-666B30CAA1CE}" destId="{B5C18680-142E-499A-8767-55BE563DBECE}" srcOrd="1" destOrd="0" presId="urn:microsoft.com/office/officeart/2005/8/layout/hProcess11"/>
    <dgm:cxn modelId="{288D4589-E81D-42BA-A920-68EE0DB88381}" type="presParOf" srcId="{A577DF28-2747-4B6B-BB7B-666B30CAA1CE}" destId="{26FA107E-EF39-445F-9967-8EBE8FC17FD1}" srcOrd="2" destOrd="0" presId="urn:microsoft.com/office/officeart/2005/8/layout/hProcess11"/>
    <dgm:cxn modelId="{EB64AE40-E1DF-48E9-80E6-4C97F4929968}" type="presParOf" srcId="{A16B96D5-8302-400B-B8AF-C707348B5E3A}" destId="{AA498920-DFE1-4F65-8B75-429AECD5A997}" srcOrd="5" destOrd="0" presId="urn:microsoft.com/office/officeart/2005/8/layout/hProcess11"/>
    <dgm:cxn modelId="{D9BC85A6-4581-4C5E-9DE9-C43A7CD51BB5}" type="presParOf" srcId="{A16B96D5-8302-400B-B8AF-C707348B5E3A}" destId="{5A0F303B-22BB-43AC-8EDD-17DD3A4BEB03}" srcOrd="6" destOrd="0" presId="urn:microsoft.com/office/officeart/2005/8/layout/hProcess11"/>
    <dgm:cxn modelId="{9EB73F16-2DBE-491D-AFAE-1BDD9A2CF7DC}" type="presParOf" srcId="{5A0F303B-22BB-43AC-8EDD-17DD3A4BEB03}" destId="{68AE24C4-7D6F-4F81-8A68-86448E024DD7}" srcOrd="0" destOrd="0" presId="urn:microsoft.com/office/officeart/2005/8/layout/hProcess11"/>
    <dgm:cxn modelId="{DCC77650-CEE6-4E1B-AE08-7C79BAEC6B45}" type="presParOf" srcId="{5A0F303B-22BB-43AC-8EDD-17DD3A4BEB03}" destId="{0F9BDBEF-4430-4A12-8BFD-3E95E1018385}" srcOrd="1" destOrd="0" presId="urn:microsoft.com/office/officeart/2005/8/layout/hProcess11"/>
    <dgm:cxn modelId="{EDE9586B-E6FD-449F-9C59-F0E9608F329F}" type="presParOf" srcId="{5A0F303B-22BB-43AC-8EDD-17DD3A4BEB03}" destId="{1B30EF83-A4D1-42F6-BABB-A4979E6395B9}" srcOrd="2" destOrd="0" presId="urn:microsoft.com/office/officeart/2005/8/layout/hProcess11"/>
    <dgm:cxn modelId="{DD74428F-7C06-4770-82CA-E59D1C87E42E}" type="presParOf" srcId="{A16B96D5-8302-400B-B8AF-C707348B5E3A}" destId="{F8719609-6F5E-43DE-9E65-6E1082CBBF73}" srcOrd="7" destOrd="0" presId="urn:microsoft.com/office/officeart/2005/8/layout/hProcess11"/>
    <dgm:cxn modelId="{B32B5DA5-1AFE-4AC5-8CC3-02D2E82EC8F6}" type="presParOf" srcId="{A16B96D5-8302-400B-B8AF-C707348B5E3A}" destId="{0E4B0239-9AB1-4482-8D17-F4989510F043}" srcOrd="8" destOrd="0" presId="urn:microsoft.com/office/officeart/2005/8/layout/hProcess11"/>
    <dgm:cxn modelId="{6BC8F31C-1FFF-4EA3-9687-A45134246AEF}" type="presParOf" srcId="{0E4B0239-9AB1-4482-8D17-F4989510F043}" destId="{4C3F4BF3-E5F3-413D-A9F0-7DB5CF8892C1}" srcOrd="0" destOrd="0" presId="urn:microsoft.com/office/officeart/2005/8/layout/hProcess11"/>
    <dgm:cxn modelId="{6C535ABF-15AD-48F9-A698-D28DC2B1BB19}" type="presParOf" srcId="{0E4B0239-9AB1-4482-8D17-F4989510F043}" destId="{7BA58B53-4C68-4588-B1E4-36BDA2F43D32}" srcOrd="1" destOrd="0" presId="urn:microsoft.com/office/officeart/2005/8/layout/hProcess11"/>
    <dgm:cxn modelId="{16FFE767-6447-4B21-8461-9DBD91901065}" type="presParOf" srcId="{0E4B0239-9AB1-4482-8D17-F4989510F043}" destId="{711B2728-7F68-418B-ACA3-86E9178B7868}" srcOrd="2" destOrd="0" presId="urn:microsoft.com/office/officeart/2005/8/layout/hProcess11"/>
    <dgm:cxn modelId="{40F2A3A3-1710-4B21-A649-FC62A9118561}" type="presParOf" srcId="{A16B96D5-8302-400B-B8AF-C707348B5E3A}" destId="{D12FB537-EBE3-4C7D-A55D-4A2F8194EDC6}" srcOrd="9" destOrd="0" presId="urn:microsoft.com/office/officeart/2005/8/layout/hProcess11"/>
    <dgm:cxn modelId="{E29AAA29-33B0-4CA9-AC67-E739C9F68CE2}" type="presParOf" srcId="{A16B96D5-8302-400B-B8AF-C707348B5E3A}" destId="{777772BE-ED04-47B9-B341-45AB136C8A15}" srcOrd="10" destOrd="0" presId="urn:microsoft.com/office/officeart/2005/8/layout/hProcess11"/>
    <dgm:cxn modelId="{F2C7C9AF-0807-4B66-BB74-CD9E31AE34FB}" type="presParOf" srcId="{777772BE-ED04-47B9-B341-45AB136C8A15}" destId="{7F12CDAC-4C75-4CEB-89BB-352F3C7078AF}" srcOrd="0" destOrd="0" presId="urn:microsoft.com/office/officeart/2005/8/layout/hProcess11"/>
    <dgm:cxn modelId="{8D5C59F6-545C-4D99-8401-F6D12B75E50B}" type="presParOf" srcId="{777772BE-ED04-47B9-B341-45AB136C8A15}" destId="{6B1D62F0-2B80-48CA-98EF-019026CE97CD}" srcOrd="1" destOrd="0" presId="urn:microsoft.com/office/officeart/2005/8/layout/hProcess11"/>
    <dgm:cxn modelId="{9D632009-D7D1-4493-9A8D-8026226C9C6A}" type="presParOf" srcId="{777772BE-ED04-47B9-B341-45AB136C8A15}" destId="{336D0DC5-B393-4255-86AA-B09E7D496E4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0C870-0C72-4E3E-A2E6-D466B1145A4F}">
      <dsp:nvSpPr>
        <dsp:cNvPr id="0" name=""/>
        <dsp:cNvSpPr/>
      </dsp:nvSpPr>
      <dsp:spPr>
        <a:xfrm>
          <a:off x="0" y="995389"/>
          <a:ext cx="11834947" cy="1327185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E18BE-443C-43B8-B62E-94C9F8138A95}">
      <dsp:nvSpPr>
        <dsp:cNvPr id="0" name=""/>
        <dsp:cNvSpPr/>
      </dsp:nvSpPr>
      <dsp:spPr>
        <a:xfrm>
          <a:off x="4967" y="0"/>
          <a:ext cx="1635684" cy="1327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none" kern="1200" dirty="0"/>
            <a:t>17 </a:t>
          </a:r>
          <a:r>
            <a:rPr lang="en-US" sz="1400" u="none" kern="1200" dirty="0" err="1"/>
            <a:t>febrary</a:t>
          </a:r>
          <a:r>
            <a:rPr lang="en-US" sz="1400" u="none" kern="1200" dirty="0"/>
            <a:t> 17 </a:t>
          </a:r>
          <a:r>
            <a:rPr lang="en-US" sz="1400" kern="1200" dirty="0"/>
            <a:t>Audit of the current</a:t>
          </a:r>
          <a:endParaRPr lang="fr-FR" sz="1400" kern="1200" dirty="0"/>
        </a:p>
      </dsp:txBody>
      <dsp:txXfrm>
        <a:off x="4967" y="0"/>
        <a:ext cx="1635684" cy="1327185"/>
      </dsp:txXfrm>
    </dsp:sp>
    <dsp:sp modelId="{91AAE348-0CD9-417E-B64C-95555E10EA4D}">
      <dsp:nvSpPr>
        <dsp:cNvPr id="0" name=""/>
        <dsp:cNvSpPr/>
      </dsp:nvSpPr>
      <dsp:spPr>
        <a:xfrm>
          <a:off x="656911" y="1493084"/>
          <a:ext cx="331796" cy="331796"/>
        </a:xfrm>
        <a:prstGeom prst="ellipse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2EE48-C1F9-4C32-BC01-CCCDDC0AC7CA}">
      <dsp:nvSpPr>
        <dsp:cNvPr id="0" name=""/>
        <dsp:cNvSpPr/>
      </dsp:nvSpPr>
      <dsp:spPr>
        <a:xfrm>
          <a:off x="1722435" y="1990779"/>
          <a:ext cx="1635684" cy="1327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14 april 17 Draft data model</a:t>
          </a:r>
        </a:p>
      </dsp:txBody>
      <dsp:txXfrm>
        <a:off x="1722435" y="1990779"/>
        <a:ext cx="1635684" cy="1327185"/>
      </dsp:txXfrm>
    </dsp:sp>
    <dsp:sp modelId="{9C65982C-53AF-4CA1-9584-4AC4BE87C0A3}">
      <dsp:nvSpPr>
        <dsp:cNvPr id="0" name=""/>
        <dsp:cNvSpPr/>
      </dsp:nvSpPr>
      <dsp:spPr>
        <a:xfrm>
          <a:off x="2374379" y="1493084"/>
          <a:ext cx="331796" cy="331796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3E371-3ACB-4F1E-8C84-167B92D77AFA}">
      <dsp:nvSpPr>
        <dsp:cNvPr id="0" name=""/>
        <dsp:cNvSpPr/>
      </dsp:nvSpPr>
      <dsp:spPr>
        <a:xfrm>
          <a:off x="3439904" y="0"/>
          <a:ext cx="1635684" cy="1327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17 may 17 POC data model</a:t>
          </a:r>
          <a:endParaRPr lang="fr-FR" sz="1400" kern="1200"/>
        </a:p>
      </dsp:txBody>
      <dsp:txXfrm>
        <a:off x="3439904" y="0"/>
        <a:ext cx="1635684" cy="1327185"/>
      </dsp:txXfrm>
    </dsp:sp>
    <dsp:sp modelId="{B5C18680-142E-499A-8767-55BE563DBECE}">
      <dsp:nvSpPr>
        <dsp:cNvPr id="0" name=""/>
        <dsp:cNvSpPr/>
      </dsp:nvSpPr>
      <dsp:spPr>
        <a:xfrm>
          <a:off x="4091848" y="1493084"/>
          <a:ext cx="331796" cy="331796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E24C4-7D6F-4F81-8A68-86448E024DD7}">
      <dsp:nvSpPr>
        <dsp:cNvPr id="0" name=""/>
        <dsp:cNvSpPr/>
      </dsp:nvSpPr>
      <dsp:spPr>
        <a:xfrm>
          <a:off x="5157373" y="1990779"/>
          <a:ext cx="1635684" cy="1327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 </a:t>
          </a:r>
          <a:r>
            <a:rPr lang="en-US" sz="1400" kern="1200" dirty="0" err="1"/>
            <a:t>june</a:t>
          </a:r>
          <a:r>
            <a:rPr lang="en-US" sz="1400" kern="1200" dirty="0"/>
            <a:t> 17 Implementation of data model</a:t>
          </a:r>
          <a:endParaRPr lang="fr-FR" sz="1400" kern="1200" dirty="0"/>
        </a:p>
      </dsp:txBody>
      <dsp:txXfrm>
        <a:off x="5157373" y="1990779"/>
        <a:ext cx="1635684" cy="1327185"/>
      </dsp:txXfrm>
    </dsp:sp>
    <dsp:sp modelId="{0F9BDBEF-4430-4A12-8BFD-3E95E1018385}">
      <dsp:nvSpPr>
        <dsp:cNvPr id="0" name=""/>
        <dsp:cNvSpPr/>
      </dsp:nvSpPr>
      <dsp:spPr>
        <a:xfrm>
          <a:off x="5809317" y="1493084"/>
          <a:ext cx="331796" cy="3317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F4BF3-E5F3-413D-A9F0-7DB5CF8892C1}">
      <dsp:nvSpPr>
        <dsp:cNvPr id="0" name=""/>
        <dsp:cNvSpPr/>
      </dsp:nvSpPr>
      <dsp:spPr>
        <a:xfrm>
          <a:off x="6874841" y="0"/>
          <a:ext cx="1635684" cy="1327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28 july 17 Web service</a:t>
          </a:r>
          <a:endParaRPr lang="fr-FR" sz="1400" kern="1200"/>
        </a:p>
      </dsp:txBody>
      <dsp:txXfrm>
        <a:off x="6874841" y="0"/>
        <a:ext cx="1635684" cy="1327185"/>
      </dsp:txXfrm>
    </dsp:sp>
    <dsp:sp modelId="{7BA58B53-4C68-4588-B1E4-36BDA2F43D32}">
      <dsp:nvSpPr>
        <dsp:cNvPr id="0" name=""/>
        <dsp:cNvSpPr/>
      </dsp:nvSpPr>
      <dsp:spPr>
        <a:xfrm>
          <a:off x="7526785" y="1493084"/>
          <a:ext cx="331796" cy="3317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2CDAC-4C75-4CEB-89BB-352F3C7078AF}">
      <dsp:nvSpPr>
        <dsp:cNvPr id="0" name=""/>
        <dsp:cNvSpPr/>
      </dsp:nvSpPr>
      <dsp:spPr>
        <a:xfrm>
          <a:off x="8592310" y="1990779"/>
          <a:ext cx="2054174" cy="1327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15 </a:t>
          </a:r>
          <a:r>
            <a:rPr lang="en-US" sz="1400" kern="1200" dirty="0" err="1"/>
            <a:t>september</a:t>
          </a:r>
          <a:r>
            <a:rPr lang="en-US" sz="1400" kern="1200" dirty="0"/>
            <a:t> 17 Web application</a:t>
          </a:r>
          <a:endParaRPr lang="fr-FR" sz="1400" kern="1200" dirty="0"/>
        </a:p>
      </dsp:txBody>
      <dsp:txXfrm>
        <a:off x="8592310" y="1990779"/>
        <a:ext cx="2054174" cy="1327185"/>
      </dsp:txXfrm>
    </dsp:sp>
    <dsp:sp modelId="{6B1D62F0-2B80-48CA-98EF-019026CE97CD}">
      <dsp:nvSpPr>
        <dsp:cNvPr id="0" name=""/>
        <dsp:cNvSpPr/>
      </dsp:nvSpPr>
      <dsp:spPr>
        <a:xfrm>
          <a:off x="9453499" y="1493084"/>
          <a:ext cx="331796" cy="3317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94735-C931-4976-9D93-C1994FEF222C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C84A4-330F-4076-B22E-8D3903525C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1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March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Rail System Board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March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Rail System Board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March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Rail System Board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March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Rail System Board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March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Rail System Board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March 2017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Rail System Board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March 2017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Rail System Board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March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Rail System Board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March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Rail System Board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19864" y="1926475"/>
            <a:ext cx="1262148" cy="304799"/>
          </a:xfrm>
        </p:spPr>
        <p:txBody>
          <a:bodyPr/>
          <a:lstStyle/>
          <a:p>
            <a:r>
              <a:rPr lang="en-US"/>
              <a:t>23 March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Rail System Board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March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Rail System Board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March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Rail System Board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March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Rail System Board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March 2017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Rail System Board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March 2017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Rail System Board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March 2017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Rail System Board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March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Rail System Board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039996" y="1906343"/>
            <a:ext cx="1221884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23 March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Rail System Board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10301868" y="5719482"/>
            <a:ext cx="1464006" cy="697998"/>
          </a:xfrm>
          <a:prstGeom prst="rect">
            <a:avLst/>
          </a:prstGeom>
          <a:effectLst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4825"/>
          </a:xfrm>
        </p:spPr>
        <p:txBody>
          <a:bodyPr/>
          <a:lstStyle/>
          <a:p>
            <a:r>
              <a:rPr lang="en-US" dirty="0"/>
              <a:t>DB Member - Scope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 rot="5400000">
            <a:off x="10114438" y="548325"/>
            <a:ext cx="1262148" cy="304799"/>
          </a:xfrm>
        </p:spPr>
        <p:txBody>
          <a:bodyPr/>
          <a:lstStyle/>
          <a:p>
            <a:r>
              <a:rPr lang="en-US" b="1" dirty="0"/>
              <a:t>13 March 2017</a:t>
            </a:r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342899" y="1681838"/>
            <a:ext cx="9707935" cy="49148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User Story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tant</a:t>
            </a:r>
            <a:r>
              <a:rPr lang="en-US" dirty="0"/>
              <a:t> que &lt;qui&gt;,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veux</a:t>
            </a:r>
            <a:r>
              <a:rPr lang="en-US" dirty="0"/>
              <a:t> &lt;quoi&gt; </a:t>
            </a:r>
            <a:r>
              <a:rPr lang="en-US" dirty="0" err="1"/>
              <a:t>afin</a:t>
            </a:r>
            <a:r>
              <a:rPr lang="en-US" dirty="0"/>
              <a:t> de &lt;</a:t>
            </a:r>
            <a:r>
              <a:rPr lang="en-US" dirty="0" err="1"/>
              <a:t>pourquoi</a:t>
            </a:r>
            <a:r>
              <a:rPr lang="en-US" dirty="0"/>
              <a:t>&gt;) : </a:t>
            </a:r>
            <a:endParaRPr lang="fr-FR" dirty="0"/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tant</a:t>
            </a:r>
            <a:r>
              <a:rPr lang="en-US" dirty="0">
                <a:solidFill>
                  <a:srgbClr val="FFFF00"/>
                </a:solidFill>
              </a:rPr>
              <a:t> que </a:t>
            </a:r>
            <a:r>
              <a:rPr lang="en-US" dirty="0" err="1"/>
              <a:t>collaborateur</a:t>
            </a:r>
            <a:r>
              <a:rPr lang="en-US" dirty="0"/>
              <a:t> / application de </a:t>
            </a:r>
            <a:r>
              <a:rPr lang="en-US" dirty="0" err="1"/>
              <a:t>l’UIC</a:t>
            </a:r>
            <a:r>
              <a:rPr lang="en-US" dirty="0"/>
              <a:t>,</a:t>
            </a:r>
            <a:endParaRPr lang="fr-FR" dirty="0"/>
          </a:p>
          <a:p>
            <a:pPr lvl="1"/>
            <a:r>
              <a:rPr lang="fr-FR" dirty="0">
                <a:solidFill>
                  <a:srgbClr val="FFFF00"/>
                </a:solidFill>
              </a:rPr>
              <a:t>Je veux </a:t>
            </a:r>
            <a:r>
              <a:rPr lang="fr-FR" dirty="0"/>
              <a:t>accéder à des données membres fiables sans avoir à les gérer,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Afin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</a:t>
            </a:r>
            <a:r>
              <a:rPr lang="en-US" dirty="0" err="1"/>
              <a:t>’accomplir</a:t>
            </a:r>
            <a:r>
              <a:rPr lang="en-US" dirty="0"/>
              <a:t> </a:t>
            </a:r>
            <a:r>
              <a:rPr lang="en-US" dirty="0" err="1"/>
              <a:t>mes</a:t>
            </a:r>
            <a:r>
              <a:rPr lang="en-US" dirty="0"/>
              <a:t> missions.</a:t>
            </a:r>
            <a:endParaRPr lang="fr-FR" dirty="0"/>
          </a:p>
          <a:p>
            <a:pPr lvl="1"/>
            <a:endParaRPr lang="fr-FR" dirty="0"/>
          </a:p>
          <a:p>
            <a:r>
              <a:rPr lang="en-US" dirty="0"/>
              <a:t>Techno :</a:t>
            </a:r>
            <a:endParaRPr lang="fr-FR" dirty="0"/>
          </a:p>
          <a:p>
            <a:pPr lvl="1"/>
            <a:r>
              <a:rPr lang="en-US" dirty="0"/>
              <a:t>Application Web </a:t>
            </a:r>
            <a:r>
              <a:rPr lang="en-US" sz="1600" dirty="0">
                <a:solidFill>
                  <a:srgbClr val="FFFF00"/>
                </a:solidFill>
              </a:rPr>
              <a:t>???</a:t>
            </a:r>
            <a:endParaRPr lang="fr-FR" sz="1600" dirty="0">
              <a:solidFill>
                <a:srgbClr val="FFFF00"/>
              </a:solidFill>
            </a:endParaRPr>
          </a:p>
          <a:p>
            <a:pPr lvl="1"/>
            <a:r>
              <a:rPr lang="en-US" sz="1600" dirty="0">
                <a:solidFill>
                  <a:srgbClr val="FFFF00"/>
                </a:solidFill>
              </a:rPr>
              <a:t>SOA</a:t>
            </a:r>
            <a:r>
              <a:rPr lang="en-US" dirty="0"/>
              <a:t> (service-oriented architecture)</a:t>
            </a:r>
          </a:p>
          <a:p>
            <a:pPr lvl="1"/>
            <a:endParaRPr lang="en-US" dirty="0"/>
          </a:p>
          <a:p>
            <a:r>
              <a:rPr lang="en-US" dirty="0"/>
              <a:t>Note :</a:t>
            </a:r>
            <a:endParaRPr lang="fr-FR" sz="1800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Une et unique table </a:t>
            </a:r>
            <a:r>
              <a:rPr lang="en-US" dirty="0" err="1">
                <a:solidFill>
                  <a:srgbClr val="FFFF00"/>
                </a:solidFill>
              </a:rPr>
              <a:t>membre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pour </a:t>
            </a:r>
            <a:r>
              <a:rPr lang="en-US" dirty="0" err="1"/>
              <a:t>toutes</a:t>
            </a:r>
            <a:r>
              <a:rPr lang="en-US" dirty="0"/>
              <a:t> les applications et services de </a:t>
            </a:r>
            <a:r>
              <a:rPr lang="en-US" dirty="0" err="1"/>
              <a:t>l’UIC</a:t>
            </a:r>
            <a:endParaRPr lang="fr-FR" sz="1600" dirty="0"/>
          </a:p>
          <a:p>
            <a:pPr lvl="1"/>
            <a:r>
              <a:rPr lang="en-US" dirty="0"/>
              <a:t>Un </a:t>
            </a:r>
            <a:r>
              <a:rPr lang="en-US" dirty="0">
                <a:solidFill>
                  <a:srgbClr val="FFFF00"/>
                </a:solidFill>
              </a:rPr>
              <a:t>après</a:t>
            </a:r>
            <a:r>
              <a:rPr lang="en-US" dirty="0"/>
              <a:t> : application </a:t>
            </a:r>
            <a:r>
              <a:rPr lang="en-US" dirty="0" err="1">
                <a:solidFill>
                  <a:srgbClr val="FFFF00"/>
                </a:solidFill>
              </a:rPr>
              <a:t>cotisation</a:t>
            </a:r>
            <a:endParaRPr lang="fr-FR" sz="1600" dirty="0">
              <a:solidFill>
                <a:srgbClr val="FFFF00"/>
              </a:solidFill>
            </a:endParaRP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Vraie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démarche</a:t>
            </a:r>
            <a:r>
              <a:rPr lang="en-US" dirty="0">
                <a:solidFill>
                  <a:srgbClr val="FFFF00"/>
                </a:solidFill>
              </a:rPr>
              <a:t> de </a:t>
            </a:r>
            <a:r>
              <a:rPr lang="en-US" dirty="0" err="1">
                <a:solidFill>
                  <a:srgbClr val="FFFF00"/>
                </a:solidFill>
              </a:rPr>
              <a:t>digitale</a:t>
            </a:r>
            <a:r>
              <a:rPr lang="en-US" dirty="0"/>
              <a:t> : le SSO </a:t>
            </a:r>
            <a:r>
              <a:rPr lang="en-US" dirty="0" err="1"/>
              <a:t>résout</a:t>
            </a:r>
            <a:r>
              <a:rPr lang="en-US" dirty="0"/>
              <a:t> la </a:t>
            </a:r>
            <a:r>
              <a:rPr lang="en-US" dirty="0" err="1"/>
              <a:t>problématique</a:t>
            </a:r>
            <a:r>
              <a:rPr lang="en-US" dirty="0"/>
              <a:t> </a:t>
            </a:r>
            <a:r>
              <a:rPr lang="en-US" dirty="0" err="1"/>
              <a:t>d’authentification</a:t>
            </a:r>
            <a:r>
              <a:rPr lang="en-US" dirty="0"/>
              <a:t>, nous </a:t>
            </a:r>
            <a:r>
              <a:rPr lang="en-US" dirty="0" err="1"/>
              <a:t>offrons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services la </a:t>
            </a:r>
            <a:r>
              <a:rPr lang="en-US" dirty="0" err="1"/>
              <a:t>gestion</a:t>
            </a:r>
            <a:r>
              <a:rPr lang="en-US" dirty="0"/>
              <a:t> des tables </a:t>
            </a:r>
            <a:r>
              <a:rPr lang="en-US" dirty="0" err="1"/>
              <a:t>membres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648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4825"/>
          </a:xfrm>
        </p:spPr>
        <p:txBody>
          <a:bodyPr/>
          <a:lstStyle/>
          <a:p>
            <a:r>
              <a:rPr lang="en-US" dirty="0"/>
              <a:t>DB Member - Schedules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 rot="5400000">
            <a:off x="10114438" y="493844"/>
            <a:ext cx="1262148" cy="304799"/>
          </a:xfrm>
        </p:spPr>
        <p:txBody>
          <a:bodyPr/>
          <a:lstStyle/>
          <a:p>
            <a:r>
              <a:rPr lang="en-US" b="1" dirty="0"/>
              <a:t>30 March 2017</a:t>
            </a:r>
          </a:p>
        </p:txBody>
      </p:sp>
      <p:graphicFrame>
        <p:nvGraphicFramePr>
          <p:cNvPr id="1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932636"/>
              </p:ext>
            </p:extLst>
          </p:nvPr>
        </p:nvGraphicFramePr>
        <p:xfrm>
          <a:off x="165463" y="2159726"/>
          <a:ext cx="11834947" cy="3317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e 8"/>
          <p:cNvGrpSpPr/>
          <p:nvPr/>
        </p:nvGrpSpPr>
        <p:grpSpPr>
          <a:xfrm>
            <a:off x="309434" y="5562042"/>
            <a:ext cx="1769617" cy="1015663"/>
            <a:chOff x="4695454" y="5221906"/>
            <a:chExt cx="1769617" cy="1015663"/>
          </a:xfrm>
        </p:grpSpPr>
        <p:sp>
          <p:nvSpPr>
            <p:cNvPr id="5" name="Ellipse 4"/>
            <p:cNvSpPr/>
            <p:nvPr/>
          </p:nvSpPr>
          <p:spPr>
            <a:xfrm>
              <a:off x="4751219" y="5492386"/>
              <a:ext cx="104707" cy="10328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Ellipse 5"/>
            <p:cNvSpPr/>
            <p:nvPr/>
          </p:nvSpPr>
          <p:spPr>
            <a:xfrm>
              <a:off x="4754982" y="5675741"/>
              <a:ext cx="104707" cy="10328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Ellipse 6"/>
            <p:cNvSpPr/>
            <p:nvPr/>
          </p:nvSpPr>
          <p:spPr>
            <a:xfrm>
              <a:off x="4754983" y="5295300"/>
              <a:ext cx="104707" cy="10328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" name="ZoneTexte 2"/>
            <p:cNvSpPr txBox="1"/>
            <p:nvPr/>
          </p:nvSpPr>
          <p:spPr>
            <a:xfrm>
              <a:off x="4855926" y="5221906"/>
              <a:ext cx="16091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Not started</a:t>
              </a:r>
            </a:p>
            <a:p>
              <a:r>
                <a:rPr lang="en-US" sz="1200" b="1" dirty="0"/>
                <a:t>In progress</a:t>
              </a:r>
            </a:p>
            <a:p>
              <a:r>
                <a:rPr lang="en-US" sz="1200" b="1" dirty="0"/>
                <a:t>Completed</a:t>
              </a:r>
            </a:p>
            <a:p>
              <a:endParaRPr lang="en-US" sz="1200" b="1" dirty="0"/>
            </a:p>
            <a:p>
              <a:r>
                <a:rPr lang="en-US" sz="1200" b="1" dirty="0"/>
                <a:t>Has been delayed</a:t>
              </a:r>
              <a:endParaRPr lang="fr-FR" sz="1200" b="1" dirty="0"/>
            </a:p>
          </p:txBody>
        </p:sp>
        <p:sp>
          <p:nvSpPr>
            <p:cNvPr id="8" name="Étoile : 7 branches 7"/>
            <p:cNvSpPr/>
            <p:nvPr/>
          </p:nvSpPr>
          <p:spPr>
            <a:xfrm>
              <a:off x="4695454" y="5954650"/>
              <a:ext cx="216235" cy="214981"/>
            </a:xfrm>
            <a:prstGeom prst="star7">
              <a:avLst>
                <a:gd name="adj" fmla="val 29618"/>
                <a:gd name="hf" fmla="val 102572"/>
                <a:gd name="vf" fmla="val 1052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459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809430"/>
          </a:xfrm>
        </p:spPr>
        <p:txBody>
          <a:bodyPr/>
          <a:lstStyle/>
          <a:p>
            <a:r>
              <a:rPr lang="en-US" dirty="0"/>
              <a:t>DB Member - </a:t>
            </a:r>
            <a:r>
              <a:rPr lang="fr-FR" dirty="0"/>
              <a:t>Data Model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 rot="5400000">
            <a:off x="10098242" y="478674"/>
            <a:ext cx="1262148" cy="304799"/>
          </a:xfrm>
        </p:spPr>
        <p:txBody>
          <a:bodyPr/>
          <a:lstStyle/>
          <a:p>
            <a:r>
              <a:rPr lang="en-US" dirty="0"/>
              <a:t>9 March 2017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561" y="1328649"/>
            <a:ext cx="7678204" cy="53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9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Member – WBS/GANTT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45" y="1853248"/>
            <a:ext cx="11751179" cy="3627969"/>
          </a:xfrm>
          <a:prstGeom prst="rect">
            <a:avLst/>
          </a:prstGeom>
        </p:spPr>
      </p:pic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 rot="5400000">
            <a:off x="10098242" y="478674"/>
            <a:ext cx="1262148" cy="304799"/>
          </a:xfrm>
        </p:spPr>
        <p:txBody>
          <a:bodyPr/>
          <a:lstStyle/>
          <a:p>
            <a:r>
              <a:rPr lang="en-US" dirty="0"/>
              <a:t>9 March 2017</a:t>
            </a:r>
          </a:p>
        </p:txBody>
      </p:sp>
    </p:spTree>
    <p:extLst>
      <p:ext uri="{BB962C8B-B14F-4D97-AF65-F5344CB8AC3E}">
        <p14:creationId xmlns:p14="http://schemas.microsoft.com/office/powerpoint/2010/main" val="1290753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695</TotalTime>
  <Words>95</Words>
  <Application>Microsoft Office PowerPoint</Application>
  <PresentationFormat>Grand écran</PresentationFormat>
  <Paragraphs>33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Century Gothic</vt:lpstr>
      <vt:lpstr>Wingdings 3</vt:lpstr>
      <vt:lpstr>Ion</vt:lpstr>
      <vt:lpstr>DB Member - Scope </vt:lpstr>
      <vt:lpstr>DB Member - Schedules </vt:lpstr>
      <vt:lpstr>DB Member - Data Model</vt:lpstr>
      <vt:lpstr>DB Member – WBS/GANTT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Airy Magnien</dc:creator>
  <cp:lastModifiedBy>BOUDOU Olivier</cp:lastModifiedBy>
  <cp:revision>44</cp:revision>
  <dcterms:created xsi:type="dcterms:W3CDTF">2017-03-07T15:17:35Z</dcterms:created>
  <dcterms:modified xsi:type="dcterms:W3CDTF">2017-04-07T07:46:02Z</dcterms:modified>
</cp:coreProperties>
</file>