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85C3-0C1C-85E8-0BC5-0E4BB871FBBA}" v="9" dt="2022-06-03T15:07:40.091"/>
    <p1510:client id="{35DE8BEE-7A9D-0396-AD67-1D7CFFE073CE}" v="534" dt="2022-06-02T00:30:39.376"/>
    <p1510:client id="{70C4FE8E-A3B3-1287-8D08-1B84D2929D2C}" v="429" dt="2022-06-06T06:38:07.863"/>
    <p1510:client id="{8830127C-7009-49A1-DB33-2023DB653D71}" v="255" dt="2022-06-06T06:52:19.039"/>
    <p1510:client id="{D5E33274-524B-4CE8-B6C4-3148EF709907}" v="312" dt="2022-06-01T14:59:1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3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8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9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2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9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2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9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9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0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rreionago.com.br/jogar-free-fire-no-apartamento-e-a-mesma-coisa-que-jogar-free-fire-na-favela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meblast.com.br/2020/01/gta-v-chega-catalogo-xbox-game-pass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iantart.com/raulmatthew/art/Franklin-Clinton-1-0-GTA-V-GIF-48767389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eatcharacters.miraheze.org/wiki/Trevor_Philips_(GTA_V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gzero.net/2013/10/lista-completa-de-items-desbloqueables-segun-rango-en-gta-v-onlin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rntoplay.es/ilustracion-de-grand-theft-auto-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57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group of men holding guns&#10;&#10;Description automatically generated">
            <a:extLst>
              <a:ext uri="{FF2B5EF4-FFF2-40B4-BE49-F238E27FC236}">
                <a16:creationId xmlns:a16="http://schemas.microsoft.com/office/drawing/2014/main" id="{A9B88BF9-1135-09D6-A52A-36E504582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r="-1" b="267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3A2C3-77B6-0191-0A30-2E7A54C4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66" y="529249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São Paulo RP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023E7-D301-4B4D-F52A-8AE77584BD51}"/>
              </a:ext>
            </a:extLst>
          </p:cNvPr>
          <p:cNvSpPr txBox="1"/>
          <p:nvPr/>
        </p:nvSpPr>
        <p:spPr>
          <a:xfrm>
            <a:off x="8162925" y="5724525"/>
            <a:ext cx="371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Nome: Brenno Gomes Santos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66E63-841D-4DA2-57E7-555B67890FCB}"/>
              </a:ext>
            </a:extLst>
          </p:cNvPr>
          <p:cNvSpPr txBox="1"/>
          <p:nvPr/>
        </p:nvSpPr>
        <p:spPr>
          <a:xfrm>
            <a:off x="8162925" y="6162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RA: 01221127</a:t>
            </a:r>
          </a:p>
        </p:txBody>
      </p:sp>
    </p:spTree>
    <p:extLst>
      <p:ext uri="{BB962C8B-B14F-4D97-AF65-F5344CB8AC3E}">
        <p14:creationId xmlns:p14="http://schemas.microsoft.com/office/powerpoint/2010/main" val="385374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02023D3-A62F-7963-0889-44FA1820D3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946" r="31947" b="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6E7C6-E5B3-30FB-2009-A4D60C24E077}"/>
              </a:ext>
            </a:extLst>
          </p:cNvPr>
          <p:cNvSpPr txBox="1"/>
          <p:nvPr/>
        </p:nvSpPr>
        <p:spPr>
          <a:xfrm>
            <a:off x="5462317" y="2903329"/>
            <a:ext cx="2196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 </a:t>
            </a:r>
            <a:r>
              <a:rPr lang="en-US" sz="2800" dirty="0" err="1"/>
              <a:t>Pandemia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FD2F2-B6AF-0B41-16EA-72888A542E57}"/>
              </a:ext>
            </a:extLst>
          </p:cNvPr>
          <p:cNvSpPr txBox="1"/>
          <p:nvPr/>
        </p:nvSpPr>
        <p:spPr>
          <a:xfrm>
            <a:off x="5563643" y="40464"/>
            <a:ext cx="505076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 err="1">
                <a:latin typeface="Century Gothic"/>
              </a:rPr>
              <a:t>Interação</a:t>
            </a:r>
            <a:r>
              <a:rPr lang="en-US" sz="4400" dirty="0">
                <a:latin typeface="Century Gothic"/>
              </a:rPr>
              <a:t> com </a:t>
            </a:r>
            <a:endParaRPr lang="en-US" dirty="0">
              <a:latin typeface="Century Gothic"/>
            </a:endParaRPr>
          </a:p>
          <a:p>
            <a:r>
              <a:rPr lang="en-US" sz="4400" dirty="0">
                <a:latin typeface="Century Gothic"/>
              </a:rPr>
              <a:t>       a  </a:t>
            </a:r>
            <a:r>
              <a:rPr lang="en-US" sz="4400" dirty="0" err="1">
                <a:latin typeface="Century Gothic"/>
              </a:rPr>
              <a:t>vida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AACAF-8A56-6B09-974D-103C544B74D0}"/>
              </a:ext>
            </a:extLst>
          </p:cNvPr>
          <p:cNvSpPr txBox="1"/>
          <p:nvPr/>
        </p:nvSpPr>
        <p:spPr>
          <a:xfrm>
            <a:off x="5412896" y="4729072"/>
            <a:ext cx="2901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 </a:t>
            </a:r>
            <a:r>
              <a:rPr lang="en-US" sz="2800" dirty="0" err="1"/>
              <a:t>Adolescência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2127E-9361-62DA-7819-73ED2755AC98}"/>
              </a:ext>
            </a:extLst>
          </p:cNvPr>
          <p:cNvSpPr txBox="1"/>
          <p:nvPr/>
        </p:nvSpPr>
        <p:spPr>
          <a:xfrm>
            <a:off x="5457825" y="3848100"/>
            <a:ext cx="30670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783379F3-E7A3-99C8-3BC2-A828F3B6B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2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3C64D9-7810-7016-0A14-DC5E55894C0C}"/>
              </a:ext>
            </a:extLst>
          </p:cNvPr>
          <p:cNvSpPr txBox="1"/>
          <p:nvPr/>
        </p:nvSpPr>
        <p:spPr>
          <a:xfrm>
            <a:off x="4965416" y="462911"/>
            <a:ext cx="58201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O </a:t>
            </a:r>
            <a:r>
              <a:rPr lang="en-US" sz="4400" dirty="0" err="1"/>
              <a:t>Motivo</a:t>
            </a:r>
            <a:r>
              <a:rPr lang="en-US" sz="4400" dirty="0"/>
              <a:t> do </a:t>
            </a:r>
            <a:r>
              <a:rPr lang="en-US" sz="4400" dirty="0" err="1"/>
              <a:t>tema</a:t>
            </a:r>
            <a:r>
              <a:rPr lang="en-US" sz="4400" dirty="0"/>
              <a:t> 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0C339-99C0-12D0-00D7-DAB4E48041D0}"/>
              </a:ext>
            </a:extLst>
          </p:cNvPr>
          <p:cNvSpPr txBox="1"/>
          <p:nvPr/>
        </p:nvSpPr>
        <p:spPr>
          <a:xfrm>
            <a:off x="5254906" y="2862804"/>
            <a:ext cx="59358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</a:t>
            </a:r>
            <a:r>
              <a:rPr lang="en-US" sz="2800" dirty="0"/>
              <a:t> Bom </a:t>
            </a:r>
            <a:r>
              <a:rPr lang="en-US" sz="2800" dirty="0" err="1"/>
              <a:t>entendimento</a:t>
            </a:r>
            <a:r>
              <a:rPr lang="en-US" sz="2800" dirty="0"/>
              <a:t> no </a:t>
            </a:r>
            <a:r>
              <a:rPr lang="en-US" sz="2800" dirty="0" err="1"/>
              <a:t>assunto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421B2-C4B3-45DE-EDF7-510C4913DB1C}"/>
              </a:ext>
            </a:extLst>
          </p:cNvPr>
          <p:cNvSpPr txBox="1"/>
          <p:nvPr/>
        </p:nvSpPr>
        <p:spPr>
          <a:xfrm>
            <a:off x="5254906" y="3943108"/>
            <a:ext cx="47301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  </a:t>
            </a:r>
            <a:r>
              <a:rPr lang="en-US" sz="2800" dirty="0"/>
              <a:t>Sei </a:t>
            </a:r>
            <a:r>
              <a:rPr lang="en-US" sz="2800" dirty="0" err="1"/>
              <a:t>tudo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o </a:t>
            </a:r>
            <a:r>
              <a:rPr lang="en-US" sz="2800" dirty="0" err="1"/>
              <a:t>jogo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14FFB-73AF-19B1-C60F-5AB53362C032}"/>
              </a:ext>
            </a:extLst>
          </p:cNvPr>
          <p:cNvSpPr txBox="1"/>
          <p:nvPr/>
        </p:nvSpPr>
        <p:spPr>
          <a:xfrm>
            <a:off x="5253098" y="5079477"/>
            <a:ext cx="42671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  </a:t>
            </a:r>
            <a:r>
              <a:rPr lang="en-US" sz="2800" dirty="0" err="1"/>
              <a:t>Gosto</a:t>
            </a:r>
            <a:r>
              <a:rPr lang="en-US" sz="2800" dirty="0"/>
              <a:t> </a:t>
            </a:r>
            <a:r>
              <a:rPr lang="en-US" sz="2800" dirty="0" err="1"/>
              <a:t>muito</a:t>
            </a:r>
            <a:r>
              <a:rPr lang="en-US" sz="2800" dirty="0"/>
              <a:t> do </a:t>
            </a:r>
            <a:r>
              <a:rPr lang="en-US" sz="2800" dirty="0" err="1"/>
              <a:t>jogo</a:t>
            </a:r>
          </a:p>
        </p:txBody>
      </p:sp>
    </p:spTree>
    <p:extLst>
      <p:ext uri="{BB962C8B-B14F-4D97-AF65-F5344CB8AC3E}">
        <p14:creationId xmlns:p14="http://schemas.microsoft.com/office/powerpoint/2010/main" val="19194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6AF876-D74E-8A4B-A360-B30A3DDEA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" b="2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00EE8-2367-B7FF-7CA3-BB138170690B}"/>
              </a:ext>
            </a:extLst>
          </p:cNvPr>
          <p:cNvSpPr txBox="1"/>
          <p:nvPr/>
        </p:nvSpPr>
        <p:spPr>
          <a:xfrm>
            <a:off x="5097656" y="567700"/>
            <a:ext cx="58973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Valores no </a:t>
            </a:r>
            <a:r>
              <a:rPr lang="en-US" sz="4400" dirty="0" err="1"/>
              <a:t>desafio</a:t>
            </a:r>
            <a:r>
              <a:rPr lang="en-US" sz="4400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80E3C-524B-2267-E149-65CC6398233E}"/>
              </a:ext>
            </a:extLst>
          </p:cNvPr>
          <p:cNvSpPr txBox="1"/>
          <p:nvPr/>
        </p:nvSpPr>
        <p:spPr>
          <a:xfrm>
            <a:off x="5785413" y="2824222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 </a:t>
            </a:r>
            <a:r>
              <a:rPr lang="en-US" sz="2800" dirty="0" err="1"/>
              <a:t>Persistência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E880B-1A00-9274-22A8-D58CA727B97E}"/>
              </a:ext>
            </a:extLst>
          </p:cNvPr>
          <p:cNvSpPr txBox="1"/>
          <p:nvPr/>
        </p:nvSpPr>
        <p:spPr>
          <a:xfrm>
            <a:off x="5783604" y="3854489"/>
            <a:ext cx="31965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 Foco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AFB7B-2B18-BE32-74B3-953BAE235742}"/>
              </a:ext>
            </a:extLst>
          </p:cNvPr>
          <p:cNvSpPr txBox="1"/>
          <p:nvPr/>
        </p:nvSpPr>
        <p:spPr>
          <a:xfrm>
            <a:off x="5781796" y="4884756"/>
            <a:ext cx="34859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.Alegria</a:t>
            </a:r>
          </a:p>
        </p:txBody>
      </p:sp>
    </p:spTree>
    <p:extLst>
      <p:ext uri="{BB962C8B-B14F-4D97-AF65-F5344CB8AC3E}">
        <p14:creationId xmlns:p14="http://schemas.microsoft.com/office/powerpoint/2010/main" val="44533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group of people holding guns&#10;&#10;Description automatically generated">
            <a:extLst>
              <a:ext uri="{FF2B5EF4-FFF2-40B4-BE49-F238E27FC236}">
                <a16:creationId xmlns:a16="http://schemas.microsoft.com/office/drawing/2014/main" id="{3322298A-5776-4FA0-DC96-1A22B5BC2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401" r="30809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E8B38-ED86-8D85-8A5B-DFE7EE4D6D78}"/>
              </a:ext>
            </a:extLst>
          </p:cNvPr>
          <p:cNvSpPr txBox="1"/>
          <p:nvPr/>
        </p:nvSpPr>
        <p:spPr>
          <a:xfrm>
            <a:off x="6199554" y="513863"/>
            <a:ext cx="454073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Maior </a:t>
            </a:r>
            <a:r>
              <a:rPr lang="en-US" sz="4400" dirty="0" err="1"/>
              <a:t>desafio</a:t>
            </a:r>
            <a:r>
              <a:rPr lang="en-US" sz="4400" dirty="0"/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ED39B-D9E6-54BF-DE97-52495F0690D4}"/>
              </a:ext>
            </a:extLst>
          </p:cNvPr>
          <p:cNvSpPr txBox="1"/>
          <p:nvPr/>
        </p:nvSpPr>
        <p:spPr>
          <a:xfrm>
            <a:off x="5951660" y="2541222"/>
            <a:ext cx="53906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 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requisitos</a:t>
            </a:r>
            <a:r>
              <a:rPr lang="en-US" sz="2800" dirty="0"/>
              <a:t> de </a:t>
            </a:r>
            <a:r>
              <a:rPr lang="en-US" sz="2800" dirty="0" err="1"/>
              <a:t>algoritmo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3FDA9F-EEE1-0C50-A342-E73AE54559B5}"/>
              </a:ext>
            </a:extLst>
          </p:cNvPr>
          <p:cNvSpPr txBox="1"/>
          <p:nvPr/>
        </p:nvSpPr>
        <p:spPr>
          <a:xfrm>
            <a:off x="5919422" y="5334000"/>
            <a:ext cx="401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 </a:t>
            </a:r>
            <a:r>
              <a:rPr lang="en-US" sz="2800" dirty="0" err="1"/>
              <a:t>Criar</a:t>
            </a:r>
            <a:r>
              <a:rPr lang="en-US" sz="2800" dirty="0"/>
              <a:t> </a:t>
            </a:r>
            <a:r>
              <a:rPr lang="en-US" sz="2800" dirty="0" err="1"/>
              <a:t>modelagem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73C6-BA5A-9539-3202-E6F4A1D956CE}"/>
              </a:ext>
            </a:extLst>
          </p:cNvPr>
          <p:cNvSpPr txBox="1"/>
          <p:nvPr/>
        </p:nvSpPr>
        <p:spPr>
          <a:xfrm>
            <a:off x="5915025" y="4038600"/>
            <a:ext cx="44672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. </a:t>
            </a:r>
            <a:r>
              <a:rPr lang="en-US" sz="2800" dirty="0" err="1"/>
              <a:t>Colocar</a:t>
            </a:r>
            <a:r>
              <a:rPr lang="en-US" sz="2800" dirty="0"/>
              <a:t> o </a:t>
            </a:r>
            <a:r>
              <a:rPr lang="en-US" sz="2800" dirty="0" err="1"/>
              <a:t>analitycs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58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F99AF-6C20-071B-5A99-CB02CE90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Maior </a:t>
            </a:r>
            <a:r>
              <a:rPr lang="en-US" dirty="0" err="1"/>
              <a:t>superação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sky, road, outdoor&#10;&#10;Description automatically generated">
            <a:extLst>
              <a:ext uri="{FF2B5EF4-FFF2-40B4-BE49-F238E27FC236}">
                <a16:creationId xmlns:a16="http://schemas.microsoft.com/office/drawing/2014/main" id="{6FF91141-BF4A-C8D5-C94E-C73F1606F5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9906" r="10059" b="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326C3F6-4DD6-1C87-1BF2-2F10BE20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300" y="2214843"/>
            <a:ext cx="463890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. </a:t>
            </a:r>
            <a:r>
              <a:rPr lang="en-US" sz="2800" dirty="0" err="1"/>
              <a:t>Ideias</a:t>
            </a:r>
            <a:r>
              <a:rPr lang="en-US" sz="2800" dirty="0"/>
              <a:t> para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requisitos</a:t>
            </a:r>
            <a:r>
              <a:rPr lang="en-US" sz="2800" dirty="0"/>
              <a:t> de </a:t>
            </a:r>
            <a:r>
              <a:rPr lang="en-US" sz="2800" dirty="0" err="1"/>
              <a:t>algorito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 </a:t>
            </a:r>
            <a:r>
              <a:rPr lang="en-US" sz="2800" dirty="0" err="1"/>
              <a:t>Modelagem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9CAC2-A659-6024-F7AA-42746F42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680" y="53401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Gratidão</a:t>
            </a: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E89D921-4D20-F49B-C395-1E403385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81" y="2891181"/>
            <a:ext cx="5122606" cy="36586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. </a:t>
            </a:r>
            <a:r>
              <a:rPr lang="en-US" sz="2800" dirty="0" err="1"/>
              <a:t>Professores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 </a:t>
            </a:r>
            <a:r>
              <a:rPr lang="en-US" sz="2800" dirty="0" err="1"/>
              <a:t>Monitores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 Amigos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 </a:t>
            </a:r>
            <a:r>
              <a:rPr lang="en-US" sz="2800" dirty="0" err="1"/>
              <a:t>Família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4BD438C1-2BB8-F59B-B111-093CC66D6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7170" y="2700681"/>
            <a:ext cx="409064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033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São Paulo RP</vt:lpstr>
      <vt:lpstr>PowerPoint Presentation</vt:lpstr>
      <vt:lpstr>PowerPoint Presentation</vt:lpstr>
      <vt:lpstr>PowerPoint Presentation</vt:lpstr>
      <vt:lpstr>PowerPoint Presentation</vt:lpstr>
      <vt:lpstr>Maior superação</vt:lpstr>
      <vt:lpstr>Gratidão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453</cp:revision>
  <dcterms:created xsi:type="dcterms:W3CDTF">2022-06-01T14:25:07Z</dcterms:created>
  <dcterms:modified xsi:type="dcterms:W3CDTF">2022-06-06T06:55:07Z</dcterms:modified>
</cp:coreProperties>
</file>