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Marshmallow challenge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Orange </a:t>
            </a:r>
            <a:r>
              <a:rPr lang="fr-FR" dirty="0" err="1" smtClean="0"/>
              <a:t>Dev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2012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du défi (présentation)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fr-FR" dirty="0" smtClean="0"/>
              <a:t>Par équipe de 4</a:t>
            </a:r>
          </a:p>
          <a:p>
            <a:endParaRPr lang="fr-FR" dirty="0" smtClean="0"/>
          </a:p>
          <a:p>
            <a:r>
              <a:rPr lang="fr-FR" dirty="0" smtClean="0"/>
              <a:t>A l’aide de :</a:t>
            </a:r>
          </a:p>
          <a:p>
            <a:endParaRPr lang="fr-FR" dirty="0" smtClean="0"/>
          </a:p>
          <a:p>
            <a:r>
              <a:rPr lang="fr-FR" dirty="0" smtClean="0"/>
              <a:t>Monter la plus haute structure avec un Marshmallow au sommet</a:t>
            </a:r>
            <a:endParaRPr lang="fr-FR" dirty="0"/>
          </a:p>
        </p:txBody>
      </p:sp>
      <p:pic>
        <p:nvPicPr>
          <p:cNvPr id="1026" name="Picture 2" descr="https://evbdn.eventbrite.com/s3-s3/eventlogos/20567014/marshmallowchallenge3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105400"/>
            <a:ext cx="1752600" cy="1752600"/>
          </a:xfrm>
          <a:prstGeom prst="rect">
            <a:avLst/>
          </a:prstGeom>
          <a:noFill/>
        </p:spPr>
      </p:pic>
      <p:pic>
        <p:nvPicPr>
          <p:cNvPr id="1028" name="Picture 4" descr="http://gasbottle-county.eu/media/2010/marshmal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486400"/>
            <a:ext cx="1828800" cy="1371600"/>
          </a:xfrm>
          <a:prstGeom prst="rect">
            <a:avLst/>
          </a:prstGeom>
          <a:noFill/>
        </p:spPr>
      </p:pic>
      <p:pic>
        <p:nvPicPr>
          <p:cNvPr id="1030" name="Picture 6" descr="http://marshmallowchallenge.com/TED_Talk_files/TEDU2010_Tom_Wujec__Marshmallow_Challenge_2010_02_09_final.0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95400"/>
            <a:ext cx="4572000" cy="34290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124200" y="2819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yard ~ 0,91 m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62000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musique rythmée !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Temps d’organisation de l’équipe</a:t>
            </a:r>
          </a:p>
          <a:p>
            <a:pPr lvl="1"/>
            <a:r>
              <a:rPr lang="fr-FR" dirty="0" smtClean="0"/>
              <a:t>précipitation ? leçon = prendre le temps de prototyper et éviter de trop planifier</a:t>
            </a:r>
          </a:p>
          <a:p>
            <a:r>
              <a:rPr lang="fr-FR" dirty="0" smtClean="0"/>
              <a:t>Composition et comportement de l’équipe avant, </a:t>
            </a:r>
            <a:r>
              <a:rPr lang="fr-FR" dirty="0" err="1" smtClean="0"/>
              <a:t>prendant</a:t>
            </a:r>
            <a:r>
              <a:rPr lang="fr-FR" dirty="0" smtClean="0"/>
              <a:t>, après</a:t>
            </a:r>
          </a:p>
          <a:p>
            <a:pPr lvl="1"/>
            <a:r>
              <a:rPr lang="fr-FR" dirty="0" smtClean="0"/>
              <a:t>un leader naturel ? des conflits ? de l’écoute et recherche de compromis ? de la simplicité (Kids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Business </a:t>
            </a:r>
            <a:r>
              <a:rPr lang="fr-FR" dirty="0" err="1" smtClean="0"/>
              <a:t>students</a:t>
            </a:r>
            <a:r>
              <a:rPr lang="fr-FR" dirty="0" smtClean="0"/>
              <a:t>) =&gt; rechercher l’efficacité et l’intérêt commun = les besoins réels, le coût, durée du service (</a:t>
            </a:r>
            <a:r>
              <a:rPr lang="fr-FR" dirty="0" err="1" smtClean="0"/>
              <a:t>Metaphor</a:t>
            </a:r>
            <a:r>
              <a:rPr lang="fr-FR" dirty="0" smtClean="0"/>
              <a:t> of the </a:t>
            </a:r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Assumption</a:t>
            </a:r>
            <a:r>
              <a:rPr lang="fr-FR" dirty="0" smtClean="0"/>
              <a:t> of the </a:t>
            </a:r>
            <a:r>
              <a:rPr lang="fr-FR" dirty="0" err="1" smtClean="0"/>
              <a:t>project</a:t>
            </a:r>
            <a:r>
              <a:rPr lang="fr-FR" dirty="0" smtClean="0"/>
              <a:t>)</a:t>
            </a:r>
          </a:p>
          <a:p>
            <a:r>
              <a:rPr lang="fr-FR" dirty="0" smtClean="0"/>
              <a:t>Méthode de travail</a:t>
            </a:r>
          </a:p>
          <a:p>
            <a:pPr lvl="1"/>
            <a:r>
              <a:rPr lang="fr-FR" dirty="0" smtClean="0"/>
              <a:t>une conception détaillée ? de simples orientations ? découpe de tâches et répartition ? des tests réguliers ou un montage à la fin =&gt; ne pas trop planifier au départ, tester régulièrement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http://marshmallowchallenge.com/Instructions.html</a:t>
            </a:r>
          </a:p>
          <a:p>
            <a:r>
              <a:rPr lang="fr-FR" dirty="0" smtClean="0"/>
              <a:t>http</a:t>
            </a:r>
            <a:r>
              <a:rPr lang="fr-FR" dirty="0" smtClean="0"/>
              <a:t>://www.osez-oser.com/article-le-marshmallow-challenge-exercice-de-cohesion-d-equipe-86815918.html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161</Words>
  <Application>Microsoft Office PowerPoint</Application>
  <PresentationFormat>Affichage à l'écran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Marshmallow challenge</vt:lpstr>
      <vt:lpstr>Objectif du défi (présentation)</vt:lpstr>
      <vt:lpstr>Observation</vt:lpstr>
      <vt:lpstr>Diapositive 4</vt:lpstr>
      <vt:lpstr>Diapositive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Marshmallow challenge</dc:title>
  <dc:creator/>
  <cp:lastModifiedBy>Orange Labs</cp:lastModifiedBy>
  <cp:revision>15</cp:revision>
  <dcterms:created xsi:type="dcterms:W3CDTF">2006-08-16T00:00:00Z</dcterms:created>
  <dcterms:modified xsi:type="dcterms:W3CDTF">2012-09-17T08:46:13Z</dcterms:modified>
</cp:coreProperties>
</file>