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3471"/>
    <a:srgbClr val="373472"/>
    <a:srgbClr val="6997AF"/>
    <a:srgbClr val="2F5597"/>
    <a:srgbClr val="ACD392"/>
    <a:srgbClr val="4472C4"/>
    <a:srgbClr val="ACBBD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>
        <p:scale>
          <a:sx n="86" d="100"/>
          <a:sy n="86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C0B303-98C3-4B20-B9B8-EB91502878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2E4C2-0138-49EB-8BDE-E9BB3768BC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23267-53F3-4BCF-93D0-3E263A85181A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CB020-206D-44CF-AC85-B564D8857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CF11F-F3F0-4A26-9449-61FC770E99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6D768-3227-45E4-87D1-B5CB9097B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7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0A628-4969-490D-A681-BBF06DEEAF91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AE31-C3D5-4BCD-BE1E-A6E46B04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8BC0-4D61-4BBA-A65F-A8E3813E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5817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Arlington, VA Housing Data Analysis: </a:t>
            </a:r>
            <a:br>
              <a:rPr lang="en-US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26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Does Proximity to Metro Impact Home Values?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5EAE2-789C-4AAF-8148-EF6FE0B4A99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D2BEDF-8754-4C59-B9F5-74D1A5D2ECA3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7967432-E950-4F0C-ADEC-59F35ED4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4" y="1474386"/>
            <a:ext cx="8401050" cy="1743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D8B57-E0C6-4A76-892F-C2C54D97C439}"/>
              </a:ext>
            </a:extLst>
          </p:cNvPr>
          <p:cNvSpPr txBox="1"/>
          <p:nvPr/>
        </p:nvSpPr>
        <p:spPr>
          <a:xfrm>
            <a:off x="5894773" y="6329781"/>
            <a:ext cx="3169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GW Data Bootcamp: Project 1, Team 7</a:t>
            </a:r>
          </a:p>
        </p:txBody>
      </p:sp>
    </p:spTree>
    <p:extLst>
      <p:ext uri="{BB962C8B-B14F-4D97-AF65-F5344CB8AC3E}">
        <p14:creationId xmlns:p14="http://schemas.microsoft.com/office/powerpoint/2010/main" val="298000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B50CF14-7614-4EB3-85E8-31F6807DEE10}"/>
              </a:ext>
            </a:extLst>
          </p:cNvPr>
          <p:cNvSpPr txBox="1"/>
          <p:nvPr/>
        </p:nvSpPr>
        <p:spPr>
          <a:xfrm>
            <a:off x="1238874" y="2178794"/>
            <a:ext cx="2559355" cy="4480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Hypothesis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18A2F9-DD01-43FB-BE3D-64498CCBD087}"/>
              </a:ext>
            </a:extLst>
          </p:cNvPr>
          <p:cNvSpPr/>
          <p:nvPr/>
        </p:nvSpPr>
        <p:spPr>
          <a:xfrm>
            <a:off x="1014846" y="2178794"/>
            <a:ext cx="448056" cy="448056"/>
          </a:xfrm>
          <a:prstGeom prst="ellipse">
            <a:avLst/>
          </a:prstGeom>
          <a:solidFill>
            <a:schemeClr val="bg1"/>
          </a:solidFill>
          <a:ln w="28575">
            <a:solidFill>
              <a:srgbClr val="5A3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Light bulb">
            <a:extLst>
              <a:ext uri="{FF2B5EF4-FFF2-40B4-BE49-F238E27FC236}">
                <a16:creationId xmlns:a16="http://schemas.microsoft.com/office/drawing/2014/main" id="{C7F1F1B1-3D2B-43B2-A956-CAD5B890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46" y="2187615"/>
            <a:ext cx="448056" cy="4480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E70C09-6322-4D1B-8FD6-3617731F6B5B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E6A180-65A7-4FE4-99E3-CA4259F7A45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A4FFC-4EE2-480D-A9A3-0A44C3E6859B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4D761-6167-42BB-B0CB-CA13418C8BDC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1F9E29-7257-4962-ADEE-002B68F2D091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764E07-C83F-4C67-9E12-4BBA36DD5713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and Hypothesis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D36FB-D864-40B1-BE79-F856E34A2FA6}"/>
              </a:ext>
            </a:extLst>
          </p:cNvPr>
          <p:cNvSpPr txBox="1"/>
          <p:nvPr/>
        </p:nvSpPr>
        <p:spPr>
          <a:xfrm>
            <a:off x="1031994" y="2785815"/>
            <a:ext cx="2766235" cy="2916417"/>
          </a:xfrm>
          <a:prstGeom prst="rect">
            <a:avLst/>
          </a:prstGeom>
          <a:noFill/>
          <a:ln w="28575">
            <a:solidFill>
              <a:srgbClr val="5A347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F8240CB-A9C0-4B1F-A0C7-441970CA41F8}"/>
              </a:ext>
            </a:extLst>
          </p:cNvPr>
          <p:cNvSpPr/>
          <p:nvPr/>
        </p:nvSpPr>
        <p:spPr>
          <a:xfrm rot="5400000">
            <a:off x="2962656" y="4092888"/>
            <a:ext cx="2916936" cy="30175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DF25DF-4B56-4BB8-9C9A-0E0E78D41711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Exploration and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55AF57-8CB9-47EB-AE21-0DF1CBFC740F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A4107-5E04-465C-AF96-1E7B9D19B5D6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264D0D-7D90-43D6-9D16-410D5401C72D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1B8D03-6C0A-4E00-9BA7-EBFF0501AF9F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3F969EE-9ACD-48DC-B129-3F8ED3027E9E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0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ACC12-FE74-4758-95EC-F4CE31B8E449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(1/?)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 XXXX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AC3D66-FF39-4012-A7BD-52432A7EAC68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AFD731-DC3C-4724-BC83-F7140FD7B051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2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ACC12-FE74-4758-95EC-F4CE31B8E449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(2/?)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Findings: XXXX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AC3D66-FF39-4012-A7BD-52432A7EAC68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AFD731-DC3C-4724-BC83-F7140FD7B051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ACC12-FE74-4758-95EC-F4CE31B8E449}"/>
              </a:ext>
            </a:extLst>
          </p:cNvPr>
          <p:cNvCxnSpPr>
            <a:cxnSpLocks/>
          </p:cNvCxnSpPr>
          <p:nvPr/>
        </p:nvCxnSpPr>
        <p:spPr>
          <a:xfrm>
            <a:off x="415636" y="1789747"/>
            <a:ext cx="831272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BF24BA1-CF16-4DF4-88A6-9DDDD3A0BF83}"/>
              </a:ext>
            </a:extLst>
          </p:cNvPr>
          <p:cNvSpPr/>
          <p:nvPr/>
        </p:nvSpPr>
        <p:spPr>
          <a:xfrm>
            <a:off x="0" y="342"/>
            <a:ext cx="9144000" cy="11223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66C4-0860-4124-82FA-8D9ABC16ED2F}"/>
              </a:ext>
            </a:extLst>
          </p:cNvPr>
          <p:cNvSpPr txBox="1"/>
          <p:nvPr/>
        </p:nvSpPr>
        <p:spPr>
          <a:xfrm>
            <a:off x="3009900" y="243840"/>
            <a:ext cx="613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Implications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DBD93-6610-4919-BF30-8B206BF33C3F}"/>
              </a:ext>
            </a:extLst>
          </p:cNvPr>
          <p:cNvSpPr txBox="1"/>
          <p:nvPr/>
        </p:nvSpPr>
        <p:spPr>
          <a:xfrm>
            <a:off x="415637" y="1225118"/>
            <a:ext cx="8312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B749C-E2F7-45CD-9C4A-87152301C38C}"/>
              </a:ext>
            </a:extLst>
          </p:cNvPr>
          <p:cNvSpPr txBox="1"/>
          <p:nvPr/>
        </p:nvSpPr>
        <p:spPr>
          <a:xfrm>
            <a:off x="3114831" y="1614337"/>
            <a:ext cx="2674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97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AC3D66-FF39-4012-A7BD-52432A7EAC68}"/>
              </a:ext>
            </a:extLst>
          </p:cNvPr>
          <p:cNvCxnSpPr>
            <a:cxnSpLocks/>
          </p:cNvCxnSpPr>
          <p:nvPr/>
        </p:nvCxnSpPr>
        <p:spPr>
          <a:xfrm>
            <a:off x="0" y="1124233"/>
            <a:ext cx="9144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AFD731-DC3C-4724-BC83-F7140FD7B051}"/>
              </a:ext>
            </a:extLst>
          </p:cNvPr>
          <p:cNvSpPr/>
          <p:nvPr/>
        </p:nvSpPr>
        <p:spPr>
          <a:xfrm>
            <a:off x="1014846" y="5817093"/>
            <a:ext cx="7114309" cy="632451"/>
          </a:xfrm>
          <a:prstGeom prst="rect">
            <a:avLst/>
          </a:prstGeom>
          <a:noFill/>
          <a:ln>
            <a:solidFill>
              <a:srgbClr val="373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9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57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Arlington, VA Housing Data Analysis:  Does Proximity to Metro Impact Home Values?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o'brien</dc:creator>
  <cp:lastModifiedBy>matt o'brien</cp:lastModifiedBy>
  <cp:revision>8</cp:revision>
  <dcterms:created xsi:type="dcterms:W3CDTF">2019-01-12T20:20:03Z</dcterms:created>
  <dcterms:modified xsi:type="dcterms:W3CDTF">2019-01-19T21:07:10Z</dcterms:modified>
</cp:coreProperties>
</file>