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6B1AC-1648-4B57-BD53-72579B6CA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D196DC-A8CA-44F0-B026-3820F5279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366D9A-444F-4D38-B2C9-58B9CC97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A9B7-F608-446C-A7C5-FACD8260725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D7E19-1C9C-45CB-A526-7057C69E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1F0F51-3D4B-45EA-9BBF-FBA4B30D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0DE2-623B-47ED-AF2D-9680E948B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67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21604-7BBA-4B5A-B9F1-EE9A8C99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C79FFE-7EBF-4A4B-8C22-51AA1D1AE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11AE73-D409-47AF-AF8A-EDB5A495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A9B7-F608-446C-A7C5-FACD8260725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62DA0F-9442-47FB-959B-2DD508A8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48C0BA-04AD-496A-A68B-8C7CECA7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0DE2-623B-47ED-AF2D-9680E948B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35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EC7A12-9FD4-48F8-9527-CC896E838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0CB354-4F0E-4AC6-9649-4996CD71C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FDAEAF-AF45-4BF7-99FF-55EC389B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A9B7-F608-446C-A7C5-FACD8260725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28C21-1DC6-4870-9A77-747AE1E4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219B94-F4B2-4297-B764-86272939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0DE2-623B-47ED-AF2D-9680E948B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16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580B4-AD1E-4461-86A4-1048D16F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6CD39B-ED30-4B85-A0CB-69FC6BC9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55ED6-9536-4E02-ABA5-ED59B406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A9B7-F608-446C-A7C5-FACD8260725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215E9-6EE2-4A68-98B7-F7A7D906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EC084-DA57-48DB-9839-2F75C0BC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0DE2-623B-47ED-AF2D-9680E948B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2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DE79-18FD-473C-98A2-ACF0AAC4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E5C19E-C4C4-4DB4-8A6E-B1E66223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F52AD-E00C-4319-942A-09485698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A9B7-F608-446C-A7C5-FACD8260725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A6C99A-812B-4140-B8BF-513877DF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82AA02-F3F1-495D-A5AE-B6B3DEC2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0DE2-623B-47ED-AF2D-9680E948B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00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85E6D-3B15-4295-9576-3BB27DD7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B9C9B-186A-43EA-A99B-5749733E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51E4B0-151A-490B-9F6B-6F0ED060B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F0B985-DADE-4F32-BB66-E265EE76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A9B7-F608-446C-A7C5-FACD8260725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7D9C0C-0E77-40F3-8627-A8662FD4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6ABD51-8843-4039-8D73-C712EB63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0DE2-623B-47ED-AF2D-9680E948B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82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88BF5-882C-40DE-A95C-CAF34AC0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504C43-297C-4AE0-8F2F-B4EE5C183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88482F-4B54-41F3-B673-213D72B34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F1395A-26FD-4663-A976-88CDB3630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56DBE5-6D2F-4258-BEC5-786621821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E41BCD-CB60-4919-ADD2-B050CD87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A9B7-F608-446C-A7C5-FACD8260725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B483B3-F338-46C4-8DDF-4354F2F3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37E4F4-48F7-4A34-AC32-76D748EE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0DE2-623B-47ED-AF2D-9680E948B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85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73452-E817-461A-94E5-BAA1EF7F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554FA1-CD7B-435D-AB5F-87FE7F4D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A9B7-F608-446C-A7C5-FACD8260725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7A9F9B-ECBE-44AA-9602-2BB5A73B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562437-B540-4062-A1AC-CDBD1805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0DE2-623B-47ED-AF2D-9680E948B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4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653CCC-AD74-4914-8F98-FE0040DC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A9B7-F608-446C-A7C5-FACD8260725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CD6FA8-7B12-49C1-B91B-FE27C887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EEF209-F719-401C-9073-DE15B34A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0DE2-623B-47ED-AF2D-9680E948B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99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619AF-1223-4E0E-A555-5A8C7D0C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2EC7E-C650-4975-BECE-C1C9D5D27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D8E3AE-E86D-4B00-943A-56B20DA23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4720E7-0488-46F8-85AA-624143A7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A9B7-F608-446C-A7C5-FACD8260725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1CC9BE-F4D9-422B-B8ED-3A55AEF7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8781C3-7175-4D69-A480-87D60569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0DE2-623B-47ED-AF2D-9680E948B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1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E3C0F-6B46-495E-855F-3D60BA96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C87418-DA0B-4D10-AB6A-FCA8B9DF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1FF020-7222-400E-AB52-B8B24CC4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3DBD7D-FC18-4D0D-9D81-421B27BE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A9B7-F608-446C-A7C5-FACD8260725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34B29A-834E-4B09-BE13-53B80847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4D948D-9195-4A05-900E-A3A58015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0DE2-623B-47ED-AF2D-9680E948B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67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9AE7BE-2B86-4262-B395-CA44F653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BB888E-AACD-474A-A84D-8ACD9111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E91E05-78A3-4BE8-99AA-E1FCA357B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BA9B7-F608-446C-A7C5-FACD82607257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2D5A8B-3FD3-426A-A210-31C4833AA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9F1A10-FF3C-40E1-A7D8-1201A857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C0DE2-623B-47ED-AF2D-9680E948B9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E7F97-044F-44BF-81BC-9E2D46C0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52" y="6852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 de Integração do Curso de Ciências Contábeis 2021.1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CC640-C2D4-4E48-8606-36D7D865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216" y="2658122"/>
            <a:ext cx="8634984" cy="2673009"/>
          </a:xfrm>
        </p:spPr>
        <p:txBody>
          <a:bodyPr>
            <a:normAutofit/>
          </a:bodyPr>
          <a:lstStyle/>
          <a:p>
            <a:r>
              <a:rPr lang="pt-BR" sz="2000" b="0" i="0" dirty="0">
                <a:solidFill>
                  <a:srgbClr val="000000"/>
                </a:solidFill>
                <a:effectLst/>
              </a:rPr>
              <a:t>Programação:</a:t>
            </a:r>
          </a:p>
          <a:p>
            <a:pPr lvl="1"/>
            <a:r>
              <a:rPr lang="pt-BR" sz="2000" b="0" i="0" dirty="0">
                <a:solidFill>
                  <a:srgbClr val="000000"/>
                </a:solidFill>
                <a:effectLst/>
              </a:rPr>
              <a:t>Apresentação do CCSA</a:t>
            </a:r>
          </a:p>
          <a:p>
            <a:pPr lvl="1"/>
            <a:r>
              <a:rPr lang="pt-BR" sz="2000" b="0" i="0" dirty="0">
                <a:solidFill>
                  <a:srgbClr val="000000"/>
                </a:solidFill>
                <a:effectLst/>
              </a:rPr>
              <a:t>Apresentação do curso e professor orientador acadêmico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</a:rPr>
              <a:t>A importância do NADIS – Núcleo de Apoio ao Discente</a:t>
            </a:r>
          </a:p>
          <a:p>
            <a:pPr lvl="1"/>
            <a:r>
              <a:rPr lang="pt-BR" sz="2000" dirty="0"/>
              <a:t>CACIC – Centro Acadêmico do Curso de Ciências Contábeis da UFRN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8988214-2A2E-49A6-988B-015738CBDDD6}"/>
              </a:ext>
            </a:extLst>
          </p:cNvPr>
          <p:cNvSpPr txBox="1">
            <a:spLocks/>
          </p:cNvSpPr>
          <p:nvPr/>
        </p:nvSpPr>
        <p:spPr>
          <a:xfrm>
            <a:off x="488852" y="1548765"/>
            <a:ext cx="10887222" cy="117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 evento visa recepcionar e auxiliar os alunos ingressantes no período 2021.1 do curso de Ciências Contábeis. Confira a programação completa: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E138EE4-ED17-49C7-B16D-F329C7495844}"/>
              </a:ext>
            </a:extLst>
          </p:cNvPr>
          <p:cNvSpPr txBox="1">
            <a:spLocks/>
          </p:cNvSpPr>
          <p:nvPr/>
        </p:nvSpPr>
        <p:spPr>
          <a:xfrm>
            <a:off x="665634" y="4570509"/>
            <a:ext cx="3815862" cy="1291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1" dirty="0">
                <a:ea typeface="Calibri" panose="020F0502020204030204" pitchFamily="34" charset="0"/>
                <a:cs typeface="Arial" panose="020B0604020202020204" pitchFamily="34" charset="0"/>
              </a:rPr>
              <a:t>Turma matutino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: 23/06/2021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</a:rPr>
              <a:t>Horário: 08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hr</a:t>
            </a:r>
            <a:br>
              <a:rPr lang="pt-BR" sz="2000" b="0" i="0" dirty="0">
                <a:solidFill>
                  <a:srgbClr val="000000"/>
                </a:solidFill>
                <a:effectLst/>
              </a:rPr>
            </a:br>
            <a:r>
              <a:rPr lang="pt-BR" sz="2000" b="0" i="0" dirty="0">
                <a:solidFill>
                  <a:srgbClr val="000000"/>
                </a:solidFill>
                <a:effectLst/>
              </a:rPr>
              <a:t>Link da videochamada: https://meet.google.com/nvf-qhyt-yob</a:t>
            </a:r>
            <a:endParaRPr lang="pt-BR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6877941-E52F-4410-9C38-18DDCA88FC84}"/>
              </a:ext>
            </a:extLst>
          </p:cNvPr>
          <p:cNvSpPr txBox="1">
            <a:spLocks/>
          </p:cNvSpPr>
          <p:nvPr/>
        </p:nvSpPr>
        <p:spPr>
          <a:xfrm>
            <a:off x="7954344" y="4521741"/>
            <a:ext cx="3815862" cy="1291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2000" b="1" dirty="0">
                <a:ea typeface="Calibri" panose="020F0502020204030204" pitchFamily="34" charset="0"/>
                <a:cs typeface="Arial" panose="020B0604020202020204" pitchFamily="34" charset="0"/>
              </a:rPr>
              <a:t>Turma Noturno</a:t>
            </a: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Data</a:t>
            </a: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: 25/06/2021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pt-BR" sz="2000" b="0" i="0" dirty="0">
                <a:solidFill>
                  <a:srgbClr val="000000"/>
                </a:solidFill>
                <a:effectLst/>
              </a:rPr>
              <a:t>Horário: 19 </a:t>
            </a:r>
            <a:r>
              <a:rPr lang="pt-BR" sz="2000" b="0" i="0" dirty="0" err="1">
                <a:solidFill>
                  <a:srgbClr val="000000"/>
                </a:solidFill>
                <a:effectLst/>
              </a:rPr>
              <a:t>hr</a:t>
            </a:r>
            <a:br>
              <a:rPr lang="pt-BR" sz="2000" b="0" i="0" dirty="0">
                <a:solidFill>
                  <a:srgbClr val="000000"/>
                </a:solidFill>
                <a:effectLst/>
              </a:rPr>
            </a:br>
            <a:r>
              <a:rPr lang="pt-BR" sz="2000" b="0" i="0" dirty="0">
                <a:solidFill>
                  <a:srgbClr val="000000"/>
                </a:solidFill>
                <a:effectLst/>
              </a:rPr>
              <a:t>Link da videochamada: https://meet.google.com/rqt-ydqv-yvo</a:t>
            </a:r>
            <a:endParaRPr lang="pt-BR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ortal CCSA">
            <a:extLst>
              <a:ext uri="{FF2B5EF4-FFF2-40B4-BE49-F238E27FC236}">
                <a16:creationId xmlns:a16="http://schemas.microsoft.com/office/drawing/2014/main" id="{3CA49593-C5D2-4CA8-811D-2D13ED36E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431" y="123400"/>
            <a:ext cx="2305273" cy="104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A picture containing opener&#10;&#10;Description automatically generated">
            <a:extLst>
              <a:ext uri="{FF2B5EF4-FFF2-40B4-BE49-F238E27FC236}">
                <a16:creationId xmlns:a16="http://schemas.microsoft.com/office/drawing/2014/main" id="{73D9737A-9AE5-42A9-A5A8-317DDA5151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96" y="129765"/>
            <a:ext cx="1354699" cy="77170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86E81DD-8F13-49E8-8A77-0D9816DA67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" y="173304"/>
            <a:ext cx="1777446" cy="8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61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Dia de Integração do Curso de Ciências Contábeis 2021.1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PAULO GUIMARAES</dc:creator>
  <cp:lastModifiedBy>JOAO PAULO GUIMARAES</cp:lastModifiedBy>
  <cp:revision>8</cp:revision>
  <dcterms:created xsi:type="dcterms:W3CDTF">2021-06-16T14:44:01Z</dcterms:created>
  <dcterms:modified xsi:type="dcterms:W3CDTF">2021-06-16T17:26:02Z</dcterms:modified>
</cp:coreProperties>
</file>