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79" r:id="rId21"/>
    <p:sldId id="28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112F8-4D70-489F-8E56-7840B259310B}" v="1510" dt="2022-11-03T16:38:19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Magliocchetti" userId="fdcccb0ec89d05dd" providerId="LiveId" clId="{0AF112F8-4D70-489F-8E56-7840B259310B}"/>
    <pc:docChg chg="undo redo custSel addSld delSld modSld sldOrd modMainMaster">
      <pc:chgData name="Giovanni Magliocchetti" userId="fdcccb0ec89d05dd" providerId="LiveId" clId="{0AF112F8-4D70-489F-8E56-7840B259310B}" dt="2022-11-03T16:38:19.576" v="6240" actId="20577"/>
      <pc:docMkLst>
        <pc:docMk/>
      </pc:docMkLst>
      <pc:sldChg chg="addSp delSp modSp mod modTransition">
        <pc:chgData name="Giovanni Magliocchetti" userId="fdcccb0ec89d05dd" providerId="LiveId" clId="{0AF112F8-4D70-489F-8E56-7840B259310B}" dt="2022-11-03T01:33:11.674" v="3386"/>
        <pc:sldMkLst>
          <pc:docMk/>
          <pc:sldMk cId="63871795" sldId="256"/>
        </pc:sldMkLst>
        <pc:picChg chg="add del mod">
          <ac:chgData name="Giovanni Magliocchetti" userId="fdcccb0ec89d05dd" providerId="LiveId" clId="{0AF112F8-4D70-489F-8E56-7840B259310B}" dt="2022-10-31T22:34:07.452" v="43" actId="34307"/>
          <ac:picMkLst>
            <pc:docMk/>
            <pc:sldMk cId="63871795" sldId="256"/>
            <ac:picMk id="4" creationId="{5C6DEAF4-9DA7-6FC1-5971-0F4899A4DEFF}"/>
          </ac:picMkLst>
        </pc:picChg>
      </pc:sldChg>
      <pc:sldChg chg="addSp delSp modSp mod modTransition">
        <pc:chgData name="Giovanni Magliocchetti" userId="fdcccb0ec89d05dd" providerId="LiveId" clId="{0AF112F8-4D70-489F-8E56-7840B259310B}" dt="2022-11-03T02:25:26.997" v="5835" actId="20577"/>
        <pc:sldMkLst>
          <pc:docMk/>
          <pc:sldMk cId="68204306" sldId="257"/>
        </pc:sldMkLst>
        <pc:spChg chg="mod">
          <ac:chgData name="Giovanni Magliocchetti" userId="fdcccb0ec89d05dd" providerId="LiveId" clId="{0AF112F8-4D70-489F-8E56-7840B259310B}" dt="2022-11-03T01:37:07.600" v="3753" actId="26606"/>
          <ac:spMkLst>
            <pc:docMk/>
            <pc:sldMk cId="68204306" sldId="257"/>
            <ac:spMk id="2" creationId="{1D92C833-868C-BEE7-48E7-DFE6506C770C}"/>
          </ac:spMkLst>
        </pc:spChg>
        <pc:spChg chg="mod">
          <ac:chgData name="Giovanni Magliocchetti" userId="fdcccb0ec89d05dd" providerId="LiveId" clId="{0AF112F8-4D70-489F-8E56-7840B259310B}" dt="2022-11-03T02:25:26.997" v="5835" actId="20577"/>
          <ac:spMkLst>
            <pc:docMk/>
            <pc:sldMk cId="68204306" sldId="257"/>
            <ac:spMk id="3" creationId="{AB3EF9B1-7F08-CB73-AAE5-B649A1770996}"/>
          </ac:spMkLst>
        </pc:spChg>
        <pc:spChg chg="del">
          <ac:chgData name="Giovanni Magliocchetti" userId="fdcccb0ec89d05dd" providerId="LiveId" clId="{0AF112F8-4D70-489F-8E56-7840B259310B}" dt="2022-11-03T01:35:45.146" v="3496" actId="26606"/>
          <ac:spMkLst>
            <pc:docMk/>
            <pc:sldMk cId="68204306" sldId="257"/>
            <ac:spMk id="8" creationId="{AC14302F-E955-47D0-A56B-D1D1A6953B51}"/>
          </ac:spMkLst>
        </pc:spChg>
        <pc:spChg chg="add del">
          <ac:chgData name="Giovanni Magliocchetti" userId="fdcccb0ec89d05dd" providerId="LiveId" clId="{0AF112F8-4D70-489F-8E56-7840B259310B}" dt="2022-11-03T01:37:07.600" v="3753" actId="26606"/>
          <ac:spMkLst>
            <pc:docMk/>
            <pc:sldMk cId="68204306" sldId="257"/>
            <ac:spMk id="18" creationId="{9B0F7D69-D93C-4C38-A23D-76E000D691CD}"/>
          </ac:spMkLst>
        </pc:spChg>
        <pc:spChg chg="add del">
          <ac:chgData name="Giovanni Magliocchetti" userId="fdcccb0ec89d05dd" providerId="LiveId" clId="{0AF112F8-4D70-489F-8E56-7840B259310B}" dt="2022-11-03T01:37:07.600" v="3753" actId="26606"/>
          <ac:spMkLst>
            <pc:docMk/>
            <pc:sldMk cId="68204306" sldId="257"/>
            <ac:spMk id="20" creationId="{8CD419D4-EA9D-42D9-BF62-B07F0B7B672B}"/>
          </ac:spMkLst>
        </pc:spChg>
        <pc:spChg chg="add del">
          <ac:chgData name="Giovanni Magliocchetti" userId="fdcccb0ec89d05dd" providerId="LiveId" clId="{0AF112F8-4D70-489F-8E56-7840B259310B}" dt="2022-11-03T01:37:07.600" v="3753" actId="26606"/>
          <ac:spMkLst>
            <pc:docMk/>
            <pc:sldMk cId="68204306" sldId="257"/>
            <ac:spMk id="22" creationId="{1C6FEC9B-9608-4181-A9E5-A1B80E72021C}"/>
          </ac:spMkLst>
        </pc:spChg>
        <pc:spChg chg="add del">
          <ac:chgData name="Giovanni Magliocchetti" userId="fdcccb0ec89d05dd" providerId="LiveId" clId="{0AF112F8-4D70-489F-8E56-7840B259310B}" dt="2022-11-03T01:37:07.600" v="3753" actId="26606"/>
          <ac:spMkLst>
            <pc:docMk/>
            <pc:sldMk cId="68204306" sldId="257"/>
            <ac:spMk id="24" creationId="{AB1564ED-F26F-451D-97D6-A6EC3E83FD55}"/>
          </ac:spMkLst>
        </pc:spChg>
        <pc:spChg chg="add del">
          <ac:chgData name="Giovanni Magliocchetti" userId="fdcccb0ec89d05dd" providerId="LiveId" clId="{0AF112F8-4D70-489F-8E56-7840B259310B}" dt="2022-11-03T01:37:07.600" v="3753" actId="26606"/>
          <ac:spMkLst>
            <pc:docMk/>
            <pc:sldMk cId="68204306" sldId="257"/>
            <ac:spMk id="26" creationId="{AF50A80E-5DCB-4320-9947-73BF2D6F059F}"/>
          </ac:spMkLst>
        </pc:spChg>
        <pc:spChg chg="add del">
          <ac:chgData name="Giovanni Magliocchetti" userId="fdcccb0ec89d05dd" providerId="LiveId" clId="{0AF112F8-4D70-489F-8E56-7840B259310B}" dt="2022-11-03T01:37:07.600" v="3753" actId="26606"/>
          <ac:spMkLst>
            <pc:docMk/>
            <pc:sldMk cId="68204306" sldId="257"/>
            <ac:spMk id="28" creationId="{4E9C9717-43F9-44EA-9215-3F2D15B1C737}"/>
          </ac:spMkLst>
        </pc:spChg>
        <pc:spChg chg="add del">
          <ac:chgData name="Giovanni Magliocchetti" userId="fdcccb0ec89d05dd" providerId="LiveId" clId="{0AF112F8-4D70-489F-8E56-7840B259310B}" dt="2022-11-03T01:37:07.600" v="3753" actId="26606"/>
          <ac:spMkLst>
            <pc:docMk/>
            <pc:sldMk cId="68204306" sldId="257"/>
            <ac:spMk id="30" creationId="{E66004D1-3DCE-405F-9046-6DE912409E12}"/>
          </ac:spMkLst>
        </pc:spChg>
        <pc:spChg chg="add del">
          <ac:chgData name="Giovanni Magliocchetti" userId="fdcccb0ec89d05dd" providerId="LiveId" clId="{0AF112F8-4D70-489F-8E56-7840B259310B}" dt="2022-11-03T01:37:07.600" v="3753" actId="26606"/>
          <ac:spMkLst>
            <pc:docMk/>
            <pc:sldMk cId="68204306" sldId="257"/>
            <ac:spMk id="32" creationId="{D1319957-918B-4BBC-B357-957813808CDF}"/>
          </ac:spMkLst>
        </pc:spChg>
        <pc:spChg chg="add del">
          <ac:chgData name="Giovanni Magliocchetti" userId="fdcccb0ec89d05dd" providerId="LiveId" clId="{0AF112F8-4D70-489F-8E56-7840B259310B}" dt="2022-11-03T01:37:07.600" v="3753" actId="26606"/>
          <ac:spMkLst>
            <pc:docMk/>
            <pc:sldMk cId="68204306" sldId="257"/>
            <ac:spMk id="34" creationId="{0DBF1ABE-8590-450D-BB49-BDDCCF3EEA9E}"/>
          </ac:spMkLst>
        </pc:spChg>
        <pc:spChg chg="add del">
          <ac:chgData name="Giovanni Magliocchetti" userId="fdcccb0ec89d05dd" providerId="LiveId" clId="{0AF112F8-4D70-489F-8E56-7840B259310B}" dt="2022-11-03T01:37:07.584" v="3752" actId="26606"/>
          <ac:spMkLst>
            <pc:docMk/>
            <pc:sldMk cId="68204306" sldId="257"/>
            <ac:spMk id="49" creationId="{8181FC64-B306-4821-98E2-780662EFC486}"/>
          </ac:spMkLst>
        </pc:spChg>
        <pc:spChg chg="add del">
          <ac:chgData name="Giovanni Magliocchetti" userId="fdcccb0ec89d05dd" providerId="LiveId" clId="{0AF112F8-4D70-489F-8E56-7840B259310B}" dt="2022-11-03T01:37:07.584" v="3752" actId="26606"/>
          <ac:spMkLst>
            <pc:docMk/>
            <pc:sldMk cId="68204306" sldId="257"/>
            <ac:spMk id="51" creationId="{5871FC61-DD4E-47D4-81FD-8A7E7D12B371}"/>
          </ac:spMkLst>
        </pc:spChg>
        <pc:spChg chg="add del">
          <ac:chgData name="Giovanni Magliocchetti" userId="fdcccb0ec89d05dd" providerId="LiveId" clId="{0AF112F8-4D70-489F-8E56-7840B259310B}" dt="2022-11-03T01:37:07.584" v="3752" actId="26606"/>
          <ac:spMkLst>
            <pc:docMk/>
            <pc:sldMk cId="68204306" sldId="257"/>
            <ac:spMk id="53" creationId="{8B598134-D292-43E6-9C55-117198046913}"/>
          </ac:spMkLst>
        </pc:spChg>
        <pc:spChg chg="add del">
          <ac:chgData name="Giovanni Magliocchetti" userId="fdcccb0ec89d05dd" providerId="LiveId" clId="{0AF112F8-4D70-489F-8E56-7840B259310B}" dt="2022-11-03T01:37:07.584" v="3752" actId="26606"/>
          <ac:spMkLst>
            <pc:docMk/>
            <pc:sldMk cId="68204306" sldId="257"/>
            <ac:spMk id="55" creationId="{829A1E2C-5AC8-40FC-99E9-832069D39792}"/>
          </ac:spMkLst>
        </pc:spChg>
        <pc:spChg chg="add">
          <ac:chgData name="Giovanni Magliocchetti" userId="fdcccb0ec89d05dd" providerId="LiveId" clId="{0AF112F8-4D70-489F-8E56-7840B259310B}" dt="2022-11-03T01:37:07.600" v="3753" actId="26606"/>
          <ac:spMkLst>
            <pc:docMk/>
            <pc:sldMk cId="68204306" sldId="257"/>
            <ac:spMk id="57" creationId="{8181FC64-B306-4821-98E2-780662EFC486}"/>
          </ac:spMkLst>
        </pc:spChg>
        <pc:spChg chg="add">
          <ac:chgData name="Giovanni Magliocchetti" userId="fdcccb0ec89d05dd" providerId="LiveId" clId="{0AF112F8-4D70-489F-8E56-7840B259310B}" dt="2022-11-03T01:37:07.600" v="3753" actId="26606"/>
          <ac:spMkLst>
            <pc:docMk/>
            <pc:sldMk cId="68204306" sldId="257"/>
            <ac:spMk id="58" creationId="{5871FC61-DD4E-47D4-81FD-8A7E7D12B371}"/>
          </ac:spMkLst>
        </pc:spChg>
        <pc:spChg chg="add">
          <ac:chgData name="Giovanni Magliocchetti" userId="fdcccb0ec89d05dd" providerId="LiveId" clId="{0AF112F8-4D70-489F-8E56-7840B259310B}" dt="2022-11-03T01:37:07.600" v="3753" actId="26606"/>
          <ac:spMkLst>
            <pc:docMk/>
            <pc:sldMk cId="68204306" sldId="257"/>
            <ac:spMk id="59" creationId="{829A1E2C-5AC8-40FC-99E9-832069D39792}"/>
          </ac:spMkLst>
        </pc:spChg>
        <pc:spChg chg="add">
          <ac:chgData name="Giovanni Magliocchetti" userId="fdcccb0ec89d05dd" providerId="LiveId" clId="{0AF112F8-4D70-489F-8E56-7840B259310B}" dt="2022-11-03T01:37:07.600" v="3753" actId="26606"/>
          <ac:spMkLst>
            <pc:docMk/>
            <pc:sldMk cId="68204306" sldId="257"/>
            <ac:spMk id="60" creationId="{55C54A75-E44A-4147-B9D0-FF46CFD31612}"/>
          </ac:spMkLst>
        </pc:spChg>
        <pc:grpChg chg="del">
          <ac:chgData name="Giovanni Magliocchetti" userId="fdcccb0ec89d05dd" providerId="LiveId" clId="{0AF112F8-4D70-489F-8E56-7840B259310B}" dt="2022-11-03T01:35:45.146" v="3496" actId="26606"/>
          <ac:grpSpMkLst>
            <pc:docMk/>
            <pc:sldMk cId="68204306" sldId="257"/>
            <ac:grpSpMk id="10" creationId="{572E366A-B6DD-4F06-A42A-FF634FDE1BE1}"/>
          </ac:grpSpMkLst>
        </pc:grpChg>
        <pc:grpChg chg="add del">
          <ac:chgData name="Giovanni Magliocchetti" userId="fdcccb0ec89d05dd" providerId="LiveId" clId="{0AF112F8-4D70-489F-8E56-7840B259310B}" dt="2022-11-03T01:37:07.600" v="3753" actId="26606"/>
          <ac:grpSpMkLst>
            <pc:docMk/>
            <pc:sldMk cId="68204306" sldId="257"/>
            <ac:grpSpMk id="36" creationId="{54E5F18F-9D70-4BE5-8A38-603463EE84A2}"/>
          </ac:grpSpMkLst>
        </pc:grpChg>
        <pc:picChg chg="add del">
          <ac:chgData name="Giovanni Magliocchetti" userId="fdcccb0ec89d05dd" providerId="LiveId" clId="{0AF112F8-4D70-489F-8E56-7840B259310B}" dt="2022-11-03T01:37:07.584" v="3752" actId="26606"/>
          <ac:picMkLst>
            <pc:docMk/>
            <pc:sldMk cId="68204306" sldId="257"/>
            <ac:picMk id="45" creationId="{013BECAA-F250-0DFE-B0B4-9B63577C907F}"/>
          </ac:picMkLst>
        </pc:picChg>
        <pc:picChg chg="add">
          <ac:chgData name="Giovanni Magliocchetti" userId="fdcccb0ec89d05dd" providerId="LiveId" clId="{0AF112F8-4D70-489F-8E56-7840B259310B}" dt="2022-11-03T01:37:07.600" v="3753" actId="26606"/>
          <ac:picMkLst>
            <pc:docMk/>
            <pc:sldMk cId="68204306" sldId="257"/>
            <ac:picMk id="61" creationId="{F13B9960-856D-C091-F451-865E7ECC48C8}"/>
          </ac:picMkLst>
        </pc:picChg>
      </pc:sldChg>
      <pc:sldChg chg="modSp mod modTransition">
        <pc:chgData name="Giovanni Magliocchetti" userId="fdcccb0ec89d05dd" providerId="LiveId" clId="{0AF112F8-4D70-489F-8E56-7840B259310B}" dt="2022-11-03T15:55:05.098" v="5842" actId="20577"/>
        <pc:sldMkLst>
          <pc:docMk/>
          <pc:sldMk cId="1046092661" sldId="258"/>
        </pc:sldMkLst>
        <pc:spChg chg="mod">
          <ac:chgData name="Giovanni Magliocchetti" userId="fdcccb0ec89d05dd" providerId="LiveId" clId="{0AF112F8-4D70-489F-8E56-7840B259310B}" dt="2022-11-03T15:55:05.098" v="5842" actId="20577"/>
          <ac:spMkLst>
            <pc:docMk/>
            <pc:sldMk cId="1046092661" sldId="258"/>
            <ac:spMk id="3" creationId="{879E24FB-044A-16EF-9FEC-07503246D985}"/>
          </ac:spMkLst>
        </pc:spChg>
      </pc:sldChg>
      <pc:sldChg chg="modSp mod modTransition">
        <pc:chgData name="Giovanni Magliocchetti" userId="fdcccb0ec89d05dd" providerId="LiveId" clId="{0AF112F8-4D70-489F-8E56-7840B259310B}" dt="2022-11-03T01:58:05.266" v="4556" actId="20577"/>
        <pc:sldMkLst>
          <pc:docMk/>
          <pc:sldMk cId="2892617685" sldId="259"/>
        </pc:sldMkLst>
        <pc:spChg chg="mod">
          <ac:chgData name="Giovanni Magliocchetti" userId="fdcccb0ec89d05dd" providerId="LiveId" clId="{0AF112F8-4D70-489F-8E56-7840B259310B}" dt="2022-11-03T01:58:05.266" v="4556" actId="20577"/>
          <ac:spMkLst>
            <pc:docMk/>
            <pc:sldMk cId="2892617685" sldId="259"/>
            <ac:spMk id="3" creationId="{B6CD41DE-2A6D-967C-7567-8BA4814B11E1}"/>
          </ac:spMkLst>
        </pc:spChg>
      </pc:sldChg>
      <pc:sldChg chg="modSp mod modTransition">
        <pc:chgData name="Giovanni Magliocchetti" userId="fdcccb0ec89d05dd" providerId="LiveId" clId="{0AF112F8-4D70-489F-8E56-7840B259310B}" dt="2022-11-03T02:13:00.896" v="5305" actId="20577"/>
        <pc:sldMkLst>
          <pc:docMk/>
          <pc:sldMk cId="3290812666" sldId="260"/>
        </pc:sldMkLst>
        <pc:spChg chg="mod">
          <ac:chgData name="Giovanni Magliocchetti" userId="fdcccb0ec89d05dd" providerId="LiveId" clId="{0AF112F8-4D70-489F-8E56-7840B259310B}" dt="2022-11-03T02:13:00.896" v="5305" actId="20577"/>
          <ac:spMkLst>
            <pc:docMk/>
            <pc:sldMk cId="3290812666" sldId="260"/>
            <ac:spMk id="3" creationId="{78BCD06E-AAAA-E5DB-79C3-AC2571C10A7D}"/>
          </ac:spMkLst>
        </pc:spChg>
      </pc:sldChg>
      <pc:sldChg chg="modSp mod modTransition">
        <pc:chgData name="Giovanni Magliocchetti" userId="fdcccb0ec89d05dd" providerId="LiveId" clId="{0AF112F8-4D70-489F-8E56-7840B259310B}" dt="2022-11-03T16:35:37.870" v="6111" actId="14100"/>
        <pc:sldMkLst>
          <pc:docMk/>
          <pc:sldMk cId="2792554706" sldId="261"/>
        </pc:sldMkLst>
        <pc:graphicFrameChg chg="mod">
          <ac:chgData name="Giovanni Magliocchetti" userId="fdcccb0ec89d05dd" providerId="LiveId" clId="{0AF112F8-4D70-489F-8E56-7840B259310B}" dt="2022-11-03T16:35:37.870" v="6111" actId="14100"/>
          <ac:graphicFrameMkLst>
            <pc:docMk/>
            <pc:sldMk cId="2792554706" sldId="261"/>
            <ac:graphicFrameMk id="7" creationId="{9F887EAF-0289-517F-0402-F29ADD9DDDDE}"/>
          </ac:graphicFrameMkLst>
        </pc:graphicFrameChg>
      </pc:sldChg>
      <pc:sldChg chg="modSp mod modTransition">
        <pc:chgData name="Giovanni Magliocchetti" userId="fdcccb0ec89d05dd" providerId="LiveId" clId="{0AF112F8-4D70-489F-8E56-7840B259310B}" dt="2022-11-03T02:14:30.007" v="5390" actId="27636"/>
        <pc:sldMkLst>
          <pc:docMk/>
          <pc:sldMk cId="592230488" sldId="262"/>
        </pc:sldMkLst>
        <pc:spChg chg="mod">
          <ac:chgData name="Giovanni Magliocchetti" userId="fdcccb0ec89d05dd" providerId="LiveId" clId="{0AF112F8-4D70-489F-8E56-7840B259310B}" dt="2022-11-03T02:14:30.007" v="5390" actId="27636"/>
          <ac:spMkLst>
            <pc:docMk/>
            <pc:sldMk cId="592230488" sldId="262"/>
            <ac:spMk id="3" creationId="{F276E613-41B0-C163-0E3F-CB2145CC7B9A}"/>
          </ac:spMkLst>
        </pc:spChg>
      </pc:sldChg>
      <pc:sldChg chg="addSp delSp modSp mod modTransition">
        <pc:chgData name="Giovanni Magliocchetti" userId="fdcccb0ec89d05dd" providerId="LiveId" clId="{0AF112F8-4D70-489F-8E56-7840B259310B}" dt="2022-11-03T16:29:18.638" v="5977" actId="1036"/>
        <pc:sldMkLst>
          <pc:docMk/>
          <pc:sldMk cId="1606496883" sldId="263"/>
        </pc:sldMkLst>
        <pc:graphicFrameChg chg="mod">
          <ac:chgData name="Giovanni Magliocchetti" userId="fdcccb0ec89d05dd" providerId="LiveId" clId="{0AF112F8-4D70-489F-8E56-7840B259310B}" dt="2022-11-03T16:28:45.258" v="5964" actId="20577"/>
          <ac:graphicFrameMkLst>
            <pc:docMk/>
            <pc:sldMk cId="1606496883" sldId="263"/>
            <ac:graphicFrameMk id="5" creationId="{A607F97E-28C3-28B4-5904-BD531EBCBB10}"/>
          </ac:graphicFrameMkLst>
        </pc:graphicFrameChg>
        <pc:picChg chg="add del mod">
          <ac:chgData name="Giovanni Magliocchetti" userId="fdcccb0ec89d05dd" providerId="LiveId" clId="{0AF112F8-4D70-489F-8E56-7840B259310B}" dt="2022-11-03T15:56:46.283" v="5853" actId="478"/>
          <ac:picMkLst>
            <pc:docMk/>
            <pc:sldMk cId="1606496883" sldId="263"/>
            <ac:picMk id="4" creationId="{805940D1-7BD7-E2DF-9BE6-6A0B60946AC1}"/>
          </ac:picMkLst>
        </pc:picChg>
        <pc:picChg chg="add mod">
          <ac:chgData name="Giovanni Magliocchetti" userId="fdcccb0ec89d05dd" providerId="LiveId" clId="{0AF112F8-4D70-489F-8E56-7840B259310B}" dt="2022-11-03T16:29:01.798" v="5973" actId="1035"/>
          <ac:picMkLst>
            <pc:docMk/>
            <pc:sldMk cId="1606496883" sldId="263"/>
            <ac:picMk id="7" creationId="{2FB28F11-5C34-F14C-3650-4B8DF7EBE374}"/>
          </ac:picMkLst>
        </pc:picChg>
        <pc:picChg chg="add mod modCrop">
          <ac:chgData name="Giovanni Magliocchetti" userId="fdcccb0ec89d05dd" providerId="LiveId" clId="{0AF112F8-4D70-489F-8E56-7840B259310B}" dt="2022-11-03T16:29:18.638" v="5977" actId="1036"/>
          <ac:picMkLst>
            <pc:docMk/>
            <pc:sldMk cId="1606496883" sldId="263"/>
            <ac:picMk id="9" creationId="{65573EA2-EC57-4E58-43FE-1BC4E9B57F51}"/>
          </ac:picMkLst>
        </pc:picChg>
        <pc:picChg chg="add mod">
          <ac:chgData name="Giovanni Magliocchetti" userId="fdcccb0ec89d05dd" providerId="LiveId" clId="{0AF112F8-4D70-489F-8E56-7840B259310B}" dt="2022-11-03T16:28:22.001" v="5956" actId="1038"/>
          <ac:picMkLst>
            <pc:docMk/>
            <pc:sldMk cId="1606496883" sldId="263"/>
            <ac:picMk id="11" creationId="{CAACC58E-A2DD-1190-8979-693AB8E969A2}"/>
          </ac:picMkLst>
        </pc:picChg>
        <pc:picChg chg="add mod">
          <ac:chgData name="Giovanni Magliocchetti" userId="fdcccb0ec89d05dd" providerId="LiveId" clId="{0AF112F8-4D70-489F-8E56-7840B259310B}" dt="2022-11-03T16:27:37.537" v="5928" actId="1035"/>
          <ac:picMkLst>
            <pc:docMk/>
            <pc:sldMk cId="1606496883" sldId="263"/>
            <ac:picMk id="13" creationId="{CCE3F357-3F4E-6099-E4C6-949922B6ADA9}"/>
          </ac:picMkLst>
        </pc:picChg>
        <pc:picChg chg="add mod">
          <ac:chgData name="Giovanni Magliocchetti" userId="fdcccb0ec89d05dd" providerId="LiveId" clId="{0AF112F8-4D70-489F-8E56-7840B259310B}" dt="2022-11-03T16:28:51.218" v="5968" actId="1035"/>
          <ac:picMkLst>
            <pc:docMk/>
            <pc:sldMk cId="1606496883" sldId="263"/>
            <ac:picMk id="15" creationId="{19B5C925-8277-2D77-90ED-A84D16C2425C}"/>
          </ac:picMkLst>
        </pc:picChg>
        <pc:picChg chg="add mod">
          <ac:chgData name="Giovanni Magliocchetti" userId="fdcccb0ec89d05dd" providerId="LiveId" clId="{0AF112F8-4D70-489F-8E56-7840B259310B}" dt="2022-11-03T16:27:19.198" v="5920" actId="1035"/>
          <ac:picMkLst>
            <pc:docMk/>
            <pc:sldMk cId="1606496883" sldId="263"/>
            <ac:picMk id="17" creationId="{7CC867D5-F03A-A7A3-360D-68D52824266A}"/>
          </ac:picMkLst>
        </pc:picChg>
        <pc:picChg chg="add mod">
          <ac:chgData name="Giovanni Magliocchetti" userId="fdcccb0ec89d05dd" providerId="LiveId" clId="{0AF112F8-4D70-489F-8E56-7840B259310B}" dt="2022-11-03T16:25:05.214" v="5888" actId="1035"/>
          <ac:picMkLst>
            <pc:docMk/>
            <pc:sldMk cId="1606496883" sldId="263"/>
            <ac:picMk id="19" creationId="{656EBF0F-8978-CD38-4ED5-ABEC42130239}"/>
          </ac:picMkLst>
        </pc:picChg>
        <pc:picChg chg="add mod">
          <ac:chgData name="Giovanni Magliocchetti" userId="fdcccb0ec89d05dd" providerId="LiveId" clId="{0AF112F8-4D70-489F-8E56-7840B259310B}" dt="2022-11-03T16:27:57.363" v="5945" actId="1035"/>
          <ac:picMkLst>
            <pc:docMk/>
            <pc:sldMk cId="1606496883" sldId="263"/>
            <ac:picMk id="21" creationId="{6CDE6A34-4CE4-0AEF-B54E-231692325A16}"/>
          </ac:picMkLst>
        </pc:picChg>
      </pc:sldChg>
      <pc:sldChg chg="modSp mod modTransition">
        <pc:chgData name="Giovanni Magliocchetti" userId="fdcccb0ec89d05dd" providerId="LiveId" clId="{0AF112F8-4D70-489F-8E56-7840B259310B}" dt="2022-11-03T01:48:09.350" v="4269" actId="20577"/>
        <pc:sldMkLst>
          <pc:docMk/>
          <pc:sldMk cId="2547470939" sldId="264"/>
        </pc:sldMkLst>
        <pc:spChg chg="mod">
          <ac:chgData name="Giovanni Magliocchetti" userId="fdcccb0ec89d05dd" providerId="LiveId" clId="{0AF112F8-4D70-489F-8E56-7840B259310B}" dt="2022-11-03T01:48:09.350" v="4269" actId="20577"/>
          <ac:spMkLst>
            <pc:docMk/>
            <pc:sldMk cId="2547470939" sldId="264"/>
            <ac:spMk id="30" creationId="{8D7D52E0-3E6F-6342-140D-BE69A5ED989C}"/>
          </ac:spMkLst>
        </pc:spChg>
      </pc:sldChg>
      <pc:sldChg chg="modSp mod modTransition">
        <pc:chgData name="Giovanni Magliocchetti" userId="fdcccb0ec89d05dd" providerId="LiveId" clId="{0AF112F8-4D70-489F-8E56-7840B259310B}" dt="2022-11-03T02:21:21.005" v="5714" actId="20577"/>
        <pc:sldMkLst>
          <pc:docMk/>
          <pc:sldMk cId="2291424963" sldId="265"/>
        </pc:sldMkLst>
        <pc:spChg chg="mod">
          <ac:chgData name="Giovanni Magliocchetti" userId="fdcccb0ec89d05dd" providerId="LiveId" clId="{0AF112F8-4D70-489F-8E56-7840B259310B}" dt="2022-11-03T02:21:21.005" v="5714" actId="20577"/>
          <ac:spMkLst>
            <pc:docMk/>
            <pc:sldMk cId="2291424963" sldId="265"/>
            <ac:spMk id="3" creationId="{E5851CBE-2113-E43A-25E9-A450F9B7BAB8}"/>
          </ac:spMkLst>
        </pc:spChg>
      </pc:sldChg>
      <pc:sldChg chg="modSp mod modTransition">
        <pc:chgData name="Giovanni Magliocchetti" userId="fdcccb0ec89d05dd" providerId="LiveId" clId="{0AF112F8-4D70-489F-8E56-7840B259310B}" dt="2022-11-03T02:21:47.447" v="5740" actId="20577"/>
        <pc:sldMkLst>
          <pc:docMk/>
          <pc:sldMk cId="3056194042" sldId="266"/>
        </pc:sldMkLst>
        <pc:spChg chg="mod">
          <ac:chgData name="Giovanni Magliocchetti" userId="fdcccb0ec89d05dd" providerId="LiveId" clId="{0AF112F8-4D70-489F-8E56-7840B259310B}" dt="2022-11-03T02:21:47.447" v="5740" actId="20577"/>
          <ac:spMkLst>
            <pc:docMk/>
            <pc:sldMk cId="3056194042" sldId="266"/>
            <ac:spMk id="3" creationId="{0280EECC-3B30-AFAA-DE98-6D0D6956D44F}"/>
          </ac:spMkLst>
        </pc:spChg>
      </pc:sldChg>
      <pc:sldChg chg="addSp delSp modSp mod modTransition setBg">
        <pc:chgData name="Giovanni Magliocchetti" userId="fdcccb0ec89d05dd" providerId="LiveId" clId="{0AF112F8-4D70-489F-8E56-7840B259310B}" dt="2022-11-03T16:38:19.576" v="6240" actId="20577"/>
        <pc:sldMkLst>
          <pc:docMk/>
          <pc:sldMk cId="784754001" sldId="267"/>
        </pc:sldMkLst>
        <pc:spChg chg="mod">
          <ac:chgData name="Giovanni Magliocchetti" userId="fdcccb0ec89d05dd" providerId="LiveId" clId="{0AF112F8-4D70-489F-8E56-7840B259310B}" dt="2022-11-03T02:07:12.676" v="5019" actId="26606"/>
          <ac:spMkLst>
            <pc:docMk/>
            <pc:sldMk cId="784754001" sldId="267"/>
            <ac:spMk id="2" creationId="{031B5FDD-ED4B-FB59-B1DB-4452E56C9A2C}"/>
          </ac:spMkLst>
        </pc:spChg>
        <pc:spChg chg="add">
          <ac:chgData name="Giovanni Magliocchetti" userId="fdcccb0ec89d05dd" providerId="LiveId" clId="{0AF112F8-4D70-489F-8E56-7840B259310B}" dt="2022-11-03T02:07:12.676" v="5019" actId="26606"/>
          <ac:spMkLst>
            <pc:docMk/>
            <pc:sldMk cId="784754001" sldId="267"/>
            <ac:spMk id="15" creationId="{47FC6A8B-34F9-40FB-AA2D-E34168F52850}"/>
          </ac:spMkLst>
        </pc:spChg>
        <pc:spChg chg="add">
          <ac:chgData name="Giovanni Magliocchetti" userId="fdcccb0ec89d05dd" providerId="LiveId" clId="{0AF112F8-4D70-489F-8E56-7840B259310B}" dt="2022-11-03T02:07:12.676" v="5019" actId="26606"/>
          <ac:spMkLst>
            <pc:docMk/>
            <pc:sldMk cId="784754001" sldId="267"/>
            <ac:spMk id="16" creationId="{1EC86DB4-572A-4F71-AF8A-2395B4CA779F}"/>
          </ac:spMkLst>
        </pc:spChg>
        <pc:spChg chg="add">
          <ac:chgData name="Giovanni Magliocchetti" userId="fdcccb0ec89d05dd" providerId="LiveId" clId="{0AF112F8-4D70-489F-8E56-7840B259310B}" dt="2022-11-03T02:07:12.676" v="5019" actId="26606"/>
          <ac:spMkLst>
            <pc:docMk/>
            <pc:sldMk cId="784754001" sldId="267"/>
            <ac:spMk id="17" creationId="{71BA53A4-C4B7-4189-9FC1-6350B1AB5DFE}"/>
          </ac:spMkLst>
        </pc:spChg>
        <pc:spChg chg="add del">
          <ac:chgData name="Giovanni Magliocchetti" userId="fdcccb0ec89d05dd" providerId="LiveId" clId="{0AF112F8-4D70-489F-8E56-7840B259310B}" dt="2022-11-03T02:06:49.777" v="5002" actId="26606"/>
          <ac:spMkLst>
            <pc:docMk/>
            <pc:sldMk cId="784754001" sldId="267"/>
            <ac:spMk id="18" creationId="{47FC6A8B-34F9-40FB-AA2D-E34168F52850}"/>
          </ac:spMkLst>
        </pc:spChg>
        <pc:spChg chg="add">
          <ac:chgData name="Giovanni Magliocchetti" userId="fdcccb0ec89d05dd" providerId="LiveId" clId="{0AF112F8-4D70-489F-8E56-7840B259310B}" dt="2022-11-03T02:07:12.676" v="5019" actId="26606"/>
          <ac:spMkLst>
            <pc:docMk/>
            <pc:sldMk cId="784754001" sldId="267"/>
            <ac:spMk id="19" creationId="{5558AD6E-B070-4640-AA07-87E208983ED8}"/>
          </ac:spMkLst>
        </pc:spChg>
        <pc:spChg chg="add">
          <ac:chgData name="Giovanni Magliocchetti" userId="fdcccb0ec89d05dd" providerId="LiveId" clId="{0AF112F8-4D70-489F-8E56-7840B259310B}" dt="2022-11-03T02:07:12.676" v="5019" actId="26606"/>
          <ac:spMkLst>
            <pc:docMk/>
            <pc:sldMk cId="784754001" sldId="267"/>
            <ac:spMk id="21" creationId="{36ACFB69-D148-449E-AC5A-C55AA20A7F7F}"/>
          </ac:spMkLst>
        </pc:spChg>
        <pc:spChg chg="add del">
          <ac:chgData name="Giovanni Magliocchetti" userId="fdcccb0ec89d05dd" providerId="LiveId" clId="{0AF112F8-4D70-489F-8E56-7840B259310B}" dt="2022-11-03T02:06:59.527" v="5006" actId="26606"/>
          <ac:spMkLst>
            <pc:docMk/>
            <pc:sldMk cId="784754001" sldId="267"/>
            <ac:spMk id="22" creationId="{71BA53A4-C4B7-4189-9FC1-6350B1AB5DFE}"/>
          </ac:spMkLst>
        </pc:spChg>
        <pc:spChg chg="add del">
          <ac:chgData name="Giovanni Magliocchetti" userId="fdcccb0ec89d05dd" providerId="LiveId" clId="{0AF112F8-4D70-489F-8E56-7840B259310B}" dt="2022-11-03T02:06:59.527" v="5006" actId="26606"/>
          <ac:spMkLst>
            <pc:docMk/>
            <pc:sldMk cId="784754001" sldId="267"/>
            <ac:spMk id="24" creationId="{5558AD6E-B070-4640-AA07-87E208983ED8}"/>
          </ac:spMkLst>
        </pc:spChg>
        <pc:spChg chg="add del">
          <ac:chgData name="Giovanni Magliocchetti" userId="fdcccb0ec89d05dd" providerId="LiveId" clId="{0AF112F8-4D70-489F-8E56-7840B259310B}" dt="2022-11-03T02:06:56.967" v="5004" actId="26606"/>
          <ac:spMkLst>
            <pc:docMk/>
            <pc:sldMk cId="784754001" sldId="267"/>
            <ac:spMk id="25" creationId="{47FC6A8B-34F9-40FB-AA2D-E34168F52850}"/>
          </ac:spMkLst>
        </pc:spChg>
        <pc:spChg chg="add del">
          <ac:chgData name="Giovanni Magliocchetti" userId="fdcccb0ec89d05dd" providerId="LiveId" clId="{0AF112F8-4D70-489F-8E56-7840B259310B}" dt="2022-11-03T02:06:59.527" v="5006" actId="26606"/>
          <ac:spMkLst>
            <pc:docMk/>
            <pc:sldMk cId="784754001" sldId="267"/>
            <ac:spMk id="31" creationId="{47FC6A8B-34F9-40FB-AA2D-E34168F52850}"/>
          </ac:spMkLst>
        </pc:spChg>
        <pc:spChg chg="add del">
          <ac:chgData name="Giovanni Magliocchetti" userId="fdcccb0ec89d05dd" providerId="LiveId" clId="{0AF112F8-4D70-489F-8E56-7840B259310B}" dt="2022-11-03T02:06:59.527" v="5006" actId="26606"/>
          <ac:spMkLst>
            <pc:docMk/>
            <pc:sldMk cId="784754001" sldId="267"/>
            <ac:spMk id="32" creationId="{1EC86DB4-572A-4F71-AF8A-2395B4CA779F}"/>
          </ac:spMkLst>
        </pc:spChg>
        <pc:spChg chg="add del">
          <ac:chgData name="Giovanni Magliocchetti" userId="fdcccb0ec89d05dd" providerId="LiveId" clId="{0AF112F8-4D70-489F-8E56-7840B259310B}" dt="2022-11-03T02:07:04.147" v="5008" actId="26606"/>
          <ac:spMkLst>
            <pc:docMk/>
            <pc:sldMk cId="784754001" sldId="267"/>
            <ac:spMk id="34" creationId="{47FC6A8B-34F9-40FB-AA2D-E34168F52850}"/>
          </ac:spMkLst>
        </pc:spChg>
        <pc:spChg chg="add del">
          <ac:chgData name="Giovanni Magliocchetti" userId="fdcccb0ec89d05dd" providerId="LiveId" clId="{0AF112F8-4D70-489F-8E56-7840B259310B}" dt="2022-11-03T02:07:04.147" v="5008" actId="26606"/>
          <ac:spMkLst>
            <pc:docMk/>
            <pc:sldMk cId="784754001" sldId="267"/>
            <ac:spMk id="35" creationId="{1EC86DB4-572A-4F71-AF8A-2395B4CA779F}"/>
          </ac:spMkLst>
        </pc:spChg>
        <pc:spChg chg="add del">
          <ac:chgData name="Giovanni Magliocchetti" userId="fdcccb0ec89d05dd" providerId="LiveId" clId="{0AF112F8-4D70-489F-8E56-7840B259310B}" dt="2022-11-03T02:07:04.147" v="5008" actId="26606"/>
          <ac:spMkLst>
            <pc:docMk/>
            <pc:sldMk cId="784754001" sldId="267"/>
            <ac:spMk id="36" creationId="{71BA53A4-C4B7-4189-9FC1-6350B1AB5DFE}"/>
          </ac:spMkLst>
        </pc:spChg>
        <pc:spChg chg="add del">
          <ac:chgData name="Giovanni Magliocchetti" userId="fdcccb0ec89d05dd" providerId="LiveId" clId="{0AF112F8-4D70-489F-8E56-7840B259310B}" dt="2022-11-03T02:07:04.147" v="5008" actId="26606"/>
          <ac:spMkLst>
            <pc:docMk/>
            <pc:sldMk cId="784754001" sldId="267"/>
            <ac:spMk id="37" creationId="{5558AD6E-B070-4640-AA07-87E208983ED8}"/>
          </ac:spMkLst>
        </pc:spChg>
        <pc:spChg chg="add del">
          <ac:chgData name="Giovanni Magliocchetti" userId="fdcccb0ec89d05dd" providerId="LiveId" clId="{0AF112F8-4D70-489F-8E56-7840B259310B}" dt="2022-11-03T02:07:04.147" v="5008" actId="26606"/>
          <ac:spMkLst>
            <pc:docMk/>
            <pc:sldMk cId="784754001" sldId="267"/>
            <ac:spMk id="38" creationId="{36ACFB69-D148-449E-AC5A-C55AA20A7F7F}"/>
          </ac:spMkLst>
        </pc:spChg>
        <pc:spChg chg="add del">
          <ac:chgData name="Giovanni Magliocchetti" userId="fdcccb0ec89d05dd" providerId="LiveId" clId="{0AF112F8-4D70-489F-8E56-7840B259310B}" dt="2022-11-03T02:07:05.826" v="5010" actId="26606"/>
          <ac:spMkLst>
            <pc:docMk/>
            <pc:sldMk cId="784754001" sldId="267"/>
            <ac:spMk id="40" creationId="{47FC6A8B-34F9-40FB-AA2D-E34168F52850}"/>
          </ac:spMkLst>
        </pc:spChg>
        <pc:spChg chg="add del">
          <ac:chgData name="Giovanni Magliocchetti" userId="fdcccb0ec89d05dd" providerId="LiveId" clId="{0AF112F8-4D70-489F-8E56-7840B259310B}" dt="2022-11-03T02:07:05.826" v="5010" actId="26606"/>
          <ac:spMkLst>
            <pc:docMk/>
            <pc:sldMk cId="784754001" sldId="267"/>
            <ac:spMk id="41" creationId="{1EC86DB4-572A-4F71-AF8A-2395B4CA779F}"/>
          </ac:spMkLst>
        </pc:spChg>
        <pc:spChg chg="add del">
          <ac:chgData name="Giovanni Magliocchetti" userId="fdcccb0ec89d05dd" providerId="LiveId" clId="{0AF112F8-4D70-489F-8E56-7840B259310B}" dt="2022-11-03T02:07:05.826" v="5010" actId="26606"/>
          <ac:spMkLst>
            <pc:docMk/>
            <pc:sldMk cId="784754001" sldId="267"/>
            <ac:spMk id="42" creationId="{71BA53A4-C4B7-4189-9FC1-6350B1AB5DFE}"/>
          </ac:spMkLst>
        </pc:spChg>
        <pc:spChg chg="add del">
          <ac:chgData name="Giovanni Magliocchetti" userId="fdcccb0ec89d05dd" providerId="LiveId" clId="{0AF112F8-4D70-489F-8E56-7840B259310B}" dt="2022-11-03T02:07:05.826" v="5010" actId="26606"/>
          <ac:spMkLst>
            <pc:docMk/>
            <pc:sldMk cId="784754001" sldId="267"/>
            <ac:spMk id="43" creationId="{5558AD6E-B070-4640-AA07-87E208983ED8}"/>
          </ac:spMkLst>
        </pc:spChg>
        <pc:spChg chg="add del">
          <ac:chgData name="Giovanni Magliocchetti" userId="fdcccb0ec89d05dd" providerId="LiveId" clId="{0AF112F8-4D70-489F-8E56-7840B259310B}" dt="2022-11-03T02:07:05.826" v="5010" actId="26606"/>
          <ac:spMkLst>
            <pc:docMk/>
            <pc:sldMk cId="784754001" sldId="267"/>
            <ac:spMk id="44" creationId="{36ACFB69-D148-449E-AC5A-C55AA20A7F7F}"/>
          </ac:spMkLst>
        </pc:spChg>
        <pc:spChg chg="add del">
          <ac:chgData name="Giovanni Magliocchetti" userId="fdcccb0ec89d05dd" providerId="LiveId" clId="{0AF112F8-4D70-489F-8E56-7840B259310B}" dt="2022-11-03T02:07:06.887" v="5012" actId="26606"/>
          <ac:spMkLst>
            <pc:docMk/>
            <pc:sldMk cId="784754001" sldId="267"/>
            <ac:spMk id="46" creationId="{47FC6A8B-34F9-40FB-AA2D-E34168F52850}"/>
          </ac:spMkLst>
        </pc:spChg>
        <pc:spChg chg="add del">
          <ac:chgData name="Giovanni Magliocchetti" userId="fdcccb0ec89d05dd" providerId="LiveId" clId="{0AF112F8-4D70-489F-8E56-7840B259310B}" dt="2022-11-03T02:07:06.887" v="5012" actId="26606"/>
          <ac:spMkLst>
            <pc:docMk/>
            <pc:sldMk cId="784754001" sldId="267"/>
            <ac:spMk id="47" creationId="{1EC86DB4-572A-4F71-AF8A-2395B4CA779F}"/>
          </ac:spMkLst>
        </pc:spChg>
        <pc:spChg chg="add del">
          <ac:chgData name="Giovanni Magliocchetti" userId="fdcccb0ec89d05dd" providerId="LiveId" clId="{0AF112F8-4D70-489F-8E56-7840B259310B}" dt="2022-11-03T02:07:06.887" v="5012" actId="26606"/>
          <ac:spMkLst>
            <pc:docMk/>
            <pc:sldMk cId="784754001" sldId="267"/>
            <ac:spMk id="48" creationId="{71BA53A4-C4B7-4189-9FC1-6350B1AB5DFE}"/>
          </ac:spMkLst>
        </pc:spChg>
        <pc:spChg chg="add del">
          <ac:chgData name="Giovanni Magliocchetti" userId="fdcccb0ec89d05dd" providerId="LiveId" clId="{0AF112F8-4D70-489F-8E56-7840B259310B}" dt="2022-11-03T02:07:06.887" v="5012" actId="26606"/>
          <ac:spMkLst>
            <pc:docMk/>
            <pc:sldMk cId="784754001" sldId="267"/>
            <ac:spMk id="49" creationId="{5558AD6E-B070-4640-AA07-87E208983ED8}"/>
          </ac:spMkLst>
        </pc:spChg>
        <pc:spChg chg="add del">
          <ac:chgData name="Giovanni Magliocchetti" userId="fdcccb0ec89d05dd" providerId="LiveId" clId="{0AF112F8-4D70-489F-8E56-7840B259310B}" dt="2022-11-03T02:07:06.887" v="5012" actId="26606"/>
          <ac:spMkLst>
            <pc:docMk/>
            <pc:sldMk cId="784754001" sldId="267"/>
            <ac:spMk id="50" creationId="{36ACFB69-D148-449E-AC5A-C55AA20A7F7F}"/>
          </ac:spMkLst>
        </pc:spChg>
        <pc:spChg chg="add del">
          <ac:chgData name="Giovanni Magliocchetti" userId="fdcccb0ec89d05dd" providerId="LiveId" clId="{0AF112F8-4D70-489F-8E56-7840B259310B}" dt="2022-11-03T02:07:08.070" v="5014" actId="26606"/>
          <ac:spMkLst>
            <pc:docMk/>
            <pc:sldMk cId="784754001" sldId="267"/>
            <ac:spMk id="52" creationId="{47FC6A8B-34F9-40FB-AA2D-E34168F52850}"/>
          </ac:spMkLst>
        </pc:spChg>
        <pc:spChg chg="add del">
          <ac:chgData name="Giovanni Magliocchetti" userId="fdcccb0ec89d05dd" providerId="LiveId" clId="{0AF112F8-4D70-489F-8E56-7840B259310B}" dt="2022-11-03T02:07:08.070" v="5014" actId="26606"/>
          <ac:spMkLst>
            <pc:docMk/>
            <pc:sldMk cId="784754001" sldId="267"/>
            <ac:spMk id="53" creationId="{1EC86DB4-572A-4F71-AF8A-2395B4CA779F}"/>
          </ac:spMkLst>
        </pc:spChg>
        <pc:spChg chg="add del">
          <ac:chgData name="Giovanni Magliocchetti" userId="fdcccb0ec89d05dd" providerId="LiveId" clId="{0AF112F8-4D70-489F-8E56-7840B259310B}" dt="2022-11-03T02:07:08.070" v="5014" actId="26606"/>
          <ac:spMkLst>
            <pc:docMk/>
            <pc:sldMk cId="784754001" sldId="267"/>
            <ac:spMk id="54" creationId="{71BA53A4-C4B7-4189-9FC1-6350B1AB5DFE}"/>
          </ac:spMkLst>
        </pc:spChg>
        <pc:spChg chg="add del">
          <ac:chgData name="Giovanni Magliocchetti" userId="fdcccb0ec89d05dd" providerId="LiveId" clId="{0AF112F8-4D70-489F-8E56-7840B259310B}" dt="2022-11-03T02:07:08.070" v="5014" actId="26606"/>
          <ac:spMkLst>
            <pc:docMk/>
            <pc:sldMk cId="784754001" sldId="267"/>
            <ac:spMk id="55" creationId="{5558AD6E-B070-4640-AA07-87E208983ED8}"/>
          </ac:spMkLst>
        </pc:spChg>
        <pc:spChg chg="add del">
          <ac:chgData name="Giovanni Magliocchetti" userId="fdcccb0ec89d05dd" providerId="LiveId" clId="{0AF112F8-4D70-489F-8E56-7840B259310B}" dt="2022-11-03T02:07:08.070" v="5014" actId="26606"/>
          <ac:spMkLst>
            <pc:docMk/>
            <pc:sldMk cId="784754001" sldId="267"/>
            <ac:spMk id="56" creationId="{36ACFB69-D148-449E-AC5A-C55AA20A7F7F}"/>
          </ac:spMkLst>
        </pc:spChg>
        <pc:spChg chg="add del">
          <ac:chgData name="Giovanni Magliocchetti" userId="fdcccb0ec89d05dd" providerId="LiveId" clId="{0AF112F8-4D70-489F-8E56-7840B259310B}" dt="2022-11-03T02:07:09.087" v="5016" actId="26606"/>
          <ac:spMkLst>
            <pc:docMk/>
            <pc:sldMk cId="784754001" sldId="267"/>
            <ac:spMk id="58" creationId="{47FC6A8B-34F9-40FB-AA2D-E34168F52850}"/>
          </ac:spMkLst>
        </pc:spChg>
        <pc:spChg chg="add del">
          <ac:chgData name="Giovanni Magliocchetti" userId="fdcccb0ec89d05dd" providerId="LiveId" clId="{0AF112F8-4D70-489F-8E56-7840B259310B}" dt="2022-11-03T02:07:09.087" v="5016" actId="26606"/>
          <ac:spMkLst>
            <pc:docMk/>
            <pc:sldMk cId="784754001" sldId="267"/>
            <ac:spMk id="59" creationId="{1EC86DB4-572A-4F71-AF8A-2395B4CA779F}"/>
          </ac:spMkLst>
        </pc:spChg>
        <pc:spChg chg="add del">
          <ac:chgData name="Giovanni Magliocchetti" userId="fdcccb0ec89d05dd" providerId="LiveId" clId="{0AF112F8-4D70-489F-8E56-7840B259310B}" dt="2022-11-03T02:07:09.087" v="5016" actId="26606"/>
          <ac:spMkLst>
            <pc:docMk/>
            <pc:sldMk cId="784754001" sldId="267"/>
            <ac:spMk id="60" creationId="{71BA53A4-C4B7-4189-9FC1-6350B1AB5DFE}"/>
          </ac:spMkLst>
        </pc:spChg>
        <pc:spChg chg="add del">
          <ac:chgData name="Giovanni Magliocchetti" userId="fdcccb0ec89d05dd" providerId="LiveId" clId="{0AF112F8-4D70-489F-8E56-7840B259310B}" dt="2022-11-03T02:07:09.087" v="5016" actId="26606"/>
          <ac:spMkLst>
            <pc:docMk/>
            <pc:sldMk cId="784754001" sldId="267"/>
            <ac:spMk id="61" creationId="{5558AD6E-B070-4640-AA07-87E208983ED8}"/>
          </ac:spMkLst>
        </pc:spChg>
        <pc:spChg chg="add del">
          <ac:chgData name="Giovanni Magliocchetti" userId="fdcccb0ec89d05dd" providerId="LiveId" clId="{0AF112F8-4D70-489F-8E56-7840B259310B}" dt="2022-11-03T02:07:09.087" v="5016" actId="26606"/>
          <ac:spMkLst>
            <pc:docMk/>
            <pc:sldMk cId="784754001" sldId="267"/>
            <ac:spMk id="62" creationId="{36ACFB69-D148-449E-AC5A-C55AA20A7F7F}"/>
          </ac:spMkLst>
        </pc:spChg>
        <pc:grpChg chg="add del">
          <ac:chgData name="Giovanni Magliocchetti" userId="fdcccb0ec89d05dd" providerId="LiveId" clId="{0AF112F8-4D70-489F-8E56-7840B259310B}" dt="2022-11-03T02:06:49.777" v="5002" actId="26606"/>
          <ac:grpSpMkLst>
            <pc:docMk/>
            <pc:sldMk cId="784754001" sldId="267"/>
            <ac:grpSpMk id="20" creationId="{D4D684F8-91BF-481C-A965-722756A383D0}"/>
          </ac:grpSpMkLst>
        </pc:grpChg>
        <pc:grpChg chg="add del">
          <ac:chgData name="Giovanni Magliocchetti" userId="fdcccb0ec89d05dd" providerId="LiveId" clId="{0AF112F8-4D70-489F-8E56-7840B259310B}" dt="2022-11-03T02:06:56.967" v="5004" actId="26606"/>
          <ac:grpSpMkLst>
            <pc:docMk/>
            <pc:sldMk cId="784754001" sldId="267"/>
            <ac:grpSpMk id="26" creationId="{D4D684F8-91BF-481C-A965-722756A383D0}"/>
          </ac:grpSpMkLst>
        </pc:grpChg>
        <pc:graphicFrameChg chg="mod modGraphic">
          <ac:chgData name="Giovanni Magliocchetti" userId="fdcccb0ec89d05dd" providerId="LiveId" clId="{0AF112F8-4D70-489F-8E56-7840B259310B}" dt="2022-11-03T16:38:19.576" v="6240" actId="20577"/>
          <ac:graphicFrameMkLst>
            <pc:docMk/>
            <pc:sldMk cId="784754001" sldId="267"/>
            <ac:graphicFrameMk id="13" creationId="{1EA1E019-775D-A1F9-2DA1-B20938DD44FB}"/>
          </ac:graphicFrameMkLst>
        </pc:graphicFrameChg>
      </pc:sldChg>
      <pc:sldChg chg="modSp modTransition">
        <pc:chgData name="Giovanni Magliocchetti" userId="fdcccb0ec89d05dd" providerId="LiveId" clId="{0AF112F8-4D70-489F-8E56-7840B259310B}" dt="2022-11-03T01:47:08.281" v="4241" actId="20577"/>
        <pc:sldMkLst>
          <pc:docMk/>
          <pc:sldMk cId="2609857850" sldId="268"/>
        </pc:sldMkLst>
        <pc:graphicFrameChg chg="mod">
          <ac:chgData name="Giovanni Magliocchetti" userId="fdcccb0ec89d05dd" providerId="LiveId" clId="{0AF112F8-4D70-489F-8E56-7840B259310B}" dt="2022-11-03T01:47:08.281" v="4241" actId="20577"/>
          <ac:graphicFrameMkLst>
            <pc:docMk/>
            <pc:sldMk cId="2609857850" sldId="268"/>
            <ac:graphicFrameMk id="7" creationId="{6E617104-2BC0-F22B-1A9B-F5B0665C9BF0}"/>
          </ac:graphicFrameMkLst>
        </pc:graphicFrameChg>
      </pc:sldChg>
      <pc:sldChg chg="modSp mod modTransition">
        <pc:chgData name="Giovanni Magliocchetti" userId="fdcccb0ec89d05dd" providerId="LiveId" clId="{0AF112F8-4D70-489F-8E56-7840B259310B}" dt="2022-11-03T02:02:01.958" v="4616" actId="20577"/>
        <pc:sldMkLst>
          <pc:docMk/>
          <pc:sldMk cId="865266906" sldId="269"/>
        </pc:sldMkLst>
        <pc:spChg chg="mod">
          <ac:chgData name="Giovanni Magliocchetti" userId="fdcccb0ec89d05dd" providerId="LiveId" clId="{0AF112F8-4D70-489F-8E56-7840B259310B}" dt="2022-11-03T01:48:15.527" v="4295" actId="20577"/>
          <ac:spMkLst>
            <pc:docMk/>
            <pc:sldMk cId="865266906" sldId="269"/>
            <ac:spMk id="2" creationId="{DF8B6405-2647-255D-6A66-CFAE77CA8050}"/>
          </ac:spMkLst>
        </pc:spChg>
        <pc:spChg chg="mod">
          <ac:chgData name="Giovanni Magliocchetti" userId="fdcccb0ec89d05dd" providerId="LiveId" clId="{0AF112F8-4D70-489F-8E56-7840B259310B}" dt="2022-11-03T02:02:01.958" v="4616" actId="20577"/>
          <ac:spMkLst>
            <pc:docMk/>
            <pc:sldMk cId="865266906" sldId="269"/>
            <ac:spMk id="3" creationId="{36BE1494-DB46-268B-2D86-016494EB0B0D}"/>
          </ac:spMkLst>
        </pc:spChg>
      </pc:sldChg>
      <pc:sldChg chg="modSp mod modTransition">
        <pc:chgData name="Giovanni Magliocchetti" userId="fdcccb0ec89d05dd" providerId="LiveId" clId="{0AF112F8-4D70-489F-8E56-7840B259310B}" dt="2022-11-03T02:09:53.227" v="5219" actId="20577"/>
        <pc:sldMkLst>
          <pc:docMk/>
          <pc:sldMk cId="196591028" sldId="270"/>
        </pc:sldMkLst>
        <pc:spChg chg="mod">
          <ac:chgData name="Giovanni Magliocchetti" userId="fdcccb0ec89d05dd" providerId="LiveId" clId="{0AF112F8-4D70-489F-8E56-7840B259310B}" dt="2022-11-03T01:48:57.857" v="4353" actId="20577"/>
          <ac:spMkLst>
            <pc:docMk/>
            <pc:sldMk cId="196591028" sldId="270"/>
            <ac:spMk id="2" creationId="{205F22F3-8933-CA9D-8A4B-7B32CC6C9BF1}"/>
          </ac:spMkLst>
        </pc:spChg>
        <pc:graphicFrameChg chg="mod">
          <ac:chgData name="Giovanni Magliocchetti" userId="fdcccb0ec89d05dd" providerId="LiveId" clId="{0AF112F8-4D70-489F-8E56-7840B259310B}" dt="2022-11-03T02:09:53.227" v="5219" actId="20577"/>
          <ac:graphicFrameMkLst>
            <pc:docMk/>
            <pc:sldMk cId="196591028" sldId="270"/>
            <ac:graphicFrameMk id="20" creationId="{91E4E835-BE8F-EDE3-E81D-14FD27BF2E83}"/>
          </ac:graphicFrameMkLst>
        </pc:graphicFrameChg>
      </pc:sldChg>
      <pc:sldChg chg="modSp mod modTransition">
        <pc:chgData name="Giovanni Magliocchetti" userId="fdcccb0ec89d05dd" providerId="LiveId" clId="{0AF112F8-4D70-489F-8E56-7840B259310B}" dt="2022-11-03T02:22:49.400" v="5767" actId="14100"/>
        <pc:sldMkLst>
          <pc:docMk/>
          <pc:sldMk cId="2623154109" sldId="271"/>
        </pc:sldMkLst>
        <pc:spChg chg="mod">
          <ac:chgData name="Giovanni Magliocchetti" userId="fdcccb0ec89d05dd" providerId="LiveId" clId="{0AF112F8-4D70-489F-8E56-7840B259310B}" dt="2022-11-03T02:22:49.400" v="5767" actId="14100"/>
          <ac:spMkLst>
            <pc:docMk/>
            <pc:sldMk cId="2623154109" sldId="271"/>
            <ac:spMk id="3" creationId="{B227E537-8E17-7D88-3EF4-FED760DE3F0F}"/>
          </ac:spMkLst>
        </pc:spChg>
      </pc:sldChg>
      <pc:sldChg chg="modSp mod modTransition">
        <pc:chgData name="Giovanni Magliocchetti" userId="fdcccb0ec89d05dd" providerId="LiveId" clId="{0AF112F8-4D70-489F-8E56-7840B259310B}" dt="2022-11-03T01:51:58.528" v="4385" actId="20577"/>
        <pc:sldMkLst>
          <pc:docMk/>
          <pc:sldMk cId="1642185767" sldId="272"/>
        </pc:sldMkLst>
        <pc:graphicFrameChg chg="mod">
          <ac:chgData name="Giovanni Magliocchetti" userId="fdcccb0ec89d05dd" providerId="LiveId" clId="{0AF112F8-4D70-489F-8E56-7840B259310B}" dt="2022-11-03T01:51:58.528" v="4385" actId="20577"/>
          <ac:graphicFrameMkLst>
            <pc:docMk/>
            <pc:sldMk cId="1642185767" sldId="272"/>
            <ac:graphicFrameMk id="16" creationId="{CD885FA4-185B-A230-FEBD-16DB66459093}"/>
          </ac:graphicFrameMkLst>
        </pc:graphicFrameChg>
        <pc:picChg chg="mod">
          <ac:chgData name="Giovanni Magliocchetti" userId="fdcccb0ec89d05dd" providerId="LiveId" clId="{0AF112F8-4D70-489F-8E56-7840B259310B}" dt="2022-11-01T18:27:01.930" v="622" actId="1076"/>
          <ac:picMkLst>
            <pc:docMk/>
            <pc:sldMk cId="1642185767" sldId="272"/>
            <ac:picMk id="5" creationId="{F7129708-9310-A68B-BCA4-2739F92B8A2B}"/>
          </ac:picMkLst>
        </pc:picChg>
      </pc:sldChg>
      <pc:sldChg chg="modSp mod modTransition">
        <pc:chgData name="Giovanni Magliocchetti" userId="fdcccb0ec89d05dd" providerId="LiveId" clId="{0AF112F8-4D70-489F-8E56-7840B259310B}" dt="2022-11-03T01:33:11.674" v="3386"/>
        <pc:sldMkLst>
          <pc:docMk/>
          <pc:sldMk cId="1136248437" sldId="273"/>
        </pc:sldMkLst>
        <pc:spChg chg="mod">
          <ac:chgData name="Giovanni Magliocchetti" userId="fdcccb0ec89d05dd" providerId="LiveId" clId="{0AF112F8-4D70-489F-8E56-7840B259310B}" dt="2022-11-03T01:29:12.902" v="3233" actId="20577"/>
          <ac:spMkLst>
            <pc:docMk/>
            <pc:sldMk cId="1136248437" sldId="273"/>
            <ac:spMk id="3" creationId="{D0408801-7902-1B46-8549-E882FC7E536B}"/>
          </ac:spMkLst>
        </pc:spChg>
      </pc:sldChg>
      <pc:sldChg chg="del modTransition">
        <pc:chgData name="Giovanni Magliocchetti" userId="fdcccb0ec89d05dd" providerId="LiveId" clId="{0AF112F8-4D70-489F-8E56-7840B259310B}" dt="2022-11-03T01:22:06.421" v="2550" actId="47"/>
        <pc:sldMkLst>
          <pc:docMk/>
          <pc:sldMk cId="4005648251" sldId="274"/>
        </pc:sldMkLst>
      </pc:sldChg>
      <pc:sldChg chg="del modTransition">
        <pc:chgData name="Giovanni Magliocchetti" userId="fdcccb0ec89d05dd" providerId="LiveId" clId="{0AF112F8-4D70-489F-8E56-7840B259310B}" dt="2022-11-03T01:22:05.459" v="2549" actId="47"/>
        <pc:sldMkLst>
          <pc:docMk/>
          <pc:sldMk cId="4141189708" sldId="275"/>
        </pc:sldMkLst>
      </pc:sldChg>
      <pc:sldChg chg="del modTransition">
        <pc:chgData name="Giovanni Magliocchetti" userId="fdcccb0ec89d05dd" providerId="LiveId" clId="{0AF112F8-4D70-489F-8E56-7840B259310B}" dt="2022-11-03T01:22:03.391" v="2548" actId="47"/>
        <pc:sldMkLst>
          <pc:docMk/>
          <pc:sldMk cId="1011391367" sldId="276"/>
        </pc:sldMkLst>
      </pc:sldChg>
      <pc:sldChg chg="del modTransition">
        <pc:chgData name="Giovanni Magliocchetti" userId="fdcccb0ec89d05dd" providerId="LiveId" clId="{0AF112F8-4D70-489F-8E56-7840B259310B}" dt="2022-11-03T01:29:35.823" v="3234" actId="47"/>
        <pc:sldMkLst>
          <pc:docMk/>
          <pc:sldMk cId="4145189376" sldId="277"/>
        </pc:sldMkLst>
      </pc:sldChg>
      <pc:sldChg chg="del modTransition">
        <pc:chgData name="Giovanni Magliocchetti" userId="fdcccb0ec89d05dd" providerId="LiveId" clId="{0AF112F8-4D70-489F-8E56-7840B259310B}" dt="2022-11-03T01:29:41.032" v="3235" actId="47"/>
        <pc:sldMkLst>
          <pc:docMk/>
          <pc:sldMk cId="3773372971" sldId="278"/>
        </pc:sldMkLst>
      </pc:sldChg>
      <pc:sldChg chg="modSp mod modTransition">
        <pc:chgData name="Giovanni Magliocchetti" userId="fdcccb0ec89d05dd" providerId="LiveId" clId="{0AF112F8-4D70-489F-8E56-7840B259310B}" dt="2022-11-03T01:56:32.387" v="4457" actId="20577"/>
        <pc:sldMkLst>
          <pc:docMk/>
          <pc:sldMk cId="1771009742" sldId="279"/>
        </pc:sldMkLst>
        <pc:spChg chg="mod">
          <ac:chgData name="Giovanni Magliocchetti" userId="fdcccb0ec89d05dd" providerId="LiveId" clId="{0AF112F8-4D70-489F-8E56-7840B259310B}" dt="2022-11-03T01:56:32.387" v="4457" actId="20577"/>
          <ac:spMkLst>
            <pc:docMk/>
            <pc:sldMk cId="1771009742" sldId="279"/>
            <ac:spMk id="3" creationId="{B2A90AF3-35CC-B50B-2DD3-318BDB0FEAA5}"/>
          </ac:spMkLst>
        </pc:spChg>
      </pc:sldChg>
      <pc:sldChg chg="modSp mod modTransition">
        <pc:chgData name="Giovanni Magliocchetti" userId="fdcccb0ec89d05dd" providerId="LiveId" clId="{0AF112F8-4D70-489F-8E56-7840B259310B}" dt="2022-11-03T16:33:18.261" v="6060" actId="20577"/>
        <pc:sldMkLst>
          <pc:docMk/>
          <pc:sldMk cId="1600523068" sldId="280"/>
        </pc:sldMkLst>
        <pc:spChg chg="mod">
          <ac:chgData name="Giovanni Magliocchetti" userId="fdcccb0ec89d05dd" providerId="LiveId" clId="{0AF112F8-4D70-489F-8E56-7840B259310B}" dt="2022-11-03T01:53:44.938" v="4405" actId="20577"/>
          <ac:spMkLst>
            <pc:docMk/>
            <pc:sldMk cId="1600523068" sldId="280"/>
            <ac:spMk id="2" creationId="{C8A3B1F0-C309-665A-93F3-E100550DC7B7}"/>
          </ac:spMkLst>
        </pc:spChg>
        <pc:spChg chg="mod">
          <ac:chgData name="Giovanni Magliocchetti" userId="fdcccb0ec89d05dd" providerId="LiveId" clId="{0AF112F8-4D70-489F-8E56-7840B259310B}" dt="2022-11-03T16:33:18.261" v="6060" actId="20577"/>
          <ac:spMkLst>
            <pc:docMk/>
            <pc:sldMk cId="1600523068" sldId="280"/>
            <ac:spMk id="3" creationId="{264C223E-CF13-CBC3-19EC-3CE9F7E0A106}"/>
          </ac:spMkLst>
        </pc:spChg>
      </pc:sldChg>
      <pc:sldChg chg="modSp mod ord modTransition">
        <pc:chgData name="Giovanni Magliocchetti" userId="fdcccb0ec89d05dd" providerId="LiveId" clId="{0AF112F8-4D70-489F-8E56-7840B259310B}" dt="2022-11-03T16:32:51.777" v="6016" actId="27636"/>
        <pc:sldMkLst>
          <pc:docMk/>
          <pc:sldMk cId="1165686740" sldId="281"/>
        </pc:sldMkLst>
        <pc:spChg chg="mod">
          <ac:chgData name="Giovanni Magliocchetti" userId="fdcccb0ec89d05dd" providerId="LiveId" clId="{0AF112F8-4D70-489F-8E56-7840B259310B}" dt="2022-11-03T16:32:51.777" v="6016" actId="27636"/>
          <ac:spMkLst>
            <pc:docMk/>
            <pc:sldMk cId="1165686740" sldId="281"/>
            <ac:spMk id="3" creationId="{5B04684F-C595-6981-4A0C-B7D58E2699DE}"/>
          </ac:spMkLst>
        </pc:spChg>
      </pc:sldChg>
      <pc:sldChg chg="addSp delSp modSp new mod modTransition setBg">
        <pc:chgData name="Giovanni Magliocchetti" userId="fdcccb0ec89d05dd" providerId="LiveId" clId="{0AF112F8-4D70-489F-8E56-7840B259310B}" dt="2022-11-03T16:31:24.563" v="5995" actId="404"/>
        <pc:sldMkLst>
          <pc:docMk/>
          <pc:sldMk cId="120514217" sldId="282"/>
        </pc:sldMkLst>
        <pc:spChg chg="mod">
          <ac:chgData name="Giovanni Magliocchetti" userId="fdcccb0ec89d05dd" providerId="LiveId" clId="{0AF112F8-4D70-489F-8E56-7840B259310B}" dt="2022-11-03T01:31:24.684" v="3340" actId="26606"/>
          <ac:spMkLst>
            <pc:docMk/>
            <pc:sldMk cId="120514217" sldId="282"/>
            <ac:spMk id="2" creationId="{E6F6867B-936B-E797-2962-899833EABFA8}"/>
          </ac:spMkLst>
        </pc:spChg>
        <pc:spChg chg="del mod">
          <ac:chgData name="Giovanni Magliocchetti" userId="fdcccb0ec89d05dd" providerId="LiveId" clId="{0AF112F8-4D70-489F-8E56-7840B259310B}" dt="2022-11-03T01:31:24.684" v="3340" actId="26606"/>
          <ac:spMkLst>
            <pc:docMk/>
            <pc:sldMk cId="120514217" sldId="282"/>
            <ac:spMk id="3" creationId="{94DA6808-03FE-B8B6-7757-2FAACCBA18E3}"/>
          </ac:spMkLst>
        </pc:spChg>
        <pc:spChg chg="add">
          <ac:chgData name="Giovanni Magliocchetti" userId="fdcccb0ec89d05dd" providerId="LiveId" clId="{0AF112F8-4D70-489F-8E56-7840B259310B}" dt="2022-11-03T01:31:24.684" v="3340" actId="26606"/>
          <ac:spMkLst>
            <pc:docMk/>
            <pc:sldMk cId="120514217" sldId="282"/>
            <ac:spMk id="9" creationId="{AC14302F-E955-47D0-A56B-D1D1A6953B51}"/>
          </ac:spMkLst>
        </pc:spChg>
        <pc:grpChg chg="add">
          <ac:chgData name="Giovanni Magliocchetti" userId="fdcccb0ec89d05dd" providerId="LiveId" clId="{0AF112F8-4D70-489F-8E56-7840B259310B}" dt="2022-11-03T01:31:24.684" v="3340" actId="26606"/>
          <ac:grpSpMkLst>
            <pc:docMk/>
            <pc:sldMk cId="120514217" sldId="282"/>
            <ac:grpSpMk id="11" creationId="{DC310F6C-D8CB-4984-9F9B-BA18C171928E}"/>
          </ac:grpSpMkLst>
        </pc:grpChg>
        <pc:graphicFrameChg chg="add mod modGraphic">
          <ac:chgData name="Giovanni Magliocchetti" userId="fdcccb0ec89d05dd" providerId="LiveId" clId="{0AF112F8-4D70-489F-8E56-7840B259310B}" dt="2022-11-03T16:31:24.563" v="5995" actId="404"/>
          <ac:graphicFrameMkLst>
            <pc:docMk/>
            <pc:sldMk cId="120514217" sldId="282"/>
            <ac:graphicFrameMk id="5" creationId="{3464A9CA-057A-5414-A18F-1A0C0E95FAB5}"/>
          </ac:graphicFrameMkLst>
        </pc:graphicFrameChg>
      </pc:sldChg>
      <pc:sldChg chg="addSp delSp modSp new del mod setBg">
        <pc:chgData name="Giovanni Magliocchetti" userId="fdcccb0ec89d05dd" providerId="LiveId" clId="{0AF112F8-4D70-489F-8E56-7840B259310B}" dt="2022-11-01T18:21:49.412" v="506" actId="47"/>
        <pc:sldMkLst>
          <pc:docMk/>
          <pc:sldMk cId="198172423" sldId="282"/>
        </pc:sldMkLst>
        <pc:spChg chg="add del mod">
          <ac:chgData name="Giovanni Magliocchetti" userId="fdcccb0ec89d05dd" providerId="LiveId" clId="{0AF112F8-4D70-489F-8E56-7840B259310B}" dt="2022-11-01T17:50:30.921" v="169" actId="20577"/>
          <ac:spMkLst>
            <pc:docMk/>
            <pc:sldMk cId="198172423" sldId="282"/>
            <ac:spMk id="2" creationId="{31CC98B4-1300-FD27-2ADD-8158740CB78F}"/>
          </ac:spMkLst>
        </pc:spChg>
        <pc:spChg chg="add del mod">
          <ac:chgData name="Giovanni Magliocchetti" userId="fdcccb0ec89d05dd" providerId="LiveId" clId="{0AF112F8-4D70-489F-8E56-7840B259310B}" dt="2022-11-01T18:04:08.546" v="289" actId="5793"/>
          <ac:spMkLst>
            <pc:docMk/>
            <pc:sldMk cId="198172423" sldId="282"/>
            <ac:spMk id="3" creationId="{4A0C458B-F43A-83A8-0F68-A357676FC1AE}"/>
          </ac:spMkLst>
        </pc:spChg>
        <pc:spChg chg="add del">
          <ac:chgData name="Giovanni Magliocchetti" userId="fdcccb0ec89d05dd" providerId="LiveId" clId="{0AF112F8-4D70-489F-8E56-7840B259310B}" dt="2022-11-01T17:48:17.710" v="107" actId="26606"/>
          <ac:spMkLst>
            <pc:docMk/>
            <pc:sldMk cId="198172423" sldId="282"/>
            <ac:spMk id="6" creationId="{47FC6A8B-34F9-40FB-AA2D-E34168F52850}"/>
          </ac:spMkLst>
        </pc:spChg>
        <pc:spChg chg="add del">
          <ac:chgData name="Giovanni Magliocchetti" userId="fdcccb0ec89d05dd" providerId="LiveId" clId="{0AF112F8-4D70-489F-8E56-7840B259310B}" dt="2022-11-01T17:48:17.710" v="107" actId="26606"/>
          <ac:spMkLst>
            <pc:docMk/>
            <pc:sldMk cId="198172423" sldId="282"/>
            <ac:spMk id="7" creationId="{1EC86DB4-572A-4F71-AF8A-2395B4CA779F}"/>
          </ac:spMkLst>
        </pc:spChg>
        <pc:spChg chg="add del">
          <ac:chgData name="Giovanni Magliocchetti" userId="fdcccb0ec89d05dd" providerId="LiveId" clId="{0AF112F8-4D70-489F-8E56-7840B259310B}" dt="2022-11-01T17:48:17.710" v="107" actId="26606"/>
          <ac:spMkLst>
            <pc:docMk/>
            <pc:sldMk cId="198172423" sldId="282"/>
            <ac:spMk id="8" creationId="{71BA53A4-C4B7-4189-9FC1-6350B1AB5DFE}"/>
          </ac:spMkLst>
        </pc:spChg>
        <pc:spChg chg="add del">
          <ac:chgData name="Giovanni Magliocchetti" userId="fdcccb0ec89d05dd" providerId="LiveId" clId="{0AF112F8-4D70-489F-8E56-7840B259310B}" dt="2022-11-01T17:47:56.292" v="49" actId="26606"/>
          <ac:spMkLst>
            <pc:docMk/>
            <pc:sldMk cId="198172423" sldId="282"/>
            <ac:spMk id="9" creationId="{8181FC64-B306-4821-98E2-780662EFC486}"/>
          </ac:spMkLst>
        </pc:spChg>
        <pc:spChg chg="add del">
          <ac:chgData name="Giovanni Magliocchetti" userId="fdcccb0ec89d05dd" providerId="LiveId" clId="{0AF112F8-4D70-489F-8E56-7840B259310B}" dt="2022-11-01T17:48:17.710" v="107" actId="26606"/>
          <ac:spMkLst>
            <pc:docMk/>
            <pc:sldMk cId="198172423" sldId="282"/>
            <ac:spMk id="10" creationId="{5558AD6E-B070-4640-AA07-87E208983ED8}"/>
          </ac:spMkLst>
        </pc:spChg>
        <pc:spChg chg="add del">
          <ac:chgData name="Giovanni Magliocchetti" userId="fdcccb0ec89d05dd" providerId="LiveId" clId="{0AF112F8-4D70-489F-8E56-7840B259310B}" dt="2022-11-01T17:47:56.292" v="49" actId="26606"/>
          <ac:spMkLst>
            <pc:docMk/>
            <pc:sldMk cId="198172423" sldId="282"/>
            <ac:spMk id="11" creationId="{5871FC61-DD4E-47D4-81FD-8A7E7D12B371}"/>
          </ac:spMkLst>
        </pc:spChg>
        <pc:spChg chg="add del">
          <ac:chgData name="Giovanni Magliocchetti" userId="fdcccb0ec89d05dd" providerId="LiveId" clId="{0AF112F8-4D70-489F-8E56-7840B259310B}" dt="2022-11-01T17:47:56.292" v="49" actId="26606"/>
          <ac:spMkLst>
            <pc:docMk/>
            <pc:sldMk cId="198172423" sldId="282"/>
            <ac:spMk id="13" creationId="{829A1E2C-5AC8-40FC-99E9-832069D39792}"/>
          </ac:spMkLst>
        </pc:spChg>
        <pc:spChg chg="add del">
          <ac:chgData name="Giovanni Magliocchetti" userId="fdcccb0ec89d05dd" providerId="LiveId" clId="{0AF112F8-4D70-489F-8E56-7840B259310B}" dt="2022-11-01T17:48:31.088" v="111" actId="26606"/>
          <ac:spMkLst>
            <pc:docMk/>
            <pc:sldMk cId="198172423" sldId="282"/>
            <ac:spMk id="14" creationId="{15F9A324-404E-4C5D-AFF0-C5D0D84182B0}"/>
          </ac:spMkLst>
        </pc:spChg>
        <pc:spChg chg="add del">
          <ac:chgData name="Giovanni Magliocchetti" userId="fdcccb0ec89d05dd" providerId="LiveId" clId="{0AF112F8-4D70-489F-8E56-7840B259310B}" dt="2022-11-01T17:47:56.292" v="49" actId="26606"/>
          <ac:spMkLst>
            <pc:docMk/>
            <pc:sldMk cId="198172423" sldId="282"/>
            <ac:spMk id="15" creationId="{55C54A75-E44A-4147-B9D0-FF46CFD31612}"/>
          </ac:spMkLst>
        </pc:spChg>
        <pc:spChg chg="add del">
          <ac:chgData name="Giovanni Magliocchetti" userId="fdcccb0ec89d05dd" providerId="LiveId" clId="{0AF112F8-4D70-489F-8E56-7840B259310B}" dt="2022-11-01T17:48:31.088" v="111" actId="26606"/>
          <ac:spMkLst>
            <pc:docMk/>
            <pc:sldMk cId="198172423" sldId="282"/>
            <ac:spMk id="16" creationId="{AC4CE3C4-3600-4353-9FE1-B32D06BEF02B}"/>
          </ac:spMkLst>
        </pc:spChg>
        <pc:spChg chg="add del">
          <ac:chgData name="Giovanni Magliocchetti" userId="fdcccb0ec89d05dd" providerId="LiveId" clId="{0AF112F8-4D70-489F-8E56-7840B259310B}" dt="2022-11-01T17:48:17.710" v="107" actId="26606"/>
          <ac:spMkLst>
            <pc:docMk/>
            <pc:sldMk cId="198172423" sldId="282"/>
            <ac:spMk id="17" creationId="{36ACFB69-D148-449E-AC5A-C55AA20A7F7F}"/>
          </ac:spMkLst>
        </pc:spChg>
        <pc:spChg chg="add del">
          <ac:chgData name="Giovanni Magliocchetti" userId="fdcccb0ec89d05dd" providerId="LiveId" clId="{0AF112F8-4D70-489F-8E56-7840B259310B}" dt="2022-11-01T17:49:40.051" v="153" actId="26606"/>
          <ac:spMkLst>
            <pc:docMk/>
            <pc:sldMk cId="198172423" sldId="282"/>
            <ac:spMk id="18" creationId="{3D5FBB81-B61B-416A-8F5D-A8DDF62530F1}"/>
          </ac:spMkLst>
        </pc:spChg>
        <pc:spChg chg="add del">
          <ac:chgData name="Giovanni Magliocchetti" userId="fdcccb0ec89d05dd" providerId="LiveId" clId="{0AF112F8-4D70-489F-8E56-7840B259310B}" dt="2022-11-01T17:48:24.422" v="109" actId="26606"/>
          <ac:spMkLst>
            <pc:docMk/>
            <pc:sldMk cId="198172423" sldId="282"/>
            <ac:spMk id="19" creationId="{8181FC64-B306-4821-98E2-780662EFC486}"/>
          </ac:spMkLst>
        </pc:spChg>
        <pc:spChg chg="add del">
          <ac:chgData name="Giovanni Magliocchetti" userId="fdcccb0ec89d05dd" providerId="LiveId" clId="{0AF112F8-4D70-489F-8E56-7840B259310B}" dt="2022-11-01T17:48:24.422" v="109" actId="26606"/>
          <ac:spMkLst>
            <pc:docMk/>
            <pc:sldMk cId="198172423" sldId="282"/>
            <ac:spMk id="20" creationId="{4A0C458B-F43A-83A8-0F68-A357676FC1AE}"/>
          </ac:spMkLst>
        </pc:spChg>
        <pc:spChg chg="add del">
          <ac:chgData name="Giovanni Magliocchetti" userId="fdcccb0ec89d05dd" providerId="LiveId" clId="{0AF112F8-4D70-489F-8E56-7840B259310B}" dt="2022-11-01T17:48:24.422" v="109" actId="26606"/>
          <ac:spMkLst>
            <pc:docMk/>
            <pc:sldMk cId="198172423" sldId="282"/>
            <ac:spMk id="21" creationId="{5871FC61-DD4E-47D4-81FD-8A7E7D12B371}"/>
          </ac:spMkLst>
        </pc:spChg>
        <pc:spChg chg="add del">
          <ac:chgData name="Giovanni Magliocchetti" userId="fdcccb0ec89d05dd" providerId="LiveId" clId="{0AF112F8-4D70-489F-8E56-7840B259310B}" dt="2022-11-01T17:48:24.422" v="109" actId="26606"/>
          <ac:spMkLst>
            <pc:docMk/>
            <pc:sldMk cId="198172423" sldId="282"/>
            <ac:spMk id="22" creationId="{829A1E2C-5AC8-40FC-99E9-832069D39792}"/>
          </ac:spMkLst>
        </pc:spChg>
        <pc:spChg chg="add del">
          <ac:chgData name="Giovanni Magliocchetti" userId="fdcccb0ec89d05dd" providerId="LiveId" clId="{0AF112F8-4D70-489F-8E56-7840B259310B}" dt="2022-11-01T17:48:24.422" v="109" actId="26606"/>
          <ac:spMkLst>
            <pc:docMk/>
            <pc:sldMk cId="198172423" sldId="282"/>
            <ac:spMk id="23" creationId="{55C54A75-E44A-4147-B9D0-FF46CFD31612}"/>
          </ac:spMkLst>
        </pc:spChg>
        <pc:spChg chg="add del">
          <ac:chgData name="Giovanni Magliocchetti" userId="fdcccb0ec89d05dd" providerId="LiveId" clId="{0AF112F8-4D70-489F-8E56-7840B259310B}" dt="2022-11-01T17:49:40.051" v="153" actId="26606"/>
          <ac:spMkLst>
            <pc:docMk/>
            <pc:sldMk cId="198172423" sldId="282"/>
            <ac:spMk id="25" creationId="{40C0D7D4-D83D-4C58-87D1-955F0A9173D7}"/>
          </ac:spMkLst>
        </pc:spChg>
        <pc:spChg chg="add del">
          <ac:chgData name="Giovanni Magliocchetti" userId="fdcccb0ec89d05dd" providerId="LiveId" clId="{0AF112F8-4D70-489F-8E56-7840B259310B}" dt="2022-11-01T17:48:31.088" v="111" actId="26606"/>
          <ac:spMkLst>
            <pc:docMk/>
            <pc:sldMk cId="198172423" sldId="282"/>
            <ac:spMk id="26" creationId="{3D5FBB81-B61B-416A-8F5D-A8DDF62530F1}"/>
          </ac:spMkLst>
        </pc:spChg>
        <pc:spChg chg="add del">
          <ac:chgData name="Giovanni Magliocchetti" userId="fdcccb0ec89d05dd" providerId="LiveId" clId="{0AF112F8-4D70-489F-8E56-7840B259310B}" dt="2022-11-01T17:48:31.088" v="111" actId="26606"/>
          <ac:spMkLst>
            <pc:docMk/>
            <pc:sldMk cId="198172423" sldId="282"/>
            <ac:spMk id="27" creationId="{40C0D7D4-D83D-4C58-87D1-955F0A9173D7}"/>
          </ac:spMkLst>
        </pc:spChg>
        <pc:spChg chg="add del">
          <ac:chgData name="Giovanni Magliocchetti" userId="fdcccb0ec89d05dd" providerId="LiveId" clId="{0AF112F8-4D70-489F-8E56-7840B259310B}" dt="2022-11-01T17:48:31.088" v="111" actId="26606"/>
          <ac:spMkLst>
            <pc:docMk/>
            <pc:sldMk cId="198172423" sldId="282"/>
            <ac:spMk id="28" creationId="{4A0C458B-F43A-83A8-0F68-A357676FC1AE}"/>
          </ac:spMkLst>
        </pc:spChg>
        <pc:spChg chg="add del">
          <ac:chgData name="Giovanni Magliocchetti" userId="fdcccb0ec89d05dd" providerId="LiveId" clId="{0AF112F8-4D70-489F-8E56-7840B259310B}" dt="2022-11-01T17:49:40.051" v="153" actId="26606"/>
          <ac:spMkLst>
            <pc:docMk/>
            <pc:sldMk cId="198172423" sldId="282"/>
            <ac:spMk id="30" creationId="{15F9A324-404E-4C5D-AFF0-C5D0D84182B0}"/>
          </ac:spMkLst>
        </pc:spChg>
        <pc:spChg chg="add del">
          <ac:chgData name="Giovanni Magliocchetti" userId="fdcccb0ec89d05dd" providerId="LiveId" clId="{0AF112F8-4D70-489F-8E56-7840B259310B}" dt="2022-11-01T17:49:40.051" v="153" actId="26606"/>
          <ac:spMkLst>
            <pc:docMk/>
            <pc:sldMk cId="198172423" sldId="282"/>
            <ac:spMk id="31" creationId="{AC4CE3C4-3600-4353-9FE1-B32D06BEF02B}"/>
          </ac:spMkLst>
        </pc:spChg>
        <pc:spChg chg="add">
          <ac:chgData name="Giovanni Magliocchetti" userId="fdcccb0ec89d05dd" providerId="LiveId" clId="{0AF112F8-4D70-489F-8E56-7840B259310B}" dt="2022-11-01T17:49:40.066" v="154" actId="26606"/>
          <ac:spMkLst>
            <pc:docMk/>
            <pc:sldMk cId="198172423" sldId="282"/>
            <ac:spMk id="34" creationId="{AC14302F-E955-47D0-A56B-D1D1A6953B51}"/>
          </ac:spMkLst>
        </pc:spChg>
        <pc:grpChg chg="add">
          <ac:chgData name="Giovanni Magliocchetti" userId="fdcccb0ec89d05dd" providerId="LiveId" clId="{0AF112F8-4D70-489F-8E56-7840B259310B}" dt="2022-11-01T17:49:40.066" v="154" actId="26606"/>
          <ac:grpSpMkLst>
            <pc:docMk/>
            <pc:sldMk cId="198172423" sldId="282"/>
            <ac:grpSpMk id="35" creationId="{572E366A-B6DD-4F06-A42A-FF634FDE1BE1}"/>
          </ac:grpSpMkLst>
        </pc:grpChg>
        <pc:graphicFrameChg chg="add del">
          <ac:chgData name="Giovanni Magliocchetti" userId="fdcccb0ec89d05dd" providerId="LiveId" clId="{0AF112F8-4D70-489F-8E56-7840B259310B}" dt="2022-11-01T17:48:17.710" v="107" actId="26606"/>
          <ac:graphicFrameMkLst>
            <pc:docMk/>
            <pc:sldMk cId="198172423" sldId="282"/>
            <ac:graphicFrameMk id="12" creationId="{D59CD593-8D9A-B256-1E29-E840C41A2F8F}"/>
          </ac:graphicFrameMkLst>
        </pc:graphicFrameChg>
        <pc:picChg chg="add del">
          <ac:chgData name="Giovanni Magliocchetti" userId="fdcccb0ec89d05dd" providerId="LiveId" clId="{0AF112F8-4D70-489F-8E56-7840B259310B}" dt="2022-11-01T17:47:56.292" v="49" actId="26606"/>
          <ac:picMkLst>
            <pc:docMk/>
            <pc:sldMk cId="198172423" sldId="282"/>
            <ac:picMk id="5" creationId="{659721DB-21CD-0D24-E9FB-2CEC4A070AE3}"/>
          </ac:picMkLst>
        </pc:picChg>
        <pc:picChg chg="add del">
          <ac:chgData name="Giovanni Magliocchetti" userId="fdcccb0ec89d05dd" providerId="LiveId" clId="{0AF112F8-4D70-489F-8E56-7840B259310B}" dt="2022-11-01T17:48:24.422" v="109" actId="26606"/>
          <ac:picMkLst>
            <pc:docMk/>
            <pc:sldMk cId="198172423" sldId="282"/>
            <ac:picMk id="24" creationId="{9BD3C828-3184-C152-5642-7E7E439F369C}"/>
          </ac:picMkLst>
        </pc:picChg>
        <pc:picChg chg="add del">
          <ac:chgData name="Giovanni Magliocchetti" userId="fdcccb0ec89d05dd" providerId="LiveId" clId="{0AF112F8-4D70-489F-8E56-7840B259310B}" dt="2022-11-01T17:48:31.088" v="111" actId="26606"/>
          <ac:picMkLst>
            <pc:docMk/>
            <pc:sldMk cId="198172423" sldId="282"/>
            <ac:picMk id="29" creationId="{49F80F6A-6493-EA9D-C920-C24C2A3770C5}"/>
          </ac:picMkLst>
        </pc:picChg>
        <pc:picChg chg="add del">
          <ac:chgData name="Giovanni Magliocchetti" userId="fdcccb0ec89d05dd" providerId="LiveId" clId="{0AF112F8-4D70-489F-8E56-7840B259310B}" dt="2022-11-01T17:49:40.051" v="153" actId="26606"/>
          <ac:picMkLst>
            <pc:docMk/>
            <pc:sldMk cId="198172423" sldId="282"/>
            <ac:picMk id="32" creationId="{39E2CCE0-7E3B-7278-3B8D-63AA796D8B45}"/>
          </ac:picMkLst>
        </pc:picChg>
      </pc:sldChg>
      <pc:sldChg chg="add del ord">
        <pc:chgData name="Giovanni Magliocchetti" userId="fdcccb0ec89d05dd" providerId="LiveId" clId="{0AF112F8-4D70-489F-8E56-7840B259310B}" dt="2022-11-01T18:17:25.183" v="454" actId="47"/>
        <pc:sldMkLst>
          <pc:docMk/>
          <pc:sldMk cId="2893308978" sldId="283"/>
        </pc:sldMkLst>
      </pc:sldChg>
      <pc:sldChg chg="add del ord">
        <pc:chgData name="Giovanni Magliocchetti" userId="fdcccb0ec89d05dd" providerId="LiveId" clId="{0AF112F8-4D70-489F-8E56-7840B259310B}" dt="2022-11-01T18:11:01.287" v="366" actId="47"/>
        <pc:sldMkLst>
          <pc:docMk/>
          <pc:sldMk cId="2930012022" sldId="284"/>
        </pc:sldMkLst>
      </pc:sldChg>
      <pc:sldChg chg="addSp delSp modSp add del mod ord setBg">
        <pc:chgData name="Giovanni Magliocchetti" userId="fdcccb0ec89d05dd" providerId="LiveId" clId="{0AF112F8-4D70-489F-8E56-7840B259310B}" dt="2022-11-01T18:04:13.698" v="290" actId="47"/>
        <pc:sldMkLst>
          <pc:docMk/>
          <pc:sldMk cId="1495488315" sldId="285"/>
        </pc:sldMkLst>
        <pc:spChg chg="add del">
          <ac:chgData name="Giovanni Magliocchetti" userId="fdcccb0ec89d05dd" providerId="LiveId" clId="{0AF112F8-4D70-489F-8E56-7840B259310B}" dt="2022-11-01T17:58:06.871" v="196" actId="478"/>
          <ac:spMkLst>
            <pc:docMk/>
            <pc:sldMk cId="1495488315" sldId="285"/>
            <ac:spMk id="2" creationId="{31CC98B4-1300-FD27-2ADD-8158740CB78F}"/>
          </ac:spMkLst>
        </pc:spChg>
        <pc:spChg chg="mod">
          <ac:chgData name="Giovanni Magliocchetti" userId="fdcccb0ec89d05dd" providerId="LiveId" clId="{0AF112F8-4D70-489F-8E56-7840B259310B}" dt="2022-11-01T17:59:28.537" v="217" actId="27636"/>
          <ac:spMkLst>
            <pc:docMk/>
            <pc:sldMk cId="1495488315" sldId="285"/>
            <ac:spMk id="3" creationId="{4A0C458B-F43A-83A8-0F68-A357676FC1AE}"/>
          </ac:spMkLst>
        </pc:spChg>
        <pc:spChg chg="add del mod">
          <ac:chgData name="Giovanni Magliocchetti" userId="fdcccb0ec89d05dd" providerId="LiveId" clId="{0AF112F8-4D70-489F-8E56-7840B259310B}" dt="2022-11-01T17:58:06.871" v="196" actId="478"/>
          <ac:spMkLst>
            <pc:docMk/>
            <pc:sldMk cId="1495488315" sldId="285"/>
            <ac:spMk id="5" creationId="{A4D01563-F82B-455B-FA2D-CE274256B16D}"/>
          </ac:spMkLst>
        </pc:spChg>
        <pc:spChg chg="add del">
          <ac:chgData name="Giovanni Magliocchetti" userId="fdcccb0ec89d05dd" providerId="LiveId" clId="{0AF112F8-4D70-489F-8E56-7840B259310B}" dt="2022-11-01T17:58:07.652" v="197" actId="26606"/>
          <ac:spMkLst>
            <pc:docMk/>
            <pc:sldMk cId="1495488315" sldId="285"/>
            <ac:spMk id="34" creationId="{AC14302F-E955-47D0-A56B-D1D1A6953B51}"/>
          </ac:spMkLst>
        </pc:spChg>
        <pc:spChg chg="add del">
          <ac:chgData name="Giovanni Magliocchetti" userId="fdcccb0ec89d05dd" providerId="LiveId" clId="{0AF112F8-4D70-489F-8E56-7840B259310B}" dt="2022-11-01T17:58:07.652" v="197" actId="26606"/>
          <ac:spMkLst>
            <pc:docMk/>
            <pc:sldMk cId="1495488315" sldId="285"/>
            <ac:spMk id="43" creationId="{AC14302F-E955-47D0-A56B-D1D1A6953B51}"/>
          </ac:spMkLst>
        </pc:spChg>
        <pc:grpChg chg="add del">
          <ac:chgData name="Giovanni Magliocchetti" userId="fdcccb0ec89d05dd" providerId="LiveId" clId="{0AF112F8-4D70-489F-8E56-7840B259310B}" dt="2022-11-01T17:58:07.652" v="197" actId="26606"/>
          <ac:grpSpMkLst>
            <pc:docMk/>
            <pc:sldMk cId="1495488315" sldId="285"/>
            <ac:grpSpMk id="35" creationId="{572E366A-B6DD-4F06-A42A-FF634FDE1BE1}"/>
          </ac:grpSpMkLst>
        </pc:grpChg>
        <pc:grpChg chg="add del">
          <ac:chgData name="Giovanni Magliocchetti" userId="fdcccb0ec89d05dd" providerId="LiveId" clId="{0AF112F8-4D70-489F-8E56-7840B259310B}" dt="2022-11-01T17:58:07.652" v="197" actId="26606"/>
          <ac:grpSpMkLst>
            <pc:docMk/>
            <pc:sldMk cId="1495488315" sldId="285"/>
            <ac:grpSpMk id="45" creationId="{572E366A-B6DD-4F06-A42A-FF634FDE1BE1}"/>
          </ac:grpSpMkLst>
        </pc:grpChg>
      </pc:sldChg>
      <pc:sldChg chg="add del ord">
        <pc:chgData name="Giovanni Magliocchetti" userId="fdcccb0ec89d05dd" providerId="LiveId" clId="{0AF112F8-4D70-489F-8E56-7840B259310B}" dt="2022-11-01T18:17:31.380" v="457" actId="47"/>
        <pc:sldMkLst>
          <pc:docMk/>
          <pc:sldMk cId="2602632979" sldId="286"/>
        </pc:sldMkLst>
      </pc:sldChg>
      <pc:sldChg chg="add del ord">
        <pc:chgData name="Giovanni Magliocchetti" userId="fdcccb0ec89d05dd" providerId="LiveId" clId="{0AF112F8-4D70-489F-8E56-7840B259310B}" dt="2022-11-01T18:20:15.617" v="482" actId="47"/>
        <pc:sldMkLst>
          <pc:docMk/>
          <pc:sldMk cId="552256405" sldId="287"/>
        </pc:sldMkLst>
      </pc:sldChg>
      <pc:sldChg chg="addSp delSp modSp new del mod setBg modClrScheme chgLayout">
        <pc:chgData name="Giovanni Magliocchetti" userId="fdcccb0ec89d05dd" providerId="LiveId" clId="{0AF112F8-4D70-489F-8E56-7840B259310B}" dt="2022-11-01T18:12:10.733" v="388" actId="47"/>
        <pc:sldMkLst>
          <pc:docMk/>
          <pc:sldMk cId="3975472075" sldId="288"/>
        </pc:sldMkLst>
        <pc:spChg chg="del">
          <ac:chgData name="Giovanni Magliocchetti" userId="fdcccb0ec89d05dd" providerId="LiveId" clId="{0AF112F8-4D70-489F-8E56-7840B259310B}" dt="2022-11-01T17:59:44.782" v="219" actId="478"/>
          <ac:spMkLst>
            <pc:docMk/>
            <pc:sldMk cId="3975472075" sldId="288"/>
            <ac:spMk id="2" creationId="{858520D3-3733-EC50-F8CF-8263E895DAE4}"/>
          </ac:spMkLst>
        </pc:spChg>
        <pc:spChg chg="del mod ord">
          <ac:chgData name="Giovanni Magliocchetti" userId="fdcccb0ec89d05dd" providerId="LiveId" clId="{0AF112F8-4D70-489F-8E56-7840B259310B}" dt="2022-11-01T18:00:26.422" v="223" actId="700"/>
          <ac:spMkLst>
            <pc:docMk/>
            <pc:sldMk cId="3975472075" sldId="288"/>
            <ac:spMk id="3" creationId="{478B5EC8-C51C-BD37-EDC2-7503FE745540}"/>
          </ac:spMkLst>
        </pc:spChg>
        <pc:spChg chg="add del mod ord">
          <ac:chgData name="Giovanni Magliocchetti" userId="fdcccb0ec89d05dd" providerId="LiveId" clId="{0AF112F8-4D70-489F-8E56-7840B259310B}" dt="2022-11-01T18:00:54.142" v="228" actId="700"/>
          <ac:spMkLst>
            <pc:docMk/>
            <pc:sldMk cId="3975472075" sldId="288"/>
            <ac:spMk id="4" creationId="{6317EC08-0F5A-5EAD-68A0-B41B93FCBF09}"/>
          </ac:spMkLst>
        </pc:spChg>
        <pc:spChg chg="add del mod ord">
          <ac:chgData name="Giovanni Magliocchetti" userId="fdcccb0ec89d05dd" providerId="LiveId" clId="{0AF112F8-4D70-489F-8E56-7840B259310B}" dt="2022-11-01T18:00:54.142" v="228" actId="700"/>
          <ac:spMkLst>
            <pc:docMk/>
            <pc:sldMk cId="3975472075" sldId="288"/>
            <ac:spMk id="5" creationId="{BDE9F876-824A-8ED2-E703-1AAED5084E6D}"/>
          </ac:spMkLst>
        </pc:spChg>
        <pc:spChg chg="add del mod">
          <ac:chgData name="Giovanni Magliocchetti" userId="fdcccb0ec89d05dd" providerId="LiveId" clId="{0AF112F8-4D70-489F-8E56-7840B259310B}" dt="2022-11-01T18:00:52.522" v="226" actId="767"/>
          <ac:spMkLst>
            <pc:docMk/>
            <pc:sldMk cId="3975472075" sldId="288"/>
            <ac:spMk id="6" creationId="{449230DD-AB89-4D1B-85E2-05A2A280D5B1}"/>
          </ac:spMkLst>
        </pc:spChg>
        <pc:spChg chg="add mod">
          <ac:chgData name="Giovanni Magliocchetti" userId="fdcccb0ec89d05dd" providerId="LiveId" clId="{0AF112F8-4D70-489F-8E56-7840B259310B}" dt="2022-11-01T18:10:47.089" v="362" actId="255"/>
          <ac:spMkLst>
            <pc:docMk/>
            <pc:sldMk cId="3975472075" sldId="288"/>
            <ac:spMk id="7" creationId="{5567FFBD-776A-D245-B496-4AB60F64C578}"/>
          </ac:spMkLst>
        </pc:spChg>
      </pc:sldChg>
      <pc:sldChg chg="modSp add del mod ord">
        <pc:chgData name="Giovanni Magliocchetti" userId="fdcccb0ec89d05dd" providerId="LiveId" clId="{0AF112F8-4D70-489F-8E56-7840B259310B}" dt="2022-11-02T10:26:28.956" v="624" actId="47"/>
        <pc:sldMkLst>
          <pc:docMk/>
          <pc:sldMk cId="1106904597" sldId="289"/>
        </pc:sldMkLst>
        <pc:spChg chg="mod">
          <ac:chgData name="Giovanni Magliocchetti" userId="fdcccb0ec89d05dd" providerId="LiveId" clId="{0AF112F8-4D70-489F-8E56-7840B259310B}" dt="2022-11-01T18:12:03.822" v="385" actId="20577"/>
          <ac:spMkLst>
            <pc:docMk/>
            <pc:sldMk cId="1106904597" sldId="289"/>
            <ac:spMk id="7" creationId="{5567FFBD-776A-D245-B496-4AB60F64C578}"/>
          </ac:spMkLst>
        </pc:spChg>
      </pc:sldChg>
      <pc:sldChg chg="modSp add del mod ord">
        <pc:chgData name="Giovanni Magliocchetti" userId="fdcccb0ec89d05dd" providerId="LiveId" clId="{0AF112F8-4D70-489F-8E56-7840B259310B}" dt="2022-11-02T10:26:32.363" v="625" actId="47"/>
        <pc:sldMkLst>
          <pc:docMk/>
          <pc:sldMk cId="3223175235" sldId="290"/>
        </pc:sldMkLst>
        <pc:spChg chg="mod">
          <ac:chgData name="Giovanni Magliocchetti" userId="fdcccb0ec89d05dd" providerId="LiveId" clId="{0AF112F8-4D70-489F-8E56-7840B259310B}" dt="2022-11-01T18:14:10.768" v="412" actId="5793"/>
          <ac:spMkLst>
            <pc:docMk/>
            <pc:sldMk cId="3223175235" sldId="290"/>
            <ac:spMk id="7" creationId="{5567FFBD-776A-D245-B496-4AB60F64C578}"/>
          </ac:spMkLst>
        </pc:spChg>
      </pc:sldChg>
      <pc:sldChg chg="modSp add del mod ord">
        <pc:chgData name="Giovanni Magliocchetti" userId="fdcccb0ec89d05dd" providerId="LiveId" clId="{0AF112F8-4D70-489F-8E56-7840B259310B}" dt="2022-11-02T10:26:38.099" v="626" actId="47"/>
        <pc:sldMkLst>
          <pc:docMk/>
          <pc:sldMk cId="2710448950" sldId="291"/>
        </pc:sldMkLst>
        <pc:spChg chg="mod">
          <ac:chgData name="Giovanni Magliocchetti" userId="fdcccb0ec89d05dd" providerId="LiveId" clId="{0AF112F8-4D70-489F-8E56-7840B259310B}" dt="2022-11-01T18:17:10.256" v="452" actId="255"/>
          <ac:spMkLst>
            <pc:docMk/>
            <pc:sldMk cId="2710448950" sldId="291"/>
            <ac:spMk id="7" creationId="{5567FFBD-776A-D245-B496-4AB60F64C578}"/>
          </ac:spMkLst>
        </pc:spChg>
      </pc:sldChg>
      <pc:sldChg chg="add del ord">
        <pc:chgData name="Giovanni Magliocchetti" userId="fdcccb0ec89d05dd" providerId="LiveId" clId="{0AF112F8-4D70-489F-8E56-7840B259310B}" dt="2022-11-01T18:17:52.210" v="461" actId="47"/>
        <pc:sldMkLst>
          <pc:docMk/>
          <pc:sldMk cId="1372704192" sldId="292"/>
        </pc:sldMkLst>
      </pc:sldChg>
      <pc:sldChg chg="modSp add del mod ord">
        <pc:chgData name="Giovanni Magliocchetti" userId="fdcccb0ec89d05dd" providerId="LiveId" clId="{0AF112F8-4D70-489F-8E56-7840B259310B}" dt="2022-11-02T10:26:40.442" v="627" actId="47"/>
        <pc:sldMkLst>
          <pc:docMk/>
          <pc:sldMk cId="4068535398" sldId="293"/>
        </pc:sldMkLst>
        <pc:spChg chg="mod">
          <ac:chgData name="Giovanni Magliocchetti" userId="fdcccb0ec89d05dd" providerId="LiveId" clId="{0AF112F8-4D70-489F-8E56-7840B259310B}" dt="2022-11-01T18:19:19.647" v="478" actId="255"/>
          <ac:spMkLst>
            <pc:docMk/>
            <pc:sldMk cId="4068535398" sldId="293"/>
            <ac:spMk id="7" creationId="{5567FFBD-776A-D245-B496-4AB60F64C578}"/>
          </ac:spMkLst>
        </pc:spChg>
      </pc:sldChg>
      <pc:sldChg chg="modSp add del mod ord">
        <pc:chgData name="Giovanni Magliocchetti" userId="fdcccb0ec89d05dd" providerId="LiveId" clId="{0AF112F8-4D70-489F-8E56-7840B259310B}" dt="2022-11-02T10:26:41.918" v="628" actId="47"/>
        <pc:sldMkLst>
          <pc:docMk/>
          <pc:sldMk cId="2048202333" sldId="294"/>
        </pc:sldMkLst>
        <pc:spChg chg="mod">
          <ac:chgData name="Giovanni Magliocchetti" userId="fdcccb0ec89d05dd" providerId="LiveId" clId="{0AF112F8-4D70-489F-8E56-7840B259310B}" dt="2022-11-01T18:20:56.214" v="500" actId="255"/>
          <ac:spMkLst>
            <pc:docMk/>
            <pc:sldMk cId="2048202333" sldId="294"/>
            <ac:spMk id="7" creationId="{5567FFBD-776A-D245-B496-4AB60F64C578}"/>
          </ac:spMkLst>
        </pc:spChg>
      </pc:sldChg>
      <pc:sldChg chg="modSp add del mod ord">
        <pc:chgData name="Giovanni Magliocchetti" userId="fdcccb0ec89d05dd" providerId="LiveId" clId="{0AF112F8-4D70-489F-8E56-7840B259310B}" dt="2022-11-02T10:26:24.519" v="623" actId="47"/>
        <pc:sldMkLst>
          <pc:docMk/>
          <pc:sldMk cId="464725332" sldId="295"/>
        </pc:sldMkLst>
        <pc:spChg chg="mod">
          <ac:chgData name="Giovanni Magliocchetti" userId="fdcccb0ec89d05dd" providerId="LiveId" clId="{0AF112F8-4D70-489F-8E56-7840B259310B}" dt="2022-11-01T18:25:20.473" v="617" actId="20577"/>
          <ac:spMkLst>
            <pc:docMk/>
            <pc:sldMk cId="464725332" sldId="295"/>
            <ac:spMk id="7" creationId="{5567FFBD-776A-D245-B496-4AB60F64C578}"/>
          </ac:spMkLst>
        </pc:spChg>
      </pc:sldChg>
      <pc:sldMasterChg chg="modTransition modSldLayout">
        <pc:chgData name="Giovanni Magliocchetti" userId="fdcccb0ec89d05dd" providerId="LiveId" clId="{0AF112F8-4D70-489F-8E56-7840B259310B}" dt="2022-11-03T01:33:11.674" v="3386"/>
        <pc:sldMasterMkLst>
          <pc:docMk/>
          <pc:sldMasterMk cId="2999639451" sldId="2147483710"/>
        </pc:sldMasterMkLst>
        <pc:sldLayoutChg chg="modTransition">
          <pc:chgData name="Giovanni Magliocchetti" userId="fdcccb0ec89d05dd" providerId="LiveId" clId="{0AF112F8-4D70-489F-8E56-7840B259310B}" dt="2022-11-03T01:33:11.674" v="3386"/>
          <pc:sldLayoutMkLst>
            <pc:docMk/>
            <pc:sldMasterMk cId="2999639451" sldId="2147483710"/>
            <pc:sldLayoutMk cId="2040315896" sldId="2147483699"/>
          </pc:sldLayoutMkLst>
        </pc:sldLayoutChg>
        <pc:sldLayoutChg chg="modTransition">
          <pc:chgData name="Giovanni Magliocchetti" userId="fdcccb0ec89d05dd" providerId="LiveId" clId="{0AF112F8-4D70-489F-8E56-7840B259310B}" dt="2022-11-03T01:33:11.674" v="3386"/>
          <pc:sldLayoutMkLst>
            <pc:docMk/>
            <pc:sldMasterMk cId="2999639451" sldId="2147483710"/>
            <pc:sldLayoutMk cId="1586115055" sldId="2147483700"/>
          </pc:sldLayoutMkLst>
        </pc:sldLayoutChg>
        <pc:sldLayoutChg chg="modTransition">
          <pc:chgData name="Giovanni Magliocchetti" userId="fdcccb0ec89d05dd" providerId="LiveId" clId="{0AF112F8-4D70-489F-8E56-7840B259310B}" dt="2022-11-03T01:33:11.674" v="3386"/>
          <pc:sldLayoutMkLst>
            <pc:docMk/>
            <pc:sldMasterMk cId="2999639451" sldId="2147483710"/>
            <pc:sldLayoutMk cId="2034782583" sldId="2147483701"/>
          </pc:sldLayoutMkLst>
        </pc:sldLayoutChg>
        <pc:sldLayoutChg chg="modTransition">
          <pc:chgData name="Giovanni Magliocchetti" userId="fdcccb0ec89d05dd" providerId="LiveId" clId="{0AF112F8-4D70-489F-8E56-7840B259310B}" dt="2022-11-03T01:33:11.674" v="3386"/>
          <pc:sldLayoutMkLst>
            <pc:docMk/>
            <pc:sldMasterMk cId="2999639451" sldId="2147483710"/>
            <pc:sldLayoutMk cId="1472839805" sldId="2147483702"/>
          </pc:sldLayoutMkLst>
        </pc:sldLayoutChg>
        <pc:sldLayoutChg chg="modTransition">
          <pc:chgData name="Giovanni Magliocchetti" userId="fdcccb0ec89d05dd" providerId="LiveId" clId="{0AF112F8-4D70-489F-8E56-7840B259310B}" dt="2022-11-03T01:33:11.674" v="3386"/>
          <pc:sldLayoutMkLst>
            <pc:docMk/>
            <pc:sldMasterMk cId="2999639451" sldId="2147483710"/>
            <pc:sldLayoutMk cId="3660396013" sldId="2147483703"/>
          </pc:sldLayoutMkLst>
        </pc:sldLayoutChg>
        <pc:sldLayoutChg chg="modTransition">
          <pc:chgData name="Giovanni Magliocchetti" userId="fdcccb0ec89d05dd" providerId="LiveId" clId="{0AF112F8-4D70-489F-8E56-7840B259310B}" dt="2022-11-03T01:33:11.674" v="3386"/>
          <pc:sldLayoutMkLst>
            <pc:docMk/>
            <pc:sldMasterMk cId="2999639451" sldId="2147483710"/>
            <pc:sldLayoutMk cId="1624079563" sldId="2147483704"/>
          </pc:sldLayoutMkLst>
        </pc:sldLayoutChg>
        <pc:sldLayoutChg chg="modTransition">
          <pc:chgData name="Giovanni Magliocchetti" userId="fdcccb0ec89d05dd" providerId="LiveId" clId="{0AF112F8-4D70-489F-8E56-7840B259310B}" dt="2022-11-03T01:33:11.674" v="3386"/>
          <pc:sldLayoutMkLst>
            <pc:docMk/>
            <pc:sldMasterMk cId="2999639451" sldId="2147483710"/>
            <pc:sldLayoutMk cId="1166554143" sldId="2147483705"/>
          </pc:sldLayoutMkLst>
        </pc:sldLayoutChg>
        <pc:sldLayoutChg chg="modTransition">
          <pc:chgData name="Giovanni Magliocchetti" userId="fdcccb0ec89d05dd" providerId="LiveId" clId="{0AF112F8-4D70-489F-8E56-7840B259310B}" dt="2022-11-03T01:33:11.674" v="3386"/>
          <pc:sldLayoutMkLst>
            <pc:docMk/>
            <pc:sldMasterMk cId="2999639451" sldId="2147483710"/>
            <pc:sldLayoutMk cId="2362399233" sldId="2147483706"/>
          </pc:sldLayoutMkLst>
        </pc:sldLayoutChg>
        <pc:sldLayoutChg chg="modTransition">
          <pc:chgData name="Giovanni Magliocchetti" userId="fdcccb0ec89d05dd" providerId="LiveId" clId="{0AF112F8-4D70-489F-8E56-7840B259310B}" dt="2022-11-03T01:33:11.674" v="3386"/>
          <pc:sldLayoutMkLst>
            <pc:docMk/>
            <pc:sldMasterMk cId="2999639451" sldId="2147483710"/>
            <pc:sldLayoutMk cId="803762413" sldId="2147483707"/>
          </pc:sldLayoutMkLst>
        </pc:sldLayoutChg>
        <pc:sldLayoutChg chg="modTransition">
          <pc:chgData name="Giovanni Magliocchetti" userId="fdcccb0ec89d05dd" providerId="LiveId" clId="{0AF112F8-4D70-489F-8E56-7840B259310B}" dt="2022-11-03T01:33:11.674" v="3386"/>
          <pc:sldLayoutMkLst>
            <pc:docMk/>
            <pc:sldMasterMk cId="2999639451" sldId="2147483710"/>
            <pc:sldLayoutMk cId="995848835" sldId="2147483708"/>
          </pc:sldLayoutMkLst>
        </pc:sldLayoutChg>
        <pc:sldLayoutChg chg="modTransition">
          <pc:chgData name="Giovanni Magliocchetti" userId="fdcccb0ec89d05dd" providerId="LiveId" clId="{0AF112F8-4D70-489F-8E56-7840B259310B}" dt="2022-11-03T01:33:11.674" v="3386"/>
          <pc:sldLayoutMkLst>
            <pc:docMk/>
            <pc:sldMasterMk cId="2999639451" sldId="2147483710"/>
            <pc:sldLayoutMk cId="2597093940" sldId="214748370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E77ED-5F0E-4091-A166-63C965EC657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4AEA6F-BE9B-4D59-9477-FFCB275F2E8A}">
      <dgm:prSet/>
      <dgm:spPr/>
      <dgm:t>
        <a:bodyPr/>
        <a:lstStyle/>
        <a:p>
          <a:r>
            <a:rPr lang="en-US" b="0" baseline="0" dirty="0" err="1"/>
            <a:t>Modello</a:t>
          </a:r>
          <a:r>
            <a:rPr lang="en-US" b="0" baseline="0" dirty="0"/>
            <a:t> di robot </a:t>
          </a:r>
          <a:r>
            <a:rPr lang="en-US" b="0" baseline="0" dirty="0" err="1"/>
            <a:t>utilizzato</a:t>
          </a:r>
          <a:endParaRPr lang="en-US" dirty="0"/>
        </a:p>
      </dgm:t>
    </dgm:pt>
    <dgm:pt modelId="{B5EF3AA4-EDA5-4B02-A5C5-59FD64C501BC}" type="parTrans" cxnId="{37FD75F2-01B0-4FEE-AEC7-4BA3290DB84C}">
      <dgm:prSet/>
      <dgm:spPr/>
      <dgm:t>
        <a:bodyPr/>
        <a:lstStyle/>
        <a:p>
          <a:endParaRPr lang="en-US"/>
        </a:p>
      </dgm:t>
    </dgm:pt>
    <dgm:pt modelId="{FE1D89B7-2E22-434E-9D02-D5063B1C5F41}" type="sibTrans" cxnId="{37FD75F2-01B0-4FEE-AEC7-4BA3290DB84C}">
      <dgm:prSet/>
      <dgm:spPr/>
      <dgm:t>
        <a:bodyPr/>
        <a:lstStyle/>
        <a:p>
          <a:endParaRPr lang="en-US"/>
        </a:p>
      </dgm:t>
    </dgm:pt>
    <dgm:pt modelId="{D4678159-99DD-472A-B82E-26D1A2D5D92F}">
      <dgm:prSet/>
      <dgm:spPr/>
      <dgm:t>
        <a:bodyPr/>
        <a:lstStyle/>
        <a:p>
          <a:r>
            <a:rPr lang="en-US" b="0" baseline="0" dirty="0"/>
            <a:t>Quattro route</a:t>
          </a:r>
          <a:br>
            <a:rPr lang="en-US" b="0" baseline="0" dirty="0"/>
          </a:br>
          <a:r>
            <a:rPr lang="en-US" b="0" baseline="0" dirty="0"/>
            <a:t>(di cui due </a:t>
          </a:r>
          <a:r>
            <a:rPr lang="en-US" b="0" baseline="0" dirty="0" err="1"/>
            <a:t>motrici</a:t>
          </a:r>
          <a:r>
            <a:rPr lang="en-US" b="0" baseline="0" dirty="0"/>
            <a:t>)</a:t>
          </a:r>
          <a:endParaRPr lang="en-US" dirty="0"/>
        </a:p>
      </dgm:t>
    </dgm:pt>
    <dgm:pt modelId="{C91AA1C6-F9B3-413E-B57D-7DC8B9853997}" type="parTrans" cxnId="{9A180468-D70C-4B52-80DC-AE9A50ACBB33}">
      <dgm:prSet/>
      <dgm:spPr/>
      <dgm:t>
        <a:bodyPr/>
        <a:lstStyle/>
        <a:p>
          <a:endParaRPr lang="en-US"/>
        </a:p>
      </dgm:t>
    </dgm:pt>
    <dgm:pt modelId="{339D084D-15F5-44AC-83E4-64949174437F}" type="sibTrans" cxnId="{9A180468-D70C-4B52-80DC-AE9A50ACBB33}">
      <dgm:prSet/>
      <dgm:spPr/>
      <dgm:t>
        <a:bodyPr/>
        <a:lstStyle/>
        <a:p>
          <a:endParaRPr lang="en-US"/>
        </a:p>
      </dgm:t>
    </dgm:pt>
    <dgm:pt modelId="{D0A230A3-5998-4E98-B434-A2A1B15202E7}">
      <dgm:prSet/>
      <dgm:spPr/>
      <dgm:t>
        <a:bodyPr/>
        <a:lstStyle/>
        <a:p>
          <a:r>
            <a:rPr lang="en-US" dirty="0" err="1"/>
            <a:t>Altoparlanti</a:t>
          </a:r>
          <a:r>
            <a:rPr lang="en-US" dirty="0"/>
            <a:t> stereo</a:t>
          </a:r>
        </a:p>
      </dgm:t>
    </dgm:pt>
    <dgm:pt modelId="{16D9A7C5-56DE-4534-83A7-DCF4BF8129A9}" type="parTrans" cxnId="{8420BAC9-DCEC-4B3B-A639-8DB85CD123D0}">
      <dgm:prSet/>
      <dgm:spPr/>
      <dgm:t>
        <a:bodyPr/>
        <a:lstStyle/>
        <a:p>
          <a:endParaRPr lang="en-US"/>
        </a:p>
      </dgm:t>
    </dgm:pt>
    <dgm:pt modelId="{F2735134-1601-42CB-93F8-B62D058941CB}" type="sibTrans" cxnId="{8420BAC9-DCEC-4B3B-A639-8DB85CD123D0}">
      <dgm:prSet/>
      <dgm:spPr/>
      <dgm:t>
        <a:bodyPr/>
        <a:lstStyle/>
        <a:p>
          <a:endParaRPr lang="en-US"/>
        </a:p>
      </dgm:t>
    </dgm:pt>
    <dgm:pt modelId="{2E84DC91-40F3-4A93-B351-014EF8F1EF05}">
      <dgm:prSet/>
      <dgm:spPr/>
      <dgm:t>
        <a:bodyPr/>
        <a:lstStyle/>
        <a:p>
          <a:r>
            <a:rPr lang="en-US" b="0" baseline="0" dirty="0" err="1"/>
            <a:t>Videocamera</a:t>
          </a:r>
          <a:endParaRPr lang="en-US" dirty="0"/>
        </a:p>
      </dgm:t>
    </dgm:pt>
    <dgm:pt modelId="{223210F1-86F9-4D19-B0FC-E5E3D0085C23}" type="parTrans" cxnId="{26CE9D40-E164-41F0-B593-40916BAE860E}">
      <dgm:prSet/>
      <dgm:spPr/>
      <dgm:t>
        <a:bodyPr/>
        <a:lstStyle/>
        <a:p>
          <a:endParaRPr lang="en-US"/>
        </a:p>
      </dgm:t>
    </dgm:pt>
    <dgm:pt modelId="{A0D1EF6E-0C42-4544-A3A1-653B872A2944}" type="sibTrans" cxnId="{26CE9D40-E164-41F0-B593-40916BAE860E}">
      <dgm:prSet/>
      <dgm:spPr/>
      <dgm:t>
        <a:bodyPr/>
        <a:lstStyle/>
        <a:p>
          <a:endParaRPr lang="en-US"/>
        </a:p>
      </dgm:t>
    </dgm:pt>
    <dgm:pt modelId="{3694D12E-83BE-423F-B24B-0515323AC854}">
      <dgm:prSet/>
      <dgm:spPr/>
      <dgm:t>
        <a:bodyPr/>
        <a:lstStyle/>
        <a:p>
          <a:r>
            <a:rPr lang="en-US" dirty="0" err="1"/>
            <a:t>Sensore</a:t>
          </a:r>
          <a:r>
            <a:rPr lang="en-US" dirty="0"/>
            <a:t> laser</a:t>
          </a:r>
        </a:p>
      </dgm:t>
    </dgm:pt>
    <dgm:pt modelId="{20D35C2C-CFC4-431E-8753-FD2A3E54F66E}" type="parTrans" cxnId="{97B97B4C-46CA-42F9-832B-2884B9ABCC37}">
      <dgm:prSet/>
      <dgm:spPr/>
      <dgm:t>
        <a:bodyPr/>
        <a:lstStyle/>
        <a:p>
          <a:endParaRPr lang="en-US"/>
        </a:p>
      </dgm:t>
    </dgm:pt>
    <dgm:pt modelId="{734049E7-E345-415F-883E-29480C92CB18}" type="sibTrans" cxnId="{97B97B4C-46CA-42F9-832B-2884B9ABCC37}">
      <dgm:prSet/>
      <dgm:spPr/>
      <dgm:t>
        <a:bodyPr/>
        <a:lstStyle/>
        <a:p>
          <a:endParaRPr lang="en-US"/>
        </a:p>
      </dgm:t>
    </dgm:pt>
    <dgm:pt modelId="{1D409F71-683F-4883-BD03-876BE8BEB00F}" type="pres">
      <dgm:prSet presAssocID="{351E77ED-5F0E-4091-A166-63C965EC65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4212DE-877C-4E97-A884-B7EF5D384762}" type="pres">
      <dgm:prSet presAssocID="{584AEA6F-BE9B-4D59-9477-FFCB275F2E8A}" presName="hierRoot1" presStyleCnt="0"/>
      <dgm:spPr/>
    </dgm:pt>
    <dgm:pt modelId="{52AFFCEC-A383-4F2E-A2EC-4110CF51104E}" type="pres">
      <dgm:prSet presAssocID="{584AEA6F-BE9B-4D59-9477-FFCB275F2E8A}" presName="composite" presStyleCnt="0"/>
      <dgm:spPr/>
    </dgm:pt>
    <dgm:pt modelId="{B33B6874-E453-42AE-B165-D12D28B17845}" type="pres">
      <dgm:prSet presAssocID="{584AEA6F-BE9B-4D59-9477-FFCB275F2E8A}" presName="background" presStyleLbl="node0" presStyleIdx="0" presStyleCnt="1"/>
      <dgm:spPr/>
    </dgm:pt>
    <dgm:pt modelId="{3CE6E3D8-F125-4A64-BF77-28F25F909887}" type="pres">
      <dgm:prSet presAssocID="{584AEA6F-BE9B-4D59-9477-FFCB275F2E8A}" presName="text" presStyleLbl="fgAcc0" presStyleIdx="0" presStyleCnt="1">
        <dgm:presLayoutVars>
          <dgm:chPref val="3"/>
        </dgm:presLayoutVars>
      </dgm:prSet>
      <dgm:spPr/>
    </dgm:pt>
    <dgm:pt modelId="{B36ADAEF-CB3F-4AFB-BB76-7B87497C6CCB}" type="pres">
      <dgm:prSet presAssocID="{584AEA6F-BE9B-4D59-9477-FFCB275F2E8A}" presName="hierChild2" presStyleCnt="0"/>
      <dgm:spPr/>
    </dgm:pt>
    <dgm:pt modelId="{1FEFC65C-C8EC-4CDE-AA4D-5BA7B1E456CF}" type="pres">
      <dgm:prSet presAssocID="{C91AA1C6-F9B3-413E-B57D-7DC8B9853997}" presName="Name10" presStyleLbl="parChTrans1D2" presStyleIdx="0" presStyleCnt="4"/>
      <dgm:spPr/>
    </dgm:pt>
    <dgm:pt modelId="{92DC273E-11DF-4E48-8470-3E989A967F64}" type="pres">
      <dgm:prSet presAssocID="{D4678159-99DD-472A-B82E-26D1A2D5D92F}" presName="hierRoot2" presStyleCnt="0"/>
      <dgm:spPr/>
    </dgm:pt>
    <dgm:pt modelId="{0B541DFC-C6CA-4863-8276-1E052072296F}" type="pres">
      <dgm:prSet presAssocID="{D4678159-99DD-472A-B82E-26D1A2D5D92F}" presName="composite2" presStyleCnt="0"/>
      <dgm:spPr/>
    </dgm:pt>
    <dgm:pt modelId="{518DC16C-760E-4D2F-BE49-5A1CE383B862}" type="pres">
      <dgm:prSet presAssocID="{D4678159-99DD-472A-B82E-26D1A2D5D92F}" presName="background2" presStyleLbl="node2" presStyleIdx="0" presStyleCnt="4"/>
      <dgm:spPr/>
    </dgm:pt>
    <dgm:pt modelId="{B32C7CB0-0122-4D0B-9C8D-B0BDEE29E25A}" type="pres">
      <dgm:prSet presAssocID="{D4678159-99DD-472A-B82E-26D1A2D5D92F}" presName="text2" presStyleLbl="fgAcc2" presStyleIdx="0" presStyleCnt="4">
        <dgm:presLayoutVars>
          <dgm:chPref val="3"/>
        </dgm:presLayoutVars>
      </dgm:prSet>
      <dgm:spPr/>
    </dgm:pt>
    <dgm:pt modelId="{709D6F2A-7BC3-439B-BBBB-7C3B3785BCDF}" type="pres">
      <dgm:prSet presAssocID="{D4678159-99DD-472A-B82E-26D1A2D5D92F}" presName="hierChild3" presStyleCnt="0"/>
      <dgm:spPr/>
    </dgm:pt>
    <dgm:pt modelId="{91D0EB9B-F648-42C3-A896-F63739D2E66C}" type="pres">
      <dgm:prSet presAssocID="{16D9A7C5-56DE-4534-83A7-DCF4BF8129A9}" presName="Name10" presStyleLbl="parChTrans1D2" presStyleIdx="1" presStyleCnt="4"/>
      <dgm:spPr/>
    </dgm:pt>
    <dgm:pt modelId="{A0D5DA05-2CDF-400C-A738-5446A16B2B9A}" type="pres">
      <dgm:prSet presAssocID="{D0A230A3-5998-4E98-B434-A2A1B15202E7}" presName="hierRoot2" presStyleCnt="0"/>
      <dgm:spPr/>
    </dgm:pt>
    <dgm:pt modelId="{EDA8A916-9AE8-4FD5-A3B8-1344D9B133B3}" type="pres">
      <dgm:prSet presAssocID="{D0A230A3-5998-4E98-B434-A2A1B15202E7}" presName="composite2" presStyleCnt="0"/>
      <dgm:spPr/>
    </dgm:pt>
    <dgm:pt modelId="{39FF37D3-1680-4D2C-A06C-3EC0D3F46679}" type="pres">
      <dgm:prSet presAssocID="{D0A230A3-5998-4E98-B434-A2A1B15202E7}" presName="background2" presStyleLbl="node2" presStyleIdx="1" presStyleCnt="4"/>
      <dgm:spPr/>
    </dgm:pt>
    <dgm:pt modelId="{560CEFAE-0738-4778-917A-D6768E0E7750}" type="pres">
      <dgm:prSet presAssocID="{D0A230A3-5998-4E98-B434-A2A1B15202E7}" presName="text2" presStyleLbl="fgAcc2" presStyleIdx="1" presStyleCnt="4">
        <dgm:presLayoutVars>
          <dgm:chPref val="3"/>
        </dgm:presLayoutVars>
      </dgm:prSet>
      <dgm:spPr/>
    </dgm:pt>
    <dgm:pt modelId="{1FCCD114-B912-4659-B718-E9700D22769C}" type="pres">
      <dgm:prSet presAssocID="{D0A230A3-5998-4E98-B434-A2A1B15202E7}" presName="hierChild3" presStyleCnt="0"/>
      <dgm:spPr/>
    </dgm:pt>
    <dgm:pt modelId="{7D530E2C-2846-499D-AE75-BDD6850F22F8}" type="pres">
      <dgm:prSet presAssocID="{223210F1-86F9-4D19-B0FC-E5E3D0085C23}" presName="Name10" presStyleLbl="parChTrans1D2" presStyleIdx="2" presStyleCnt="4"/>
      <dgm:spPr/>
    </dgm:pt>
    <dgm:pt modelId="{403CDAE3-EE41-4685-B199-39C3C9B3232A}" type="pres">
      <dgm:prSet presAssocID="{2E84DC91-40F3-4A93-B351-014EF8F1EF05}" presName="hierRoot2" presStyleCnt="0"/>
      <dgm:spPr/>
    </dgm:pt>
    <dgm:pt modelId="{ECF98B7E-C164-4EBB-BC15-E2BD3DE68334}" type="pres">
      <dgm:prSet presAssocID="{2E84DC91-40F3-4A93-B351-014EF8F1EF05}" presName="composite2" presStyleCnt="0"/>
      <dgm:spPr/>
    </dgm:pt>
    <dgm:pt modelId="{8D6EC137-492E-4D66-9504-D0A484DDDCAA}" type="pres">
      <dgm:prSet presAssocID="{2E84DC91-40F3-4A93-B351-014EF8F1EF05}" presName="background2" presStyleLbl="node2" presStyleIdx="2" presStyleCnt="4"/>
      <dgm:spPr/>
    </dgm:pt>
    <dgm:pt modelId="{41CBA0E5-40F2-4C1D-B985-06DAF97FAE6D}" type="pres">
      <dgm:prSet presAssocID="{2E84DC91-40F3-4A93-B351-014EF8F1EF05}" presName="text2" presStyleLbl="fgAcc2" presStyleIdx="2" presStyleCnt="4">
        <dgm:presLayoutVars>
          <dgm:chPref val="3"/>
        </dgm:presLayoutVars>
      </dgm:prSet>
      <dgm:spPr/>
    </dgm:pt>
    <dgm:pt modelId="{9C2DCBD0-15DB-4136-A9D2-E295137B4BFF}" type="pres">
      <dgm:prSet presAssocID="{2E84DC91-40F3-4A93-B351-014EF8F1EF05}" presName="hierChild3" presStyleCnt="0"/>
      <dgm:spPr/>
    </dgm:pt>
    <dgm:pt modelId="{59C0B77B-DB78-4C6A-8468-7506917A07C2}" type="pres">
      <dgm:prSet presAssocID="{20D35C2C-CFC4-431E-8753-FD2A3E54F66E}" presName="Name10" presStyleLbl="parChTrans1D2" presStyleIdx="3" presStyleCnt="4"/>
      <dgm:spPr/>
    </dgm:pt>
    <dgm:pt modelId="{30A26AF6-E088-46E1-A037-BC1380FA6797}" type="pres">
      <dgm:prSet presAssocID="{3694D12E-83BE-423F-B24B-0515323AC854}" presName="hierRoot2" presStyleCnt="0"/>
      <dgm:spPr/>
    </dgm:pt>
    <dgm:pt modelId="{381B4B93-4D65-4EAC-950A-35C605EA9FD6}" type="pres">
      <dgm:prSet presAssocID="{3694D12E-83BE-423F-B24B-0515323AC854}" presName="composite2" presStyleCnt="0"/>
      <dgm:spPr/>
    </dgm:pt>
    <dgm:pt modelId="{75E79656-D2E4-42CB-9B66-FF6653AB1CED}" type="pres">
      <dgm:prSet presAssocID="{3694D12E-83BE-423F-B24B-0515323AC854}" presName="background2" presStyleLbl="node2" presStyleIdx="3" presStyleCnt="4"/>
      <dgm:spPr/>
    </dgm:pt>
    <dgm:pt modelId="{C23672AA-C6BC-410B-913E-9B34F979A504}" type="pres">
      <dgm:prSet presAssocID="{3694D12E-83BE-423F-B24B-0515323AC854}" presName="text2" presStyleLbl="fgAcc2" presStyleIdx="3" presStyleCnt="4">
        <dgm:presLayoutVars>
          <dgm:chPref val="3"/>
        </dgm:presLayoutVars>
      </dgm:prSet>
      <dgm:spPr/>
    </dgm:pt>
    <dgm:pt modelId="{0F980418-39AD-4BEF-9CAF-D1933D5BDF4E}" type="pres">
      <dgm:prSet presAssocID="{3694D12E-83BE-423F-B24B-0515323AC854}" presName="hierChild3" presStyleCnt="0"/>
      <dgm:spPr/>
    </dgm:pt>
  </dgm:ptLst>
  <dgm:cxnLst>
    <dgm:cxn modelId="{17C92115-5A27-48C8-884A-D55CD416E68A}" type="presOf" srcId="{584AEA6F-BE9B-4D59-9477-FFCB275F2E8A}" destId="{3CE6E3D8-F125-4A64-BF77-28F25F909887}" srcOrd="0" destOrd="0" presId="urn:microsoft.com/office/officeart/2005/8/layout/hierarchy1"/>
    <dgm:cxn modelId="{4C73A53A-9914-4141-B2F3-199207A50849}" type="presOf" srcId="{20D35C2C-CFC4-431E-8753-FD2A3E54F66E}" destId="{59C0B77B-DB78-4C6A-8468-7506917A07C2}" srcOrd="0" destOrd="0" presId="urn:microsoft.com/office/officeart/2005/8/layout/hierarchy1"/>
    <dgm:cxn modelId="{26CE9D40-E164-41F0-B593-40916BAE860E}" srcId="{584AEA6F-BE9B-4D59-9477-FFCB275F2E8A}" destId="{2E84DC91-40F3-4A93-B351-014EF8F1EF05}" srcOrd="2" destOrd="0" parTransId="{223210F1-86F9-4D19-B0FC-E5E3D0085C23}" sibTransId="{A0D1EF6E-0C42-4544-A3A1-653B872A2944}"/>
    <dgm:cxn modelId="{1A63FC44-B512-49BC-A8A9-5E41AEC37979}" type="presOf" srcId="{16D9A7C5-56DE-4534-83A7-DCF4BF8129A9}" destId="{91D0EB9B-F648-42C3-A896-F63739D2E66C}" srcOrd="0" destOrd="0" presId="urn:microsoft.com/office/officeart/2005/8/layout/hierarchy1"/>
    <dgm:cxn modelId="{9A180468-D70C-4B52-80DC-AE9A50ACBB33}" srcId="{584AEA6F-BE9B-4D59-9477-FFCB275F2E8A}" destId="{D4678159-99DD-472A-B82E-26D1A2D5D92F}" srcOrd="0" destOrd="0" parTransId="{C91AA1C6-F9B3-413E-B57D-7DC8B9853997}" sibTransId="{339D084D-15F5-44AC-83E4-64949174437F}"/>
    <dgm:cxn modelId="{97B97B4C-46CA-42F9-832B-2884B9ABCC37}" srcId="{584AEA6F-BE9B-4D59-9477-FFCB275F2E8A}" destId="{3694D12E-83BE-423F-B24B-0515323AC854}" srcOrd="3" destOrd="0" parTransId="{20D35C2C-CFC4-431E-8753-FD2A3E54F66E}" sibTransId="{734049E7-E345-415F-883E-29480C92CB18}"/>
    <dgm:cxn modelId="{01E8087D-675D-4160-AC11-4B1020DABE64}" type="presOf" srcId="{D0A230A3-5998-4E98-B434-A2A1B15202E7}" destId="{560CEFAE-0738-4778-917A-D6768E0E7750}" srcOrd="0" destOrd="0" presId="urn:microsoft.com/office/officeart/2005/8/layout/hierarchy1"/>
    <dgm:cxn modelId="{8FCD8FB6-505A-4218-9906-FA320DC19E59}" type="presOf" srcId="{3694D12E-83BE-423F-B24B-0515323AC854}" destId="{C23672AA-C6BC-410B-913E-9B34F979A504}" srcOrd="0" destOrd="0" presId="urn:microsoft.com/office/officeart/2005/8/layout/hierarchy1"/>
    <dgm:cxn modelId="{8420BAC9-DCEC-4B3B-A639-8DB85CD123D0}" srcId="{584AEA6F-BE9B-4D59-9477-FFCB275F2E8A}" destId="{D0A230A3-5998-4E98-B434-A2A1B15202E7}" srcOrd="1" destOrd="0" parTransId="{16D9A7C5-56DE-4534-83A7-DCF4BF8129A9}" sibTransId="{F2735134-1601-42CB-93F8-B62D058941CB}"/>
    <dgm:cxn modelId="{DFCD5ACA-13A8-42DD-832C-A8FB5BB57DEA}" type="presOf" srcId="{C91AA1C6-F9B3-413E-B57D-7DC8B9853997}" destId="{1FEFC65C-C8EC-4CDE-AA4D-5BA7B1E456CF}" srcOrd="0" destOrd="0" presId="urn:microsoft.com/office/officeart/2005/8/layout/hierarchy1"/>
    <dgm:cxn modelId="{0667A4DA-2DB6-43A7-BE57-E503CE9E7526}" type="presOf" srcId="{D4678159-99DD-472A-B82E-26D1A2D5D92F}" destId="{B32C7CB0-0122-4D0B-9C8D-B0BDEE29E25A}" srcOrd="0" destOrd="0" presId="urn:microsoft.com/office/officeart/2005/8/layout/hierarchy1"/>
    <dgm:cxn modelId="{D37844E7-48BE-4741-A6BE-A3EE9D8ADBB0}" type="presOf" srcId="{351E77ED-5F0E-4091-A166-63C965EC657C}" destId="{1D409F71-683F-4883-BD03-876BE8BEB00F}" srcOrd="0" destOrd="0" presId="urn:microsoft.com/office/officeart/2005/8/layout/hierarchy1"/>
    <dgm:cxn modelId="{37FD75F2-01B0-4FEE-AEC7-4BA3290DB84C}" srcId="{351E77ED-5F0E-4091-A166-63C965EC657C}" destId="{584AEA6F-BE9B-4D59-9477-FFCB275F2E8A}" srcOrd="0" destOrd="0" parTransId="{B5EF3AA4-EDA5-4B02-A5C5-59FD64C501BC}" sibTransId="{FE1D89B7-2E22-434E-9D02-D5063B1C5F41}"/>
    <dgm:cxn modelId="{437DC7F6-C585-4919-BE9A-971FFF1B5F8A}" type="presOf" srcId="{2E84DC91-40F3-4A93-B351-014EF8F1EF05}" destId="{41CBA0E5-40F2-4C1D-B985-06DAF97FAE6D}" srcOrd="0" destOrd="0" presId="urn:microsoft.com/office/officeart/2005/8/layout/hierarchy1"/>
    <dgm:cxn modelId="{78F191FD-D54A-4766-B51D-F12F5752A405}" type="presOf" srcId="{223210F1-86F9-4D19-B0FC-E5E3D0085C23}" destId="{7D530E2C-2846-499D-AE75-BDD6850F22F8}" srcOrd="0" destOrd="0" presId="urn:microsoft.com/office/officeart/2005/8/layout/hierarchy1"/>
    <dgm:cxn modelId="{15A2BEC4-16FA-4469-899F-61CBDB9AF313}" type="presParOf" srcId="{1D409F71-683F-4883-BD03-876BE8BEB00F}" destId="{9E4212DE-877C-4E97-A884-B7EF5D384762}" srcOrd="0" destOrd="0" presId="urn:microsoft.com/office/officeart/2005/8/layout/hierarchy1"/>
    <dgm:cxn modelId="{5D3B29B8-4F33-4531-9BEF-EFDBB3D56F52}" type="presParOf" srcId="{9E4212DE-877C-4E97-A884-B7EF5D384762}" destId="{52AFFCEC-A383-4F2E-A2EC-4110CF51104E}" srcOrd="0" destOrd="0" presId="urn:microsoft.com/office/officeart/2005/8/layout/hierarchy1"/>
    <dgm:cxn modelId="{CD9092B5-316A-4064-8FF7-1CDBA6250E51}" type="presParOf" srcId="{52AFFCEC-A383-4F2E-A2EC-4110CF51104E}" destId="{B33B6874-E453-42AE-B165-D12D28B17845}" srcOrd="0" destOrd="0" presId="urn:microsoft.com/office/officeart/2005/8/layout/hierarchy1"/>
    <dgm:cxn modelId="{BED26C2E-0B01-4C57-8BC3-03A54C97D4BE}" type="presParOf" srcId="{52AFFCEC-A383-4F2E-A2EC-4110CF51104E}" destId="{3CE6E3D8-F125-4A64-BF77-28F25F909887}" srcOrd="1" destOrd="0" presId="urn:microsoft.com/office/officeart/2005/8/layout/hierarchy1"/>
    <dgm:cxn modelId="{6965833E-D44B-42C1-A246-B115F244C5DB}" type="presParOf" srcId="{9E4212DE-877C-4E97-A884-B7EF5D384762}" destId="{B36ADAEF-CB3F-4AFB-BB76-7B87497C6CCB}" srcOrd="1" destOrd="0" presId="urn:microsoft.com/office/officeart/2005/8/layout/hierarchy1"/>
    <dgm:cxn modelId="{A7FC113B-ECC2-4D2A-9097-202F19BA4F44}" type="presParOf" srcId="{B36ADAEF-CB3F-4AFB-BB76-7B87497C6CCB}" destId="{1FEFC65C-C8EC-4CDE-AA4D-5BA7B1E456CF}" srcOrd="0" destOrd="0" presId="urn:microsoft.com/office/officeart/2005/8/layout/hierarchy1"/>
    <dgm:cxn modelId="{0044BE2E-FD7C-472B-B9C4-76C69CA7FCD5}" type="presParOf" srcId="{B36ADAEF-CB3F-4AFB-BB76-7B87497C6CCB}" destId="{92DC273E-11DF-4E48-8470-3E989A967F64}" srcOrd="1" destOrd="0" presId="urn:microsoft.com/office/officeart/2005/8/layout/hierarchy1"/>
    <dgm:cxn modelId="{8A73FAA4-B56A-492B-A7D7-73B226ECC356}" type="presParOf" srcId="{92DC273E-11DF-4E48-8470-3E989A967F64}" destId="{0B541DFC-C6CA-4863-8276-1E052072296F}" srcOrd="0" destOrd="0" presId="urn:microsoft.com/office/officeart/2005/8/layout/hierarchy1"/>
    <dgm:cxn modelId="{C0E17E06-D78F-432C-BA7D-60B8AEE9BC76}" type="presParOf" srcId="{0B541DFC-C6CA-4863-8276-1E052072296F}" destId="{518DC16C-760E-4D2F-BE49-5A1CE383B862}" srcOrd="0" destOrd="0" presId="urn:microsoft.com/office/officeart/2005/8/layout/hierarchy1"/>
    <dgm:cxn modelId="{04E86E0D-7997-4FF6-BC85-9390A9A575A7}" type="presParOf" srcId="{0B541DFC-C6CA-4863-8276-1E052072296F}" destId="{B32C7CB0-0122-4D0B-9C8D-B0BDEE29E25A}" srcOrd="1" destOrd="0" presId="urn:microsoft.com/office/officeart/2005/8/layout/hierarchy1"/>
    <dgm:cxn modelId="{BBBA063B-3FA2-47D1-B6A7-A849A9E3EBD7}" type="presParOf" srcId="{92DC273E-11DF-4E48-8470-3E989A967F64}" destId="{709D6F2A-7BC3-439B-BBBB-7C3B3785BCDF}" srcOrd="1" destOrd="0" presId="urn:microsoft.com/office/officeart/2005/8/layout/hierarchy1"/>
    <dgm:cxn modelId="{33D885B9-CBDF-4DC3-BF31-3963EC57038D}" type="presParOf" srcId="{B36ADAEF-CB3F-4AFB-BB76-7B87497C6CCB}" destId="{91D0EB9B-F648-42C3-A896-F63739D2E66C}" srcOrd="2" destOrd="0" presId="urn:microsoft.com/office/officeart/2005/8/layout/hierarchy1"/>
    <dgm:cxn modelId="{1B969477-AC25-48CA-9A59-1042A79619C0}" type="presParOf" srcId="{B36ADAEF-CB3F-4AFB-BB76-7B87497C6CCB}" destId="{A0D5DA05-2CDF-400C-A738-5446A16B2B9A}" srcOrd="3" destOrd="0" presId="urn:microsoft.com/office/officeart/2005/8/layout/hierarchy1"/>
    <dgm:cxn modelId="{4C3625A8-C321-47FA-83FE-8AD9945E5975}" type="presParOf" srcId="{A0D5DA05-2CDF-400C-A738-5446A16B2B9A}" destId="{EDA8A916-9AE8-4FD5-A3B8-1344D9B133B3}" srcOrd="0" destOrd="0" presId="urn:microsoft.com/office/officeart/2005/8/layout/hierarchy1"/>
    <dgm:cxn modelId="{77875278-B363-443B-8DA5-EF5B574387E0}" type="presParOf" srcId="{EDA8A916-9AE8-4FD5-A3B8-1344D9B133B3}" destId="{39FF37D3-1680-4D2C-A06C-3EC0D3F46679}" srcOrd="0" destOrd="0" presId="urn:microsoft.com/office/officeart/2005/8/layout/hierarchy1"/>
    <dgm:cxn modelId="{4A865137-9341-4546-BE80-00CD7991DD87}" type="presParOf" srcId="{EDA8A916-9AE8-4FD5-A3B8-1344D9B133B3}" destId="{560CEFAE-0738-4778-917A-D6768E0E7750}" srcOrd="1" destOrd="0" presId="urn:microsoft.com/office/officeart/2005/8/layout/hierarchy1"/>
    <dgm:cxn modelId="{64E5371B-65FD-4B41-A170-C2728412312B}" type="presParOf" srcId="{A0D5DA05-2CDF-400C-A738-5446A16B2B9A}" destId="{1FCCD114-B912-4659-B718-E9700D22769C}" srcOrd="1" destOrd="0" presId="urn:microsoft.com/office/officeart/2005/8/layout/hierarchy1"/>
    <dgm:cxn modelId="{16E2AAF3-9FF5-4854-8DFB-3BD4810C622A}" type="presParOf" srcId="{B36ADAEF-CB3F-4AFB-BB76-7B87497C6CCB}" destId="{7D530E2C-2846-499D-AE75-BDD6850F22F8}" srcOrd="4" destOrd="0" presId="urn:microsoft.com/office/officeart/2005/8/layout/hierarchy1"/>
    <dgm:cxn modelId="{D243EABC-D4B3-4524-9718-AECFD995938B}" type="presParOf" srcId="{B36ADAEF-CB3F-4AFB-BB76-7B87497C6CCB}" destId="{403CDAE3-EE41-4685-B199-39C3C9B3232A}" srcOrd="5" destOrd="0" presId="urn:microsoft.com/office/officeart/2005/8/layout/hierarchy1"/>
    <dgm:cxn modelId="{330E89D8-AD2C-476D-AFDF-EAFD2483AC78}" type="presParOf" srcId="{403CDAE3-EE41-4685-B199-39C3C9B3232A}" destId="{ECF98B7E-C164-4EBB-BC15-E2BD3DE68334}" srcOrd="0" destOrd="0" presId="urn:microsoft.com/office/officeart/2005/8/layout/hierarchy1"/>
    <dgm:cxn modelId="{782FD6E8-6E0E-479D-8B42-7651FF53D698}" type="presParOf" srcId="{ECF98B7E-C164-4EBB-BC15-E2BD3DE68334}" destId="{8D6EC137-492E-4D66-9504-D0A484DDDCAA}" srcOrd="0" destOrd="0" presId="urn:microsoft.com/office/officeart/2005/8/layout/hierarchy1"/>
    <dgm:cxn modelId="{89C70BC4-FC10-4206-85EF-630D1EB63602}" type="presParOf" srcId="{ECF98B7E-C164-4EBB-BC15-E2BD3DE68334}" destId="{41CBA0E5-40F2-4C1D-B985-06DAF97FAE6D}" srcOrd="1" destOrd="0" presId="urn:microsoft.com/office/officeart/2005/8/layout/hierarchy1"/>
    <dgm:cxn modelId="{9C0B2071-66BD-4089-A93E-CF9802241370}" type="presParOf" srcId="{403CDAE3-EE41-4685-B199-39C3C9B3232A}" destId="{9C2DCBD0-15DB-4136-A9D2-E295137B4BFF}" srcOrd="1" destOrd="0" presId="urn:microsoft.com/office/officeart/2005/8/layout/hierarchy1"/>
    <dgm:cxn modelId="{673C06A5-21F7-4CA8-B5FF-5F449AE65D87}" type="presParOf" srcId="{B36ADAEF-CB3F-4AFB-BB76-7B87497C6CCB}" destId="{59C0B77B-DB78-4C6A-8468-7506917A07C2}" srcOrd="6" destOrd="0" presId="urn:microsoft.com/office/officeart/2005/8/layout/hierarchy1"/>
    <dgm:cxn modelId="{009AF569-9C38-44C5-BC4C-BA3E2A8A6546}" type="presParOf" srcId="{B36ADAEF-CB3F-4AFB-BB76-7B87497C6CCB}" destId="{30A26AF6-E088-46E1-A037-BC1380FA6797}" srcOrd="7" destOrd="0" presId="urn:microsoft.com/office/officeart/2005/8/layout/hierarchy1"/>
    <dgm:cxn modelId="{F9549B26-455C-4EDE-9EE3-3AA98AD84294}" type="presParOf" srcId="{30A26AF6-E088-46E1-A037-BC1380FA6797}" destId="{381B4B93-4D65-4EAC-950A-35C605EA9FD6}" srcOrd="0" destOrd="0" presId="urn:microsoft.com/office/officeart/2005/8/layout/hierarchy1"/>
    <dgm:cxn modelId="{F2A5AC4A-F24A-4779-850A-60BFA1B4FE75}" type="presParOf" srcId="{381B4B93-4D65-4EAC-950A-35C605EA9FD6}" destId="{75E79656-D2E4-42CB-9B66-FF6653AB1CED}" srcOrd="0" destOrd="0" presId="urn:microsoft.com/office/officeart/2005/8/layout/hierarchy1"/>
    <dgm:cxn modelId="{E136364E-F5F8-4F29-AC3F-61B539D7FD49}" type="presParOf" srcId="{381B4B93-4D65-4EAC-950A-35C605EA9FD6}" destId="{C23672AA-C6BC-410B-913E-9B34F979A504}" srcOrd="1" destOrd="0" presId="urn:microsoft.com/office/officeart/2005/8/layout/hierarchy1"/>
    <dgm:cxn modelId="{58F386C3-0AC7-405F-9BC2-672AA31D5287}" type="presParOf" srcId="{30A26AF6-E088-46E1-A037-BC1380FA6797}" destId="{0F980418-39AD-4BEF-9CAF-D1933D5BDF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4FF157-C87D-4BBF-AE14-60E25D4169D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88D11D-D105-428C-98E7-87EB5837C8D2}">
      <dgm:prSet/>
      <dgm:spPr/>
      <dgm:t>
        <a:bodyPr/>
        <a:lstStyle/>
        <a:p>
          <a:endParaRPr lang="en-US" b="0" baseline="0" dirty="0"/>
        </a:p>
        <a:p>
          <a:r>
            <a:rPr lang="en-US" b="0" baseline="0" dirty="0" err="1"/>
            <a:t>Telecomando</a:t>
          </a:r>
          <a:endParaRPr lang="en-US" dirty="0"/>
        </a:p>
      </dgm:t>
    </dgm:pt>
    <dgm:pt modelId="{D9706483-4C53-446C-B97D-780C680ED438}" type="parTrans" cxnId="{14827D49-E770-4D29-8D8E-D7655C9809D2}">
      <dgm:prSet/>
      <dgm:spPr/>
      <dgm:t>
        <a:bodyPr/>
        <a:lstStyle/>
        <a:p>
          <a:endParaRPr lang="en-US"/>
        </a:p>
      </dgm:t>
    </dgm:pt>
    <dgm:pt modelId="{5FE801A4-602A-43DA-BA09-B44393533071}" type="sibTrans" cxnId="{14827D49-E770-4D29-8D8E-D7655C9809D2}">
      <dgm:prSet/>
      <dgm:spPr/>
      <dgm:t>
        <a:bodyPr/>
        <a:lstStyle/>
        <a:p>
          <a:endParaRPr lang="en-US"/>
        </a:p>
      </dgm:t>
    </dgm:pt>
    <dgm:pt modelId="{2BE5DE37-7D56-480A-9390-B05CD829AD96}">
      <dgm:prSet/>
      <dgm:spPr/>
      <dgm:t>
        <a:bodyPr/>
        <a:lstStyle/>
        <a:p>
          <a:endParaRPr lang="en-US" b="0" baseline="0" dirty="0"/>
        </a:p>
        <a:p>
          <a:r>
            <a:rPr lang="en-US" b="0" baseline="0" dirty="0"/>
            <a:t>Camera</a:t>
          </a:r>
          <a:endParaRPr lang="en-US" dirty="0"/>
        </a:p>
      </dgm:t>
    </dgm:pt>
    <dgm:pt modelId="{1907B0A0-6640-4C46-A2C6-9DB8D22AB0F2}" type="parTrans" cxnId="{1887B61A-7776-4381-8C73-A5EF05E46077}">
      <dgm:prSet/>
      <dgm:spPr/>
      <dgm:t>
        <a:bodyPr/>
        <a:lstStyle/>
        <a:p>
          <a:endParaRPr lang="en-US"/>
        </a:p>
      </dgm:t>
    </dgm:pt>
    <dgm:pt modelId="{C2CD8B22-B80E-436C-8FAF-37DE0366F3EB}" type="sibTrans" cxnId="{1887B61A-7776-4381-8C73-A5EF05E46077}">
      <dgm:prSet/>
      <dgm:spPr/>
      <dgm:t>
        <a:bodyPr/>
        <a:lstStyle/>
        <a:p>
          <a:endParaRPr lang="en-US"/>
        </a:p>
      </dgm:t>
    </dgm:pt>
    <dgm:pt modelId="{7DFC6228-F069-4475-887C-304CC034879A}">
      <dgm:prSet/>
      <dgm:spPr/>
      <dgm:t>
        <a:bodyPr/>
        <a:lstStyle/>
        <a:p>
          <a:endParaRPr lang="en-US" b="0" baseline="0" dirty="0"/>
        </a:p>
        <a:p>
          <a:r>
            <a:rPr lang="en-US" b="0" baseline="0" dirty="0"/>
            <a:t>Laser</a:t>
          </a:r>
          <a:endParaRPr lang="en-US" dirty="0"/>
        </a:p>
      </dgm:t>
    </dgm:pt>
    <dgm:pt modelId="{E3E512A4-1623-426F-9AB3-6D7817054CD2}" type="parTrans" cxnId="{6BC1A702-0BC2-4AB3-8461-796C51494320}">
      <dgm:prSet/>
      <dgm:spPr/>
      <dgm:t>
        <a:bodyPr/>
        <a:lstStyle/>
        <a:p>
          <a:endParaRPr lang="en-US"/>
        </a:p>
      </dgm:t>
    </dgm:pt>
    <dgm:pt modelId="{E0BA3F15-DE8F-4C91-803F-B376465FFFD7}" type="sibTrans" cxnId="{6BC1A702-0BC2-4AB3-8461-796C51494320}">
      <dgm:prSet/>
      <dgm:spPr/>
      <dgm:t>
        <a:bodyPr/>
        <a:lstStyle/>
        <a:p>
          <a:endParaRPr lang="en-US"/>
        </a:p>
      </dgm:t>
    </dgm:pt>
    <dgm:pt modelId="{33723FAA-49AC-4BC7-8F23-198564616C52}">
      <dgm:prSet/>
      <dgm:spPr/>
      <dgm:t>
        <a:bodyPr/>
        <a:lstStyle/>
        <a:p>
          <a:endParaRPr lang="en-US" b="0" baseline="0" dirty="0"/>
        </a:p>
        <a:p>
          <a:r>
            <a:rPr lang="en-US" b="0" baseline="0" dirty="0"/>
            <a:t>Audio</a:t>
          </a:r>
          <a:endParaRPr lang="en-US" dirty="0"/>
        </a:p>
      </dgm:t>
    </dgm:pt>
    <dgm:pt modelId="{0C1F78EC-69E3-4A51-81D8-0DC8BFF9E4B4}" type="parTrans" cxnId="{52819EF4-9093-4B1E-891B-26C80C2CB710}">
      <dgm:prSet/>
      <dgm:spPr/>
      <dgm:t>
        <a:bodyPr/>
        <a:lstStyle/>
        <a:p>
          <a:endParaRPr lang="en-US"/>
        </a:p>
      </dgm:t>
    </dgm:pt>
    <dgm:pt modelId="{B871300C-7669-45D2-905B-E7F292498285}" type="sibTrans" cxnId="{52819EF4-9093-4B1E-891B-26C80C2CB710}">
      <dgm:prSet/>
      <dgm:spPr/>
      <dgm:t>
        <a:bodyPr/>
        <a:lstStyle/>
        <a:p>
          <a:endParaRPr lang="en-US"/>
        </a:p>
      </dgm:t>
    </dgm:pt>
    <dgm:pt modelId="{0E9F2630-F06C-4808-BBC1-4362702843F3}">
      <dgm:prSet/>
      <dgm:spPr/>
      <dgm:t>
        <a:bodyPr/>
        <a:lstStyle/>
        <a:p>
          <a:endParaRPr lang="en-US" b="0" baseline="0" dirty="0"/>
        </a:p>
        <a:p>
          <a:r>
            <a:rPr lang="en-US" b="0" baseline="0" dirty="0" err="1"/>
            <a:t>Simulazione</a:t>
          </a:r>
          <a:endParaRPr lang="en-US" dirty="0"/>
        </a:p>
      </dgm:t>
    </dgm:pt>
    <dgm:pt modelId="{77F03FE7-A5A4-4EC4-95B6-A2F2BBE1C51F}" type="parTrans" cxnId="{BCF8656E-7C8D-42EE-B55C-F48724DF37EB}">
      <dgm:prSet/>
      <dgm:spPr/>
      <dgm:t>
        <a:bodyPr/>
        <a:lstStyle/>
        <a:p>
          <a:endParaRPr lang="en-US"/>
        </a:p>
      </dgm:t>
    </dgm:pt>
    <dgm:pt modelId="{69FD7959-E7A7-4D1C-80AF-AD1842B55586}" type="sibTrans" cxnId="{BCF8656E-7C8D-42EE-B55C-F48724DF37EB}">
      <dgm:prSet/>
      <dgm:spPr/>
      <dgm:t>
        <a:bodyPr/>
        <a:lstStyle/>
        <a:p>
          <a:endParaRPr lang="en-US"/>
        </a:p>
      </dgm:t>
    </dgm:pt>
    <dgm:pt modelId="{59B4E110-9643-483E-891F-B19E7BF9E416}">
      <dgm:prSet/>
      <dgm:spPr/>
      <dgm:t>
        <a:bodyPr/>
        <a:lstStyle/>
        <a:p>
          <a:endParaRPr lang="en-US" b="0" baseline="0" dirty="0"/>
        </a:p>
        <a:p>
          <a:r>
            <a:rPr lang="en-US" b="0" baseline="0" dirty="0" err="1"/>
            <a:t>AprilTags</a:t>
          </a:r>
          <a:endParaRPr lang="en-US" dirty="0"/>
        </a:p>
      </dgm:t>
    </dgm:pt>
    <dgm:pt modelId="{8C7D762A-C3AA-401E-81AA-69F5EE149693}" type="parTrans" cxnId="{ADF85800-9FCA-4EEE-84B3-751A699FD259}">
      <dgm:prSet/>
      <dgm:spPr/>
      <dgm:t>
        <a:bodyPr/>
        <a:lstStyle/>
        <a:p>
          <a:endParaRPr lang="en-US"/>
        </a:p>
      </dgm:t>
    </dgm:pt>
    <dgm:pt modelId="{DCC40397-55C4-4F05-AA60-B31D19FB8FA7}" type="sibTrans" cxnId="{ADF85800-9FCA-4EEE-84B3-751A699FD259}">
      <dgm:prSet/>
      <dgm:spPr/>
      <dgm:t>
        <a:bodyPr/>
        <a:lstStyle/>
        <a:p>
          <a:endParaRPr lang="en-US"/>
        </a:p>
      </dgm:t>
    </dgm:pt>
    <dgm:pt modelId="{08F84D23-34E4-471B-BE97-81CEC28E4FCA}">
      <dgm:prSet/>
      <dgm:spPr/>
      <dgm:t>
        <a:bodyPr/>
        <a:lstStyle/>
        <a:p>
          <a:endParaRPr lang="en-US" b="0" baseline="0" dirty="0"/>
        </a:p>
        <a:p>
          <a:r>
            <a:rPr lang="en-US" b="0" baseline="0" dirty="0" err="1"/>
            <a:t>Navigazione</a:t>
          </a:r>
          <a:endParaRPr lang="en-US" dirty="0"/>
        </a:p>
      </dgm:t>
    </dgm:pt>
    <dgm:pt modelId="{9564D797-7146-43AC-8E9D-8DB607071FC8}" type="parTrans" cxnId="{1F12B64C-8312-433C-90FE-C7B26AD8B348}">
      <dgm:prSet/>
      <dgm:spPr/>
      <dgm:t>
        <a:bodyPr/>
        <a:lstStyle/>
        <a:p>
          <a:endParaRPr lang="en-US"/>
        </a:p>
      </dgm:t>
    </dgm:pt>
    <dgm:pt modelId="{96826F7C-DC7C-4999-BF28-D2CA9AE77B56}" type="sibTrans" cxnId="{1F12B64C-8312-433C-90FE-C7B26AD8B348}">
      <dgm:prSet/>
      <dgm:spPr/>
      <dgm:t>
        <a:bodyPr/>
        <a:lstStyle/>
        <a:p>
          <a:endParaRPr lang="en-US"/>
        </a:p>
      </dgm:t>
    </dgm:pt>
    <dgm:pt modelId="{C03DA1EC-FBE6-48C0-9DD7-754380A1BC06}">
      <dgm:prSet/>
      <dgm:spPr/>
      <dgm:t>
        <a:bodyPr/>
        <a:lstStyle/>
        <a:p>
          <a:endParaRPr lang="en-US" b="0" baseline="0" dirty="0"/>
        </a:p>
        <a:p>
          <a:r>
            <a:rPr lang="en-US" b="0" baseline="0" dirty="0"/>
            <a:t>Mapping</a:t>
          </a:r>
          <a:endParaRPr lang="en-US" dirty="0"/>
        </a:p>
      </dgm:t>
    </dgm:pt>
    <dgm:pt modelId="{FC4C4215-A03A-463B-8DC4-8AAD8E60D5CA}" type="parTrans" cxnId="{31333091-39F2-4DF0-8A5C-5464C28D12E8}">
      <dgm:prSet/>
      <dgm:spPr/>
      <dgm:t>
        <a:bodyPr/>
        <a:lstStyle/>
        <a:p>
          <a:endParaRPr lang="en-US"/>
        </a:p>
      </dgm:t>
    </dgm:pt>
    <dgm:pt modelId="{3F1A6DB1-58E0-43E8-894E-37413D790EAC}" type="sibTrans" cxnId="{31333091-39F2-4DF0-8A5C-5464C28D12E8}">
      <dgm:prSet/>
      <dgm:spPr/>
      <dgm:t>
        <a:bodyPr/>
        <a:lstStyle/>
        <a:p>
          <a:endParaRPr lang="en-US"/>
        </a:p>
      </dgm:t>
    </dgm:pt>
    <dgm:pt modelId="{72FE7E20-B279-43B2-A008-D135D23D9CF7}" type="pres">
      <dgm:prSet presAssocID="{004FF157-C87D-4BBF-AE14-60E25D4169DD}" presName="diagram" presStyleCnt="0">
        <dgm:presLayoutVars>
          <dgm:dir/>
          <dgm:resizeHandles val="exact"/>
        </dgm:presLayoutVars>
      </dgm:prSet>
      <dgm:spPr/>
    </dgm:pt>
    <dgm:pt modelId="{C56A9832-5E0F-42E2-971A-19353E134CD6}" type="pres">
      <dgm:prSet presAssocID="{7A88D11D-D105-428C-98E7-87EB5837C8D2}" presName="node" presStyleLbl="node1" presStyleIdx="0" presStyleCnt="8">
        <dgm:presLayoutVars>
          <dgm:bulletEnabled val="1"/>
        </dgm:presLayoutVars>
      </dgm:prSet>
      <dgm:spPr/>
    </dgm:pt>
    <dgm:pt modelId="{6218DC26-008A-4E18-BC91-9BBBD64A7C17}" type="pres">
      <dgm:prSet presAssocID="{5FE801A4-602A-43DA-BA09-B44393533071}" presName="sibTrans" presStyleCnt="0"/>
      <dgm:spPr/>
    </dgm:pt>
    <dgm:pt modelId="{B2B69BAF-1462-47F5-A822-A9395D4D96D5}" type="pres">
      <dgm:prSet presAssocID="{2BE5DE37-7D56-480A-9390-B05CD829AD96}" presName="node" presStyleLbl="node1" presStyleIdx="1" presStyleCnt="8">
        <dgm:presLayoutVars>
          <dgm:bulletEnabled val="1"/>
        </dgm:presLayoutVars>
      </dgm:prSet>
      <dgm:spPr/>
    </dgm:pt>
    <dgm:pt modelId="{FFB43630-6DBA-47B1-9DA1-802EEE2F2A95}" type="pres">
      <dgm:prSet presAssocID="{C2CD8B22-B80E-436C-8FAF-37DE0366F3EB}" presName="sibTrans" presStyleCnt="0"/>
      <dgm:spPr/>
    </dgm:pt>
    <dgm:pt modelId="{7A6BCF73-EBB4-42EB-BBF2-BB3C2B4BA2E2}" type="pres">
      <dgm:prSet presAssocID="{7DFC6228-F069-4475-887C-304CC034879A}" presName="node" presStyleLbl="node1" presStyleIdx="2" presStyleCnt="8">
        <dgm:presLayoutVars>
          <dgm:bulletEnabled val="1"/>
        </dgm:presLayoutVars>
      </dgm:prSet>
      <dgm:spPr/>
    </dgm:pt>
    <dgm:pt modelId="{26787E6E-C036-4600-83A1-99E48713D786}" type="pres">
      <dgm:prSet presAssocID="{E0BA3F15-DE8F-4C91-803F-B376465FFFD7}" presName="sibTrans" presStyleCnt="0"/>
      <dgm:spPr/>
    </dgm:pt>
    <dgm:pt modelId="{0798668A-9EF0-4DFC-8652-0FBB9CA20779}" type="pres">
      <dgm:prSet presAssocID="{33723FAA-49AC-4BC7-8F23-198564616C52}" presName="node" presStyleLbl="node1" presStyleIdx="3" presStyleCnt="8">
        <dgm:presLayoutVars>
          <dgm:bulletEnabled val="1"/>
        </dgm:presLayoutVars>
      </dgm:prSet>
      <dgm:spPr/>
    </dgm:pt>
    <dgm:pt modelId="{ACF5F444-2033-4853-A1BE-BD1BA3211289}" type="pres">
      <dgm:prSet presAssocID="{B871300C-7669-45D2-905B-E7F292498285}" presName="sibTrans" presStyleCnt="0"/>
      <dgm:spPr/>
    </dgm:pt>
    <dgm:pt modelId="{146C9852-70A9-4AE2-A178-796C11F192B0}" type="pres">
      <dgm:prSet presAssocID="{0E9F2630-F06C-4808-BBC1-4362702843F3}" presName="node" presStyleLbl="node1" presStyleIdx="4" presStyleCnt="8">
        <dgm:presLayoutVars>
          <dgm:bulletEnabled val="1"/>
        </dgm:presLayoutVars>
      </dgm:prSet>
      <dgm:spPr/>
    </dgm:pt>
    <dgm:pt modelId="{0EDCD57C-8E7E-463B-B92B-979D6374617C}" type="pres">
      <dgm:prSet presAssocID="{69FD7959-E7A7-4D1C-80AF-AD1842B55586}" presName="sibTrans" presStyleCnt="0"/>
      <dgm:spPr/>
    </dgm:pt>
    <dgm:pt modelId="{BBD60D3F-EECE-4063-8241-4D723835CE0A}" type="pres">
      <dgm:prSet presAssocID="{59B4E110-9643-483E-891F-B19E7BF9E416}" presName="node" presStyleLbl="node1" presStyleIdx="5" presStyleCnt="8">
        <dgm:presLayoutVars>
          <dgm:bulletEnabled val="1"/>
        </dgm:presLayoutVars>
      </dgm:prSet>
      <dgm:spPr/>
    </dgm:pt>
    <dgm:pt modelId="{ADE4C840-F2A5-48E4-ACF7-F304503C9BFA}" type="pres">
      <dgm:prSet presAssocID="{DCC40397-55C4-4F05-AA60-B31D19FB8FA7}" presName="sibTrans" presStyleCnt="0"/>
      <dgm:spPr/>
    </dgm:pt>
    <dgm:pt modelId="{1AEC02E4-C441-4644-91DB-20CF01EDECE2}" type="pres">
      <dgm:prSet presAssocID="{08F84D23-34E4-471B-BE97-81CEC28E4FCA}" presName="node" presStyleLbl="node1" presStyleIdx="6" presStyleCnt="8">
        <dgm:presLayoutVars>
          <dgm:bulletEnabled val="1"/>
        </dgm:presLayoutVars>
      </dgm:prSet>
      <dgm:spPr/>
    </dgm:pt>
    <dgm:pt modelId="{2EB07083-E0F6-4E58-9E6F-3292CA96588F}" type="pres">
      <dgm:prSet presAssocID="{96826F7C-DC7C-4999-BF28-D2CA9AE77B56}" presName="sibTrans" presStyleCnt="0"/>
      <dgm:spPr/>
    </dgm:pt>
    <dgm:pt modelId="{FED0C6EC-B628-4A9C-A46C-CA1245BE088E}" type="pres">
      <dgm:prSet presAssocID="{C03DA1EC-FBE6-48C0-9DD7-754380A1BC06}" presName="node" presStyleLbl="node1" presStyleIdx="7" presStyleCnt="8">
        <dgm:presLayoutVars>
          <dgm:bulletEnabled val="1"/>
        </dgm:presLayoutVars>
      </dgm:prSet>
      <dgm:spPr/>
    </dgm:pt>
  </dgm:ptLst>
  <dgm:cxnLst>
    <dgm:cxn modelId="{ADF85800-9FCA-4EEE-84B3-751A699FD259}" srcId="{004FF157-C87D-4BBF-AE14-60E25D4169DD}" destId="{59B4E110-9643-483E-891F-B19E7BF9E416}" srcOrd="5" destOrd="0" parTransId="{8C7D762A-C3AA-401E-81AA-69F5EE149693}" sibTransId="{DCC40397-55C4-4F05-AA60-B31D19FB8FA7}"/>
    <dgm:cxn modelId="{6BC1A702-0BC2-4AB3-8461-796C51494320}" srcId="{004FF157-C87D-4BBF-AE14-60E25D4169DD}" destId="{7DFC6228-F069-4475-887C-304CC034879A}" srcOrd="2" destOrd="0" parTransId="{E3E512A4-1623-426F-9AB3-6D7817054CD2}" sibTransId="{E0BA3F15-DE8F-4C91-803F-B376465FFFD7}"/>
    <dgm:cxn modelId="{39F0FE10-C7F3-42CE-8AF3-A735D5BD5F82}" type="presOf" srcId="{59B4E110-9643-483E-891F-B19E7BF9E416}" destId="{BBD60D3F-EECE-4063-8241-4D723835CE0A}" srcOrd="0" destOrd="0" presId="urn:microsoft.com/office/officeart/2005/8/layout/default"/>
    <dgm:cxn modelId="{1887B61A-7776-4381-8C73-A5EF05E46077}" srcId="{004FF157-C87D-4BBF-AE14-60E25D4169DD}" destId="{2BE5DE37-7D56-480A-9390-B05CD829AD96}" srcOrd="1" destOrd="0" parTransId="{1907B0A0-6640-4C46-A2C6-9DB8D22AB0F2}" sibTransId="{C2CD8B22-B80E-436C-8FAF-37DE0366F3EB}"/>
    <dgm:cxn modelId="{0B23431E-E452-4DC2-A61A-C7EE42094CB7}" type="presOf" srcId="{0E9F2630-F06C-4808-BBC1-4362702843F3}" destId="{146C9852-70A9-4AE2-A178-796C11F192B0}" srcOrd="0" destOrd="0" presId="urn:microsoft.com/office/officeart/2005/8/layout/default"/>
    <dgm:cxn modelId="{6DF2CD20-7BD2-4A43-B753-7C3CAA393DA7}" type="presOf" srcId="{C03DA1EC-FBE6-48C0-9DD7-754380A1BC06}" destId="{FED0C6EC-B628-4A9C-A46C-CA1245BE088E}" srcOrd="0" destOrd="0" presId="urn:microsoft.com/office/officeart/2005/8/layout/default"/>
    <dgm:cxn modelId="{EA0ECA24-4439-4DFA-B70A-7AA0590A2E73}" type="presOf" srcId="{08F84D23-34E4-471B-BE97-81CEC28E4FCA}" destId="{1AEC02E4-C441-4644-91DB-20CF01EDECE2}" srcOrd="0" destOrd="0" presId="urn:microsoft.com/office/officeart/2005/8/layout/default"/>
    <dgm:cxn modelId="{DA70E241-E551-4E87-AEFB-9154ABB66C54}" type="presOf" srcId="{7DFC6228-F069-4475-887C-304CC034879A}" destId="{7A6BCF73-EBB4-42EB-BBF2-BB3C2B4BA2E2}" srcOrd="0" destOrd="0" presId="urn:microsoft.com/office/officeart/2005/8/layout/default"/>
    <dgm:cxn modelId="{14827D49-E770-4D29-8D8E-D7655C9809D2}" srcId="{004FF157-C87D-4BBF-AE14-60E25D4169DD}" destId="{7A88D11D-D105-428C-98E7-87EB5837C8D2}" srcOrd="0" destOrd="0" parTransId="{D9706483-4C53-446C-B97D-780C680ED438}" sibTransId="{5FE801A4-602A-43DA-BA09-B44393533071}"/>
    <dgm:cxn modelId="{1F12B64C-8312-433C-90FE-C7B26AD8B348}" srcId="{004FF157-C87D-4BBF-AE14-60E25D4169DD}" destId="{08F84D23-34E4-471B-BE97-81CEC28E4FCA}" srcOrd="6" destOrd="0" parTransId="{9564D797-7146-43AC-8E9D-8DB607071FC8}" sibTransId="{96826F7C-DC7C-4999-BF28-D2CA9AE77B56}"/>
    <dgm:cxn modelId="{BCF8656E-7C8D-42EE-B55C-F48724DF37EB}" srcId="{004FF157-C87D-4BBF-AE14-60E25D4169DD}" destId="{0E9F2630-F06C-4808-BBC1-4362702843F3}" srcOrd="4" destOrd="0" parTransId="{77F03FE7-A5A4-4EC4-95B6-A2F2BBE1C51F}" sibTransId="{69FD7959-E7A7-4D1C-80AF-AD1842B55586}"/>
    <dgm:cxn modelId="{1F391154-D40B-400C-B9D1-AA607FB12068}" type="presOf" srcId="{2BE5DE37-7D56-480A-9390-B05CD829AD96}" destId="{B2B69BAF-1462-47F5-A822-A9395D4D96D5}" srcOrd="0" destOrd="0" presId="urn:microsoft.com/office/officeart/2005/8/layout/default"/>
    <dgm:cxn modelId="{3520957D-057E-4C07-BC33-2E3362097295}" type="presOf" srcId="{004FF157-C87D-4BBF-AE14-60E25D4169DD}" destId="{72FE7E20-B279-43B2-A008-D135D23D9CF7}" srcOrd="0" destOrd="0" presId="urn:microsoft.com/office/officeart/2005/8/layout/default"/>
    <dgm:cxn modelId="{31333091-39F2-4DF0-8A5C-5464C28D12E8}" srcId="{004FF157-C87D-4BBF-AE14-60E25D4169DD}" destId="{C03DA1EC-FBE6-48C0-9DD7-754380A1BC06}" srcOrd="7" destOrd="0" parTransId="{FC4C4215-A03A-463B-8DC4-8AAD8E60D5CA}" sibTransId="{3F1A6DB1-58E0-43E8-894E-37413D790EAC}"/>
    <dgm:cxn modelId="{ADEB65BA-5993-4749-B2D0-83716D1569EA}" type="presOf" srcId="{7A88D11D-D105-428C-98E7-87EB5837C8D2}" destId="{C56A9832-5E0F-42E2-971A-19353E134CD6}" srcOrd="0" destOrd="0" presId="urn:microsoft.com/office/officeart/2005/8/layout/default"/>
    <dgm:cxn modelId="{A30CEBDB-163D-47CF-8298-EA4584C2840C}" type="presOf" srcId="{33723FAA-49AC-4BC7-8F23-198564616C52}" destId="{0798668A-9EF0-4DFC-8652-0FBB9CA20779}" srcOrd="0" destOrd="0" presId="urn:microsoft.com/office/officeart/2005/8/layout/default"/>
    <dgm:cxn modelId="{52819EF4-9093-4B1E-891B-26C80C2CB710}" srcId="{004FF157-C87D-4BBF-AE14-60E25D4169DD}" destId="{33723FAA-49AC-4BC7-8F23-198564616C52}" srcOrd="3" destOrd="0" parTransId="{0C1F78EC-69E3-4A51-81D8-0DC8BFF9E4B4}" sibTransId="{B871300C-7669-45D2-905B-E7F292498285}"/>
    <dgm:cxn modelId="{1853A011-AA2C-413F-A5F2-1B24ACAAE1F3}" type="presParOf" srcId="{72FE7E20-B279-43B2-A008-D135D23D9CF7}" destId="{C56A9832-5E0F-42E2-971A-19353E134CD6}" srcOrd="0" destOrd="0" presId="urn:microsoft.com/office/officeart/2005/8/layout/default"/>
    <dgm:cxn modelId="{747F9F22-9D36-4BC6-9EF9-08EC9FE69F88}" type="presParOf" srcId="{72FE7E20-B279-43B2-A008-D135D23D9CF7}" destId="{6218DC26-008A-4E18-BC91-9BBBD64A7C17}" srcOrd="1" destOrd="0" presId="urn:microsoft.com/office/officeart/2005/8/layout/default"/>
    <dgm:cxn modelId="{C664B888-0BD3-4DD3-9752-8D16573FEFD5}" type="presParOf" srcId="{72FE7E20-B279-43B2-A008-D135D23D9CF7}" destId="{B2B69BAF-1462-47F5-A822-A9395D4D96D5}" srcOrd="2" destOrd="0" presId="urn:microsoft.com/office/officeart/2005/8/layout/default"/>
    <dgm:cxn modelId="{0AB852FD-D737-4346-B4C5-43B28CEE2D47}" type="presParOf" srcId="{72FE7E20-B279-43B2-A008-D135D23D9CF7}" destId="{FFB43630-6DBA-47B1-9DA1-802EEE2F2A95}" srcOrd="3" destOrd="0" presId="urn:microsoft.com/office/officeart/2005/8/layout/default"/>
    <dgm:cxn modelId="{533C90A6-FEAC-4B80-89F8-C08A9766D9E5}" type="presParOf" srcId="{72FE7E20-B279-43B2-A008-D135D23D9CF7}" destId="{7A6BCF73-EBB4-42EB-BBF2-BB3C2B4BA2E2}" srcOrd="4" destOrd="0" presId="urn:microsoft.com/office/officeart/2005/8/layout/default"/>
    <dgm:cxn modelId="{C5DDD876-8266-41DA-9179-15ADC032BCFD}" type="presParOf" srcId="{72FE7E20-B279-43B2-A008-D135D23D9CF7}" destId="{26787E6E-C036-4600-83A1-99E48713D786}" srcOrd="5" destOrd="0" presId="urn:microsoft.com/office/officeart/2005/8/layout/default"/>
    <dgm:cxn modelId="{8D4CB87B-D2BF-4A6D-8C9E-7E0AA6AFFC3C}" type="presParOf" srcId="{72FE7E20-B279-43B2-A008-D135D23D9CF7}" destId="{0798668A-9EF0-4DFC-8652-0FBB9CA20779}" srcOrd="6" destOrd="0" presId="urn:microsoft.com/office/officeart/2005/8/layout/default"/>
    <dgm:cxn modelId="{25C881DF-2EA3-4071-AB73-AC9B76E73B7D}" type="presParOf" srcId="{72FE7E20-B279-43B2-A008-D135D23D9CF7}" destId="{ACF5F444-2033-4853-A1BE-BD1BA3211289}" srcOrd="7" destOrd="0" presId="urn:microsoft.com/office/officeart/2005/8/layout/default"/>
    <dgm:cxn modelId="{3BCDE0C2-2D23-4DD7-B88D-693F63D56226}" type="presParOf" srcId="{72FE7E20-B279-43B2-A008-D135D23D9CF7}" destId="{146C9852-70A9-4AE2-A178-796C11F192B0}" srcOrd="8" destOrd="0" presId="urn:microsoft.com/office/officeart/2005/8/layout/default"/>
    <dgm:cxn modelId="{93FBB297-7AD1-4DDD-BB88-DDD01914975E}" type="presParOf" srcId="{72FE7E20-B279-43B2-A008-D135D23D9CF7}" destId="{0EDCD57C-8E7E-463B-B92B-979D6374617C}" srcOrd="9" destOrd="0" presId="urn:microsoft.com/office/officeart/2005/8/layout/default"/>
    <dgm:cxn modelId="{F4DE6F9C-FCBA-45D3-8CCB-049068F886B5}" type="presParOf" srcId="{72FE7E20-B279-43B2-A008-D135D23D9CF7}" destId="{BBD60D3F-EECE-4063-8241-4D723835CE0A}" srcOrd="10" destOrd="0" presId="urn:microsoft.com/office/officeart/2005/8/layout/default"/>
    <dgm:cxn modelId="{601D712B-F22E-4F79-A6C7-E133E85AD25A}" type="presParOf" srcId="{72FE7E20-B279-43B2-A008-D135D23D9CF7}" destId="{ADE4C840-F2A5-48E4-ACF7-F304503C9BFA}" srcOrd="11" destOrd="0" presId="urn:microsoft.com/office/officeart/2005/8/layout/default"/>
    <dgm:cxn modelId="{BF4811A9-F249-4028-86B9-2805F0117F03}" type="presParOf" srcId="{72FE7E20-B279-43B2-A008-D135D23D9CF7}" destId="{1AEC02E4-C441-4644-91DB-20CF01EDECE2}" srcOrd="12" destOrd="0" presId="urn:microsoft.com/office/officeart/2005/8/layout/default"/>
    <dgm:cxn modelId="{8751A44C-335E-4E0C-A8CA-91B19BEAC458}" type="presParOf" srcId="{72FE7E20-B279-43B2-A008-D135D23D9CF7}" destId="{2EB07083-E0F6-4E58-9E6F-3292CA96588F}" srcOrd="13" destOrd="0" presId="urn:microsoft.com/office/officeart/2005/8/layout/default"/>
    <dgm:cxn modelId="{BD4C0162-907F-48B5-B2D7-C77BEAD62635}" type="presParOf" srcId="{72FE7E20-B279-43B2-A008-D135D23D9CF7}" destId="{FED0C6EC-B628-4A9C-A46C-CA1245BE088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58AF3-46C6-4F55-8665-6030048EAF0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6E3A6D-3C60-4FAD-AC5B-7E692FE527CA}">
      <dgm:prSet/>
      <dgm:spPr/>
      <dgm:t>
        <a:bodyPr/>
        <a:lstStyle/>
        <a:p>
          <a:pPr algn="just"/>
          <a:r>
            <a:rPr lang="en-US" b="0" baseline="0" dirty="0"/>
            <a:t>- Il robot </a:t>
          </a:r>
          <a:r>
            <a:rPr lang="en-US" b="0" baseline="0" dirty="0" err="1"/>
            <a:t>chiede</a:t>
          </a:r>
          <a:r>
            <a:rPr lang="en-US" b="0" baseline="0" dirty="0"/>
            <a:t> </a:t>
          </a:r>
          <a:r>
            <a:rPr lang="en-US" b="0" baseline="0" dirty="0" err="1"/>
            <a:t>agli</a:t>
          </a:r>
          <a:r>
            <a:rPr lang="en-US" b="0" baseline="0" dirty="0"/>
            <a:t> </a:t>
          </a:r>
          <a:r>
            <a:rPr lang="en-US" b="0" baseline="0" dirty="0" err="1"/>
            <a:t>ospiti</a:t>
          </a:r>
          <a:r>
            <a:rPr lang="en-US" b="0" baseline="0" dirty="0"/>
            <a:t> di </a:t>
          </a:r>
          <a:r>
            <a:rPr lang="en-US" b="0" baseline="0" dirty="0" err="1"/>
            <a:t>posizionarsi</a:t>
          </a:r>
          <a:r>
            <a:rPr lang="en-US" b="0" baseline="0" dirty="0"/>
            <a:t> in modo </a:t>
          </a:r>
          <a:r>
            <a:rPr lang="en-US" b="0" baseline="0" dirty="0" err="1"/>
            <a:t>che</a:t>
          </a:r>
          <a:r>
            <a:rPr lang="en-US" b="0" baseline="0" dirty="0"/>
            <a:t> </a:t>
          </a:r>
          <a:r>
            <a:rPr lang="en-US" b="0" baseline="0" dirty="0" err="1"/>
            <a:t>venga</a:t>
          </a:r>
          <a:r>
            <a:rPr lang="en-US" b="0" baseline="0" dirty="0"/>
            <a:t> </a:t>
          </a:r>
          <a:r>
            <a:rPr lang="en-US" b="0" baseline="0" dirty="0" err="1"/>
            <a:t>rilevato</a:t>
          </a:r>
          <a:r>
            <a:rPr lang="en-US" b="0" baseline="0" dirty="0"/>
            <a:t> un </a:t>
          </a:r>
          <a:r>
            <a:rPr lang="en-US" b="0" baseline="0" dirty="0" err="1"/>
            <a:t>ospite</a:t>
          </a:r>
          <a:r>
            <a:rPr lang="en-US" b="0" baseline="0" dirty="0"/>
            <a:t> </a:t>
          </a:r>
          <a:r>
            <a:rPr lang="en-US" b="0" baseline="0" dirty="0" err="1"/>
            <a:t>alla</a:t>
          </a:r>
          <a:r>
            <a:rPr lang="en-US" b="0" baseline="0" dirty="0"/>
            <a:t> volta, e </a:t>
          </a:r>
          <a:r>
            <a:rPr lang="en-US" b="0" baseline="0" dirty="0" err="1"/>
            <a:t>tornerà</a:t>
          </a:r>
          <a:r>
            <a:rPr lang="en-US" b="0" baseline="0" dirty="0"/>
            <a:t> al punto di </a:t>
          </a:r>
          <a:r>
            <a:rPr lang="en-US" b="0" baseline="0" dirty="0" err="1"/>
            <a:t>partenza</a:t>
          </a:r>
          <a:r>
            <a:rPr lang="en-US" b="0" baseline="0" dirty="0"/>
            <a:t> </a:t>
          </a:r>
          <a:r>
            <a:rPr lang="en-US" b="0" baseline="0" dirty="0" err="1"/>
            <a:t>ogni</a:t>
          </a:r>
          <a:r>
            <a:rPr lang="en-US" b="0" baseline="0" dirty="0"/>
            <a:t> volta </a:t>
          </a:r>
          <a:r>
            <a:rPr lang="en-US" b="0" baseline="0" dirty="0" err="1"/>
            <a:t>che</a:t>
          </a:r>
          <a:r>
            <a:rPr lang="en-US" b="0" baseline="0" dirty="0"/>
            <a:t> ne </a:t>
          </a:r>
          <a:r>
            <a:rPr lang="en-US" b="0" baseline="0" dirty="0" err="1"/>
            <a:t>finisce</a:t>
          </a:r>
          <a:r>
            <a:rPr lang="en-US" b="0" baseline="0" dirty="0"/>
            <a:t> di </a:t>
          </a:r>
          <a:r>
            <a:rPr lang="en-US" b="0" baseline="0" dirty="0" err="1"/>
            <a:t>gestire</a:t>
          </a:r>
          <a:r>
            <a:rPr lang="en-US" b="0" baseline="0" dirty="0"/>
            <a:t> uno.</a:t>
          </a:r>
        </a:p>
        <a:p>
          <a:pPr algn="just"/>
          <a:r>
            <a:rPr lang="en-US" b="0" baseline="0" dirty="0"/>
            <a:t>- Il robot </a:t>
          </a:r>
          <a:r>
            <a:rPr lang="en-US" b="0" baseline="0" dirty="0" err="1"/>
            <a:t>memorizza</a:t>
          </a:r>
          <a:r>
            <a:rPr lang="en-US" b="0" baseline="0" dirty="0"/>
            <a:t> tutti </a:t>
          </a:r>
          <a:r>
            <a:rPr lang="en-US" b="0" baseline="0" dirty="0" err="1"/>
            <a:t>gli</a:t>
          </a:r>
          <a:r>
            <a:rPr lang="en-US" b="0" baseline="0" dirty="0"/>
            <a:t> </a:t>
          </a:r>
          <a:r>
            <a:rPr lang="en-US" b="0" baseline="0" dirty="0" err="1"/>
            <a:t>ospiti</a:t>
          </a:r>
          <a:r>
            <a:rPr lang="en-US" b="0" baseline="0" dirty="0"/>
            <a:t> </a:t>
          </a:r>
          <a:r>
            <a:rPr lang="en-US" b="0" baseline="0" dirty="0" err="1"/>
            <a:t>rilevati</a:t>
          </a:r>
          <a:r>
            <a:rPr lang="en-US" b="0" baseline="0" dirty="0"/>
            <a:t> e li </a:t>
          </a:r>
          <a:r>
            <a:rPr lang="en-US" b="0" baseline="0" dirty="0" err="1"/>
            <a:t>gestisce</a:t>
          </a:r>
          <a:r>
            <a:rPr lang="en-US" b="0" baseline="0" dirty="0"/>
            <a:t> uno </a:t>
          </a:r>
          <a:r>
            <a:rPr lang="en-US" b="0" baseline="0" dirty="0" err="1"/>
            <a:t>alla</a:t>
          </a:r>
          <a:r>
            <a:rPr lang="en-US" b="0" baseline="0" dirty="0"/>
            <a:t> volta.</a:t>
          </a:r>
          <a:endParaRPr lang="en-US" dirty="0"/>
        </a:p>
      </dgm:t>
    </dgm:pt>
    <dgm:pt modelId="{B91E799D-A033-48F1-B0FB-F8AA8A0B9EE7}" type="parTrans" cxnId="{D8A80A26-8B07-4B98-8F6D-F5CD9C0C2DAF}">
      <dgm:prSet/>
      <dgm:spPr/>
      <dgm:t>
        <a:bodyPr/>
        <a:lstStyle/>
        <a:p>
          <a:endParaRPr lang="en-US"/>
        </a:p>
      </dgm:t>
    </dgm:pt>
    <dgm:pt modelId="{F419ABA8-F22C-4021-930A-E4A6F8DE64E2}" type="sibTrans" cxnId="{D8A80A26-8B07-4B98-8F6D-F5CD9C0C2DAF}">
      <dgm:prSet/>
      <dgm:spPr/>
      <dgm:t>
        <a:bodyPr/>
        <a:lstStyle/>
        <a:p>
          <a:endParaRPr lang="en-US"/>
        </a:p>
      </dgm:t>
    </dgm:pt>
    <dgm:pt modelId="{29CA7D42-9647-4516-907D-C381BC476004}">
      <dgm:prSet/>
      <dgm:spPr/>
      <dgm:t>
        <a:bodyPr/>
        <a:lstStyle/>
        <a:p>
          <a:pPr algn="just"/>
          <a:r>
            <a:rPr lang="en-US" b="0" baseline="0" dirty="0"/>
            <a:t>E’ </a:t>
          </a:r>
          <a:r>
            <a:rPr lang="en-US" b="0" baseline="0" dirty="0" err="1"/>
            <a:t>stato</a:t>
          </a:r>
          <a:r>
            <a:rPr lang="en-US" b="0" baseline="0" dirty="0"/>
            <a:t> ritenuto </a:t>
          </a:r>
          <a:r>
            <a:rPr lang="en-US" b="0" baseline="0" dirty="0" err="1"/>
            <a:t>necessario</a:t>
          </a:r>
          <a:r>
            <a:rPr lang="en-US" b="0" baseline="0" dirty="0"/>
            <a:t> </a:t>
          </a:r>
          <a:r>
            <a:rPr lang="en-US" b="0" baseline="0" dirty="0" err="1"/>
            <a:t>optare</a:t>
          </a:r>
          <a:r>
            <a:rPr lang="en-US" b="0" baseline="0" dirty="0"/>
            <a:t> per la prima </a:t>
          </a:r>
          <a:r>
            <a:rPr lang="en-US" b="0" baseline="0" dirty="0" err="1"/>
            <a:t>opzione</a:t>
          </a:r>
          <a:r>
            <a:rPr lang="en-US" b="0" baseline="0" dirty="0"/>
            <a:t>, </a:t>
          </a:r>
          <a:r>
            <a:rPr lang="en-US" b="0" baseline="0" dirty="0" err="1"/>
            <a:t>siccome</a:t>
          </a:r>
          <a:r>
            <a:rPr lang="en-US" b="0" baseline="0" dirty="0"/>
            <a:t> la </a:t>
          </a:r>
          <a:r>
            <a:rPr lang="en-US" b="0" baseline="0" dirty="0" err="1"/>
            <a:t>seconda</a:t>
          </a:r>
          <a:r>
            <a:rPr lang="en-US" b="0" baseline="0" dirty="0"/>
            <a:t> </a:t>
          </a:r>
          <a:r>
            <a:rPr lang="en-US" b="0" baseline="0" dirty="0" err="1"/>
            <a:t>necessitava</a:t>
          </a:r>
          <a:r>
            <a:rPr lang="en-US" b="0" baseline="0" dirty="0"/>
            <a:t> </a:t>
          </a:r>
          <a:r>
            <a:rPr lang="en-US" b="0" baseline="0" dirty="0" err="1"/>
            <a:t>che</a:t>
          </a:r>
          <a:r>
            <a:rPr lang="en-US" b="0" baseline="0" dirty="0"/>
            <a:t> il robot </a:t>
          </a:r>
          <a:r>
            <a:rPr lang="en-US" b="0" baseline="0" dirty="0" err="1"/>
            <a:t>chiedesse</a:t>
          </a:r>
          <a:r>
            <a:rPr lang="en-US" b="0" baseline="0" dirty="0"/>
            <a:t> </a:t>
          </a:r>
          <a:r>
            <a:rPr lang="en-US" b="0" baseline="0" dirty="0" err="1"/>
            <a:t>agli</a:t>
          </a:r>
          <a:r>
            <a:rPr lang="en-US" b="0" baseline="0" dirty="0"/>
            <a:t> </a:t>
          </a:r>
          <a:r>
            <a:rPr lang="en-US" b="0" baseline="0" dirty="0" err="1"/>
            <a:t>ospiti</a:t>
          </a:r>
          <a:r>
            <a:rPr lang="en-US" b="0" baseline="0" dirty="0"/>
            <a:t> di </a:t>
          </a:r>
          <a:r>
            <a:rPr lang="en-US" b="0" baseline="0" dirty="0" err="1"/>
            <a:t>disporsi</a:t>
          </a:r>
          <a:r>
            <a:rPr lang="en-US" b="0" baseline="0" dirty="0"/>
            <a:t> in un </a:t>
          </a:r>
          <a:r>
            <a:rPr lang="en-US" b="0" baseline="0" dirty="0" err="1"/>
            <a:t>certo</a:t>
          </a:r>
          <a:r>
            <a:rPr lang="en-US" b="0" baseline="0" dirty="0"/>
            <a:t> </a:t>
          </a:r>
          <a:r>
            <a:rPr lang="en-US" b="0" baseline="0" dirty="0" err="1"/>
            <a:t>ordine</a:t>
          </a:r>
          <a:r>
            <a:rPr lang="en-US" b="0" baseline="0" dirty="0"/>
            <a:t> (</a:t>
          </a:r>
          <a:r>
            <a:rPr lang="en-US" b="0" baseline="0" dirty="0" err="1"/>
            <a:t>dato</a:t>
          </a:r>
          <a:r>
            <a:rPr lang="en-US" b="0" baseline="0" dirty="0"/>
            <a:t> il </a:t>
          </a:r>
          <a:r>
            <a:rPr lang="en-US" b="0" baseline="0" dirty="0" err="1"/>
            <a:t>funzionamento</a:t>
          </a:r>
          <a:r>
            <a:rPr lang="en-US" b="0" baseline="0" dirty="0"/>
            <a:t> di OpenCV).</a:t>
          </a:r>
          <a:endParaRPr lang="en-US" dirty="0"/>
        </a:p>
      </dgm:t>
    </dgm:pt>
    <dgm:pt modelId="{BEE227EF-3F9C-442C-A5B9-9384334C7760}" type="parTrans" cxnId="{C8AAD63D-122E-4CC4-B988-9E3A20E86305}">
      <dgm:prSet/>
      <dgm:spPr/>
      <dgm:t>
        <a:bodyPr/>
        <a:lstStyle/>
        <a:p>
          <a:endParaRPr lang="en-US"/>
        </a:p>
      </dgm:t>
    </dgm:pt>
    <dgm:pt modelId="{F9224100-F9EA-4CF7-94D7-76F5FEAD086A}" type="sibTrans" cxnId="{C8AAD63D-122E-4CC4-B988-9E3A20E86305}">
      <dgm:prSet/>
      <dgm:spPr/>
      <dgm:t>
        <a:bodyPr/>
        <a:lstStyle/>
        <a:p>
          <a:endParaRPr lang="en-US"/>
        </a:p>
      </dgm:t>
    </dgm:pt>
    <dgm:pt modelId="{31B6688B-886F-488D-AA3B-59B3F2B792F8}" type="pres">
      <dgm:prSet presAssocID="{68C58AF3-46C6-4F55-8665-6030048EAF03}" presName="Name0" presStyleCnt="0">
        <dgm:presLayoutVars>
          <dgm:dir/>
          <dgm:resizeHandles val="exact"/>
        </dgm:presLayoutVars>
      </dgm:prSet>
      <dgm:spPr/>
    </dgm:pt>
    <dgm:pt modelId="{BE2E6F58-2DBB-4D6C-B506-F66362E3836D}" type="pres">
      <dgm:prSet presAssocID="{D46E3A6D-3C60-4FAD-AC5B-7E692FE527CA}" presName="node" presStyleLbl="node1" presStyleIdx="0" presStyleCnt="2">
        <dgm:presLayoutVars>
          <dgm:bulletEnabled val="1"/>
        </dgm:presLayoutVars>
      </dgm:prSet>
      <dgm:spPr/>
    </dgm:pt>
    <dgm:pt modelId="{F73EDD0F-5556-4099-A80A-DEF8474313C2}" type="pres">
      <dgm:prSet presAssocID="{F419ABA8-F22C-4021-930A-E4A6F8DE64E2}" presName="sibTrans" presStyleLbl="sibTrans1D1" presStyleIdx="0" presStyleCnt="1"/>
      <dgm:spPr/>
    </dgm:pt>
    <dgm:pt modelId="{11ECBB4F-9A1F-40C4-978C-65023FCF393D}" type="pres">
      <dgm:prSet presAssocID="{F419ABA8-F22C-4021-930A-E4A6F8DE64E2}" presName="connectorText" presStyleLbl="sibTrans1D1" presStyleIdx="0" presStyleCnt="1"/>
      <dgm:spPr/>
    </dgm:pt>
    <dgm:pt modelId="{28657F38-F67F-4026-8DB5-101F5AA3903F}" type="pres">
      <dgm:prSet presAssocID="{29CA7D42-9647-4516-907D-C381BC476004}" presName="node" presStyleLbl="node1" presStyleIdx="1" presStyleCnt="2">
        <dgm:presLayoutVars>
          <dgm:bulletEnabled val="1"/>
        </dgm:presLayoutVars>
      </dgm:prSet>
      <dgm:spPr/>
    </dgm:pt>
  </dgm:ptLst>
  <dgm:cxnLst>
    <dgm:cxn modelId="{D8A80A26-8B07-4B98-8F6D-F5CD9C0C2DAF}" srcId="{68C58AF3-46C6-4F55-8665-6030048EAF03}" destId="{D46E3A6D-3C60-4FAD-AC5B-7E692FE527CA}" srcOrd="0" destOrd="0" parTransId="{B91E799D-A033-48F1-B0FB-F8AA8A0B9EE7}" sibTransId="{F419ABA8-F22C-4021-930A-E4A6F8DE64E2}"/>
    <dgm:cxn modelId="{BE35AD3C-E944-43DC-BBBC-1E23E2C51EA0}" type="presOf" srcId="{68C58AF3-46C6-4F55-8665-6030048EAF03}" destId="{31B6688B-886F-488D-AA3B-59B3F2B792F8}" srcOrd="0" destOrd="0" presId="urn:microsoft.com/office/officeart/2016/7/layout/RepeatingBendingProcessNew"/>
    <dgm:cxn modelId="{C8AAD63D-122E-4CC4-B988-9E3A20E86305}" srcId="{68C58AF3-46C6-4F55-8665-6030048EAF03}" destId="{29CA7D42-9647-4516-907D-C381BC476004}" srcOrd="1" destOrd="0" parTransId="{BEE227EF-3F9C-442C-A5B9-9384334C7760}" sibTransId="{F9224100-F9EA-4CF7-94D7-76F5FEAD086A}"/>
    <dgm:cxn modelId="{30595C6C-A300-4CD7-96EE-F5CFD6A5C552}" type="presOf" srcId="{F419ABA8-F22C-4021-930A-E4A6F8DE64E2}" destId="{11ECBB4F-9A1F-40C4-978C-65023FCF393D}" srcOrd="1" destOrd="0" presId="urn:microsoft.com/office/officeart/2016/7/layout/RepeatingBendingProcessNew"/>
    <dgm:cxn modelId="{A07B91E4-DABB-4952-8E6A-74E895E72011}" type="presOf" srcId="{29CA7D42-9647-4516-907D-C381BC476004}" destId="{28657F38-F67F-4026-8DB5-101F5AA3903F}" srcOrd="0" destOrd="0" presId="urn:microsoft.com/office/officeart/2016/7/layout/RepeatingBendingProcessNew"/>
    <dgm:cxn modelId="{3AD1F4FA-CDCE-4F6B-8431-90920188E15E}" type="presOf" srcId="{F419ABA8-F22C-4021-930A-E4A6F8DE64E2}" destId="{F73EDD0F-5556-4099-A80A-DEF8474313C2}" srcOrd="0" destOrd="0" presId="urn:microsoft.com/office/officeart/2016/7/layout/RepeatingBendingProcessNew"/>
    <dgm:cxn modelId="{F3A179FE-CFEA-4CD1-9B88-97C179D4407B}" type="presOf" srcId="{D46E3A6D-3C60-4FAD-AC5B-7E692FE527CA}" destId="{BE2E6F58-2DBB-4D6C-B506-F66362E3836D}" srcOrd="0" destOrd="0" presId="urn:microsoft.com/office/officeart/2016/7/layout/RepeatingBendingProcessNew"/>
    <dgm:cxn modelId="{FD5D4755-6792-48D2-95CC-714ABFB36612}" type="presParOf" srcId="{31B6688B-886F-488D-AA3B-59B3F2B792F8}" destId="{BE2E6F58-2DBB-4D6C-B506-F66362E3836D}" srcOrd="0" destOrd="0" presId="urn:microsoft.com/office/officeart/2016/7/layout/RepeatingBendingProcessNew"/>
    <dgm:cxn modelId="{1CCA074D-E6DC-403D-9A7E-79D2EB903F73}" type="presParOf" srcId="{31B6688B-886F-488D-AA3B-59B3F2B792F8}" destId="{F73EDD0F-5556-4099-A80A-DEF8474313C2}" srcOrd="1" destOrd="0" presId="urn:microsoft.com/office/officeart/2016/7/layout/RepeatingBendingProcessNew"/>
    <dgm:cxn modelId="{9F62BB8D-FCBC-4BE0-8518-E90446D0BC67}" type="presParOf" srcId="{F73EDD0F-5556-4099-A80A-DEF8474313C2}" destId="{11ECBB4F-9A1F-40C4-978C-65023FCF393D}" srcOrd="0" destOrd="0" presId="urn:microsoft.com/office/officeart/2016/7/layout/RepeatingBendingProcessNew"/>
    <dgm:cxn modelId="{B1AAA5E3-49BB-409D-8483-B86F5041F096}" type="presParOf" srcId="{31B6688B-886F-488D-AA3B-59B3F2B792F8}" destId="{28657F38-F67F-4026-8DB5-101F5AA3903F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173EBE-3016-4EA3-8224-F1FE53D7753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42B40-FF65-4EE7-8DF0-AB776C34A53E}">
      <dgm:prSet/>
      <dgm:spPr/>
      <dgm:t>
        <a:bodyPr/>
        <a:lstStyle/>
        <a:p>
          <a:r>
            <a:rPr lang="en-US" b="0" baseline="0" dirty="0"/>
            <a:t>1. </a:t>
          </a:r>
          <a:r>
            <a:rPr lang="en-US" b="0" baseline="0" dirty="0" err="1"/>
            <a:t>Tramite</a:t>
          </a:r>
          <a:r>
            <a:rPr lang="en-US" b="0" baseline="0" dirty="0"/>
            <a:t> le </a:t>
          </a:r>
          <a:r>
            <a:rPr lang="en-US" b="0" baseline="0" dirty="0" err="1"/>
            <a:t>funzioni</a:t>
          </a:r>
          <a:r>
            <a:rPr lang="en-US" b="0" baseline="0" dirty="0"/>
            <a:t> say() e </a:t>
          </a:r>
          <a:r>
            <a:rPr lang="en-US" b="0" baseline="0" dirty="0" err="1"/>
            <a:t>asr</a:t>
          </a:r>
          <a:r>
            <a:rPr lang="en-US" b="0" baseline="0" dirty="0"/>
            <a:t>(), il robot </a:t>
          </a:r>
          <a:r>
            <a:rPr lang="en-US" b="0" baseline="0" dirty="0" err="1"/>
            <a:t>chiede</a:t>
          </a:r>
          <a:r>
            <a:rPr lang="en-US" b="0" baseline="0" dirty="0"/>
            <a:t> </a:t>
          </a:r>
          <a:r>
            <a:rPr lang="en-US" b="0" baseline="0" dirty="0" err="1"/>
            <a:t>all’ospite</a:t>
          </a:r>
          <a:r>
            <a:rPr lang="en-US" b="0" baseline="0" dirty="0"/>
            <a:t> il </a:t>
          </a:r>
          <a:r>
            <a:rPr lang="en-US" b="0" baseline="0" dirty="0" err="1"/>
            <a:t>suo</a:t>
          </a:r>
          <a:r>
            <a:rPr lang="en-US" b="0" baseline="0" dirty="0"/>
            <a:t> </a:t>
          </a:r>
          <a:r>
            <a:rPr lang="en-US" b="0" baseline="0" dirty="0" err="1"/>
            <a:t>nome</a:t>
          </a:r>
          <a:r>
            <a:rPr lang="en-US" b="0" baseline="0" dirty="0"/>
            <a:t> ed in </a:t>
          </a:r>
          <a:r>
            <a:rPr lang="en-US" b="0" baseline="0" dirty="0" err="1"/>
            <a:t>seguito</a:t>
          </a:r>
          <a:r>
            <a:rPr lang="en-US" b="0" baseline="0" dirty="0"/>
            <a:t> lo </a:t>
          </a:r>
          <a:r>
            <a:rPr lang="en-US" b="0" baseline="0" dirty="0" err="1"/>
            <a:t>ripete</a:t>
          </a:r>
          <a:r>
            <a:rPr lang="en-US" b="0" baseline="0" dirty="0"/>
            <a:t> </a:t>
          </a:r>
          <a:r>
            <a:rPr lang="en-US" b="0" baseline="0" dirty="0" err="1"/>
            <a:t>chiedendo</a:t>
          </a:r>
          <a:r>
            <a:rPr lang="en-US" b="0" baseline="0" dirty="0"/>
            <a:t> se </a:t>
          </a:r>
          <a:r>
            <a:rPr lang="en-US" b="0" baseline="0" dirty="0" err="1"/>
            <a:t>sia</a:t>
          </a:r>
          <a:r>
            <a:rPr lang="en-US" b="0" baseline="0" dirty="0"/>
            <a:t> </a:t>
          </a:r>
          <a:r>
            <a:rPr lang="en-US" b="0" baseline="0" dirty="0" err="1"/>
            <a:t>corretto</a:t>
          </a:r>
          <a:r>
            <a:rPr lang="en-US" b="0" baseline="0" dirty="0"/>
            <a:t>.</a:t>
          </a:r>
          <a:endParaRPr lang="en-US" dirty="0"/>
        </a:p>
      </dgm:t>
    </dgm:pt>
    <dgm:pt modelId="{A8200CEE-FA14-4B22-B368-6B01F8B1F8EE}" type="parTrans" cxnId="{4F4122AA-139F-4712-9DF0-11DE0DBDF60B}">
      <dgm:prSet/>
      <dgm:spPr/>
      <dgm:t>
        <a:bodyPr/>
        <a:lstStyle/>
        <a:p>
          <a:endParaRPr lang="en-US"/>
        </a:p>
      </dgm:t>
    </dgm:pt>
    <dgm:pt modelId="{EB831F96-06F3-48E7-A52C-FB3426F27164}" type="sibTrans" cxnId="{4F4122AA-139F-4712-9DF0-11DE0DBDF60B}">
      <dgm:prSet/>
      <dgm:spPr/>
      <dgm:t>
        <a:bodyPr/>
        <a:lstStyle/>
        <a:p>
          <a:endParaRPr lang="en-US"/>
        </a:p>
      </dgm:t>
    </dgm:pt>
    <dgm:pt modelId="{5F19B87C-7DDF-4A44-B333-97F1C4EC9EDD}">
      <dgm:prSet/>
      <dgm:spPr/>
      <dgm:t>
        <a:bodyPr/>
        <a:lstStyle/>
        <a:p>
          <a:r>
            <a:rPr lang="en-US" b="0" baseline="0" dirty="0"/>
            <a:t>2. Se non è </a:t>
          </a:r>
          <a:r>
            <a:rPr lang="en-US" b="0" baseline="0" dirty="0" err="1"/>
            <a:t>corretto</a:t>
          </a:r>
          <a:r>
            <a:rPr lang="en-US" b="0" baseline="0" dirty="0"/>
            <a:t>, </a:t>
          </a:r>
          <a:r>
            <a:rPr lang="en-US" b="0" baseline="0" dirty="0" err="1"/>
            <a:t>si</a:t>
          </a:r>
          <a:r>
            <a:rPr lang="en-US" b="0" baseline="0" dirty="0"/>
            <a:t> </a:t>
          </a:r>
          <a:r>
            <a:rPr lang="en-US" b="0" baseline="0" dirty="0" err="1"/>
            <a:t>torna</a:t>
          </a:r>
          <a:r>
            <a:rPr lang="en-US" b="0" baseline="0" dirty="0"/>
            <a:t> al punto 1.</a:t>
          </a:r>
          <a:endParaRPr lang="en-US" dirty="0"/>
        </a:p>
      </dgm:t>
    </dgm:pt>
    <dgm:pt modelId="{71889382-60A3-4E8A-9E4D-59F6E05970F2}" type="parTrans" cxnId="{100AFE77-5AEB-4F15-AD5D-32FA495A5F60}">
      <dgm:prSet/>
      <dgm:spPr/>
      <dgm:t>
        <a:bodyPr/>
        <a:lstStyle/>
        <a:p>
          <a:endParaRPr lang="en-US"/>
        </a:p>
      </dgm:t>
    </dgm:pt>
    <dgm:pt modelId="{5830B153-9210-4E30-8B74-2961168DA413}" type="sibTrans" cxnId="{100AFE77-5AEB-4F15-AD5D-32FA495A5F60}">
      <dgm:prSet/>
      <dgm:spPr/>
      <dgm:t>
        <a:bodyPr/>
        <a:lstStyle/>
        <a:p>
          <a:endParaRPr lang="en-US"/>
        </a:p>
      </dgm:t>
    </dgm:pt>
    <dgm:pt modelId="{FF5C3A7E-FA3E-425E-9DBC-CB33ED4D485E}">
      <dgm:prSet/>
      <dgm:spPr/>
      <dgm:t>
        <a:bodyPr/>
        <a:lstStyle/>
        <a:p>
          <a:r>
            <a:rPr lang="en-US" b="0" baseline="0" dirty="0"/>
            <a:t>Lo </a:t>
          </a:r>
          <a:r>
            <a:rPr lang="en-US" b="0" baseline="0" dirty="0" err="1"/>
            <a:t>stesso</a:t>
          </a:r>
          <a:r>
            <a:rPr lang="en-US" b="0" baseline="0" dirty="0"/>
            <a:t> </a:t>
          </a:r>
          <a:r>
            <a:rPr lang="en-US" b="0" baseline="0" dirty="0" err="1"/>
            <a:t>procedimento</a:t>
          </a:r>
          <a:r>
            <a:rPr lang="en-US" b="0" baseline="0" dirty="0"/>
            <a:t> </a:t>
          </a:r>
          <a:r>
            <a:rPr lang="en-US" b="0" baseline="0" dirty="0" err="1"/>
            <a:t>si</a:t>
          </a:r>
          <a:r>
            <a:rPr lang="en-US" b="0" baseline="0" dirty="0"/>
            <a:t> </a:t>
          </a:r>
          <a:r>
            <a:rPr lang="en-US" b="0" baseline="0" dirty="0" err="1"/>
            <a:t>applica</a:t>
          </a:r>
          <a:r>
            <a:rPr lang="en-US" b="0" baseline="0" dirty="0"/>
            <a:t> per le </a:t>
          </a:r>
          <a:r>
            <a:rPr lang="en-US" b="0" baseline="0" dirty="0" err="1"/>
            <a:t>domande</a:t>
          </a:r>
          <a:r>
            <a:rPr lang="en-US" b="0" baseline="0" dirty="0"/>
            <a:t> </a:t>
          </a:r>
          <a:r>
            <a:rPr lang="en-US" b="0" baseline="0" dirty="0" err="1"/>
            <a:t>sul</a:t>
          </a:r>
          <a:r>
            <a:rPr lang="en-US" b="0" baseline="0" dirty="0"/>
            <a:t> </a:t>
          </a:r>
          <a:r>
            <a:rPr lang="en-US" b="0" baseline="0" dirty="0" err="1"/>
            <a:t>genere</a:t>
          </a:r>
          <a:r>
            <a:rPr lang="en-US" b="0" baseline="0" dirty="0"/>
            <a:t> e </a:t>
          </a:r>
          <a:r>
            <a:rPr lang="en-US" b="0" baseline="0" dirty="0" err="1"/>
            <a:t>sul</a:t>
          </a:r>
          <a:r>
            <a:rPr lang="en-US" b="0" baseline="0" dirty="0"/>
            <a:t> drink </a:t>
          </a:r>
          <a:r>
            <a:rPr lang="en-US" b="0" baseline="0" dirty="0" err="1"/>
            <a:t>preferito</a:t>
          </a:r>
          <a:r>
            <a:rPr lang="en-US" b="0" baseline="0" dirty="0"/>
            <a:t>.</a:t>
          </a:r>
          <a:endParaRPr lang="en-US" dirty="0"/>
        </a:p>
      </dgm:t>
    </dgm:pt>
    <dgm:pt modelId="{3ED2F40F-23CF-4452-97F5-C2F8592582CC}" type="parTrans" cxnId="{0F316BE1-2069-41A8-9C65-1145EAA64977}">
      <dgm:prSet/>
      <dgm:spPr/>
      <dgm:t>
        <a:bodyPr/>
        <a:lstStyle/>
        <a:p>
          <a:endParaRPr lang="en-US"/>
        </a:p>
      </dgm:t>
    </dgm:pt>
    <dgm:pt modelId="{657BE667-FC13-463D-ADC9-81FE678D4BEA}" type="sibTrans" cxnId="{0F316BE1-2069-41A8-9C65-1145EAA64977}">
      <dgm:prSet/>
      <dgm:spPr/>
      <dgm:t>
        <a:bodyPr/>
        <a:lstStyle/>
        <a:p>
          <a:endParaRPr lang="en-US"/>
        </a:p>
      </dgm:t>
    </dgm:pt>
    <dgm:pt modelId="{E8D512E4-5292-48F3-A0CB-4B66610FD883}" type="pres">
      <dgm:prSet presAssocID="{37173EBE-3016-4EA3-8224-F1FE53D77539}" presName="outerComposite" presStyleCnt="0">
        <dgm:presLayoutVars>
          <dgm:chMax val="5"/>
          <dgm:dir/>
          <dgm:resizeHandles val="exact"/>
        </dgm:presLayoutVars>
      </dgm:prSet>
      <dgm:spPr/>
    </dgm:pt>
    <dgm:pt modelId="{2BCEDDAF-873D-4C2E-A88B-474C4DAE6DB4}" type="pres">
      <dgm:prSet presAssocID="{37173EBE-3016-4EA3-8224-F1FE53D77539}" presName="dummyMaxCanvas" presStyleCnt="0">
        <dgm:presLayoutVars/>
      </dgm:prSet>
      <dgm:spPr/>
    </dgm:pt>
    <dgm:pt modelId="{8A01334D-A1C0-49BF-93EB-03118C704D38}" type="pres">
      <dgm:prSet presAssocID="{37173EBE-3016-4EA3-8224-F1FE53D77539}" presName="ThreeNodes_1" presStyleLbl="node1" presStyleIdx="0" presStyleCnt="3">
        <dgm:presLayoutVars>
          <dgm:bulletEnabled val="1"/>
        </dgm:presLayoutVars>
      </dgm:prSet>
      <dgm:spPr/>
    </dgm:pt>
    <dgm:pt modelId="{ABDA354F-F87C-4CC5-9D8E-A1999EEFDE05}" type="pres">
      <dgm:prSet presAssocID="{37173EBE-3016-4EA3-8224-F1FE53D77539}" presName="ThreeNodes_2" presStyleLbl="node1" presStyleIdx="1" presStyleCnt="3">
        <dgm:presLayoutVars>
          <dgm:bulletEnabled val="1"/>
        </dgm:presLayoutVars>
      </dgm:prSet>
      <dgm:spPr/>
    </dgm:pt>
    <dgm:pt modelId="{7F64F236-0EA5-4727-900F-E8A1404F5123}" type="pres">
      <dgm:prSet presAssocID="{37173EBE-3016-4EA3-8224-F1FE53D77539}" presName="ThreeNodes_3" presStyleLbl="node1" presStyleIdx="2" presStyleCnt="3">
        <dgm:presLayoutVars>
          <dgm:bulletEnabled val="1"/>
        </dgm:presLayoutVars>
      </dgm:prSet>
      <dgm:spPr/>
    </dgm:pt>
    <dgm:pt modelId="{52CAC921-3703-42D0-8519-AFC791989685}" type="pres">
      <dgm:prSet presAssocID="{37173EBE-3016-4EA3-8224-F1FE53D77539}" presName="ThreeConn_1-2" presStyleLbl="fgAccFollowNode1" presStyleIdx="0" presStyleCnt="2">
        <dgm:presLayoutVars>
          <dgm:bulletEnabled val="1"/>
        </dgm:presLayoutVars>
      </dgm:prSet>
      <dgm:spPr/>
    </dgm:pt>
    <dgm:pt modelId="{D19A844A-4589-44AA-BA55-3E13BE077B4A}" type="pres">
      <dgm:prSet presAssocID="{37173EBE-3016-4EA3-8224-F1FE53D77539}" presName="ThreeConn_2-3" presStyleLbl="fgAccFollowNode1" presStyleIdx="1" presStyleCnt="2">
        <dgm:presLayoutVars>
          <dgm:bulletEnabled val="1"/>
        </dgm:presLayoutVars>
      </dgm:prSet>
      <dgm:spPr/>
    </dgm:pt>
    <dgm:pt modelId="{223F865B-8C3B-444A-AA41-0F50FF06B11E}" type="pres">
      <dgm:prSet presAssocID="{37173EBE-3016-4EA3-8224-F1FE53D77539}" presName="ThreeNodes_1_text" presStyleLbl="node1" presStyleIdx="2" presStyleCnt="3">
        <dgm:presLayoutVars>
          <dgm:bulletEnabled val="1"/>
        </dgm:presLayoutVars>
      </dgm:prSet>
      <dgm:spPr/>
    </dgm:pt>
    <dgm:pt modelId="{166DA08D-6618-41FC-AE53-F69E9CF87219}" type="pres">
      <dgm:prSet presAssocID="{37173EBE-3016-4EA3-8224-F1FE53D77539}" presName="ThreeNodes_2_text" presStyleLbl="node1" presStyleIdx="2" presStyleCnt="3">
        <dgm:presLayoutVars>
          <dgm:bulletEnabled val="1"/>
        </dgm:presLayoutVars>
      </dgm:prSet>
      <dgm:spPr/>
    </dgm:pt>
    <dgm:pt modelId="{205A21AA-5CC1-4DA2-82F2-50AB63BAEECE}" type="pres">
      <dgm:prSet presAssocID="{37173EBE-3016-4EA3-8224-F1FE53D7753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236BC38-BE4B-46F6-9CEB-E5C2389F7128}" type="presOf" srcId="{FF5C3A7E-FA3E-425E-9DBC-CB33ED4D485E}" destId="{7F64F236-0EA5-4727-900F-E8A1404F5123}" srcOrd="0" destOrd="0" presId="urn:microsoft.com/office/officeart/2005/8/layout/vProcess5"/>
    <dgm:cxn modelId="{100AFE77-5AEB-4F15-AD5D-32FA495A5F60}" srcId="{37173EBE-3016-4EA3-8224-F1FE53D77539}" destId="{5F19B87C-7DDF-4A44-B333-97F1C4EC9EDD}" srcOrd="1" destOrd="0" parTransId="{71889382-60A3-4E8A-9E4D-59F6E05970F2}" sibTransId="{5830B153-9210-4E30-8B74-2961168DA413}"/>
    <dgm:cxn modelId="{335D8F58-FEA0-4ADE-BD25-F37912EFC629}" type="presOf" srcId="{37173EBE-3016-4EA3-8224-F1FE53D77539}" destId="{E8D512E4-5292-48F3-A0CB-4B66610FD883}" srcOrd="0" destOrd="0" presId="urn:microsoft.com/office/officeart/2005/8/layout/vProcess5"/>
    <dgm:cxn modelId="{7F73117C-B913-4BA3-B367-C9AD79855C39}" type="presOf" srcId="{EB831F96-06F3-48E7-A52C-FB3426F27164}" destId="{52CAC921-3703-42D0-8519-AFC791989685}" srcOrd="0" destOrd="0" presId="urn:microsoft.com/office/officeart/2005/8/layout/vProcess5"/>
    <dgm:cxn modelId="{303F6782-7753-485A-BE93-93B0CB3FCF1C}" type="presOf" srcId="{FF5C3A7E-FA3E-425E-9DBC-CB33ED4D485E}" destId="{205A21AA-5CC1-4DA2-82F2-50AB63BAEECE}" srcOrd="1" destOrd="0" presId="urn:microsoft.com/office/officeart/2005/8/layout/vProcess5"/>
    <dgm:cxn modelId="{4F4122AA-139F-4712-9DF0-11DE0DBDF60B}" srcId="{37173EBE-3016-4EA3-8224-F1FE53D77539}" destId="{47B42B40-FF65-4EE7-8DF0-AB776C34A53E}" srcOrd="0" destOrd="0" parTransId="{A8200CEE-FA14-4B22-B368-6B01F8B1F8EE}" sibTransId="{EB831F96-06F3-48E7-A52C-FB3426F27164}"/>
    <dgm:cxn modelId="{C67210AB-3C1B-4861-B239-1ECCF5747F93}" type="presOf" srcId="{47B42B40-FF65-4EE7-8DF0-AB776C34A53E}" destId="{223F865B-8C3B-444A-AA41-0F50FF06B11E}" srcOrd="1" destOrd="0" presId="urn:microsoft.com/office/officeart/2005/8/layout/vProcess5"/>
    <dgm:cxn modelId="{BB1BBED9-C0DE-4C68-918A-72405E554D71}" type="presOf" srcId="{5830B153-9210-4E30-8B74-2961168DA413}" destId="{D19A844A-4589-44AA-BA55-3E13BE077B4A}" srcOrd="0" destOrd="0" presId="urn:microsoft.com/office/officeart/2005/8/layout/vProcess5"/>
    <dgm:cxn modelId="{79BEB5DD-7FFB-462D-B210-89BC76653AF9}" type="presOf" srcId="{5F19B87C-7DDF-4A44-B333-97F1C4EC9EDD}" destId="{166DA08D-6618-41FC-AE53-F69E9CF87219}" srcOrd="1" destOrd="0" presId="urn:microsoft.com/office/officeart/2005/8/layout/vProcess5"/>
    <dgm:cxn modelId="{0F316BE1-2069-41A8-9C65-1145EAA64977}" srcId="{37173EBE-3016-4EA3-8224-F1FE53D77539}" destId="{FF5C3A7E-FA3E-425E-9DBC-CB33ED4D485E}" srcOrd="2" destOrd="0" parTransId="{3ED2F40F-23CF-4452-97F5-C2F8592582CC}" sibTransId="{657BE667-FC13-463D-ADC9-81FE678D4BEA}"/>
    <dgm:cxn modelId="{77F1E1EE-405E-4F3D-9BE2-552DC59C95BB}" type="presOf" srcId="{47B42B40-FF65-4EE7-8DF0-AB776C34A53E}" destId="{8A01334D-A1C0-49BF-93EB-03118C704D38}" srcOrd="0" destOrd="0" presId="urn:microsoft.com/office/officeart/2005/8/layout/vProcess5"/>
    <dgm:cxn modelId="{BDC049FE-157B-42BD-B425-B87A63759C09}" type="presOf" srcId="{5F19B87C-7DDF-4A44-B333-97F1C4EC9EDD}" destId="{ABDA354F-F87C-4CC5-9D8E-A1999EEFDE05}" srcOrd="0" destOrd="0" presId="urn:microsoft.com/office/officeart/2005/8/layout/vProcess5"/>
    <dgm:cxn modelId="{352B8DFD-1FD2-4033-87C1-1A16AEA3AE2E}" type="presParOf" srcId="{E8D512E4-5292-48F3-A0CB-4B66610FD883}" destId="{2BCEDDAF-873D-4C2E-A88B-474C4DAE6DB4}" srcOrd="0" destOrd="0" presId="urn:microsoft.com/office/officeart/2005/8/layout/vProcess5"/>
    <dgm:cxn modelId="{B9F88915-360C-4C2F-94A8-2A33718E4BFD}" type="presParOf" srcId="{E8D512E4-5292-48F3-A0CB-4B66610FD883}" destId="{8A01334D-A1C0-49BF-93EB-03118C704D38}" srcOrd="1" destOrd="0" presId="urn:microsoft.com/office/officeart/2005/8/layout/vProcess5"/>
    <dgm:cxn modelId="{B98D0FA7-6D27-4853-8459-EEC78FAEE182}" type="presParOf" srcId="{E8D512E4-5292-48F3-A0CB-4B66610FD883}" destId="{ABDA354F-F87C-4CC5-9D8E-A1999EEFDE05}" srcOrd="2" destOrd="0" presId="urn:microsoft.com/office/officeart/2005/8/layout/vProcess5"/>
    <dgm:cxn modelId="{B2500D94-94F3-4AAE-AC16-4CF1F2262BF2}" type="presParOf" srcId="{E8D512E4-5292-48F3-A0CB-4B66610FD883}" destId="{7F64F236-0EA5-4727-900F-E8A1404F5123}" srcOrd="3" destOrd="0" presId="urn:microsoft.com/office/officeart/2005/8/layout/vProcess5"/>
    <dgm:cxn modelId="{BFB2D179-54E1-4F8B-9654-51E93E12D54E}" type="presParOf" srcId="{E8D512E4-5292-48F3-A0CB-4B66610FD883}" destId="{52CAC921-3703-42D0-8519-AFC791989685}" srcOrd="4" destOrd="0" presId="urn:microsoft.com/office/officeart/2005/8/layout/vProcess5"/>
    <dgm:cxn modelId="{6E14E1B7-1B69-42A8-A91C-B6366853C278}" type="presParOf" srcId="{E8D512E4-5292-48F3-A0CB-4B66610FD883}" destId="{D19A844A-4589-44AA-BA55-3E13BE077B4A}" srcOrd="5" destOrd="0" presId="urn:microsoft.com/office/officeart/2005/8/layout/vProcess5"/>
    <dgm:cxn modelId="{FCEA2006-DF8B-4686-BB0E-7B3BC532AB2C}" type="presParOf" srcId="{E8D512E4-5292-48F3-A0CB-4B66610FD883}" destId="{223F865B-8C3B-444A-AA41-0F50FF06B11E}" srcOrd="6" destOrd="0" presId="urn:microsoft.com/office/officeart/2005/8/layout/vProcess5"/>
    <dgm:cxn modelId="{9C7F1D57-9264-454D-A2F2-8F1D20B21E0F}" type="presParOf" srcId="{E8D512E4-5292-48F3-A0CB-4B66610FD883}" destId="{166DA08D-6618-41FC-AE53-F69E9CF87219}" srcOrd="7" destOrd="0" presId="urn:microsoft.com/office/officeart/2005/8/layout/vProcess5"/>
    <dgm:cxn modelId="{F6A3F40D-0AB9-4D27-97C3-A6FB429528A5}" type="presParOf" srcId="{E8D512E4-5292-48F3-A0CB-4B66610FD883}" destId="{205A21AA-5CC1-4DA2-82F2-50AB63BAEEC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3ABD8F-7FE9-4178-B3BF-335D002200C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F67830-7416-4E71-99D7-6E93BC7E1600}">
      <dgm:prSet/>
      <dgm:spPr/>
      <dgm:t>
        <a:bodyPr/>
        <a:lstStyle/>
        <a:p>
          <a:r>
            <a:rPr lang="en-US" b="0" baseline="0" dirty="0"/>
            <a:t>Se </a:t>
          </a:r>
          <a:r>
            <a:rPr lang="en-US" b="0" baseline="0" dirty="0" err="1"/>
            <a:t>l’operatore</a:t>
          </a:r>
          <a:r>
            <a:rPr lang="en-US" b="0" baseline="0" dirty="0"/>
            <a:t> </a:t>
          </a:r>
          <a:r>
            <a:rPr lang="en-US" b="0" baseline="0" dirty="0" err="1"/>
            <a:t>umano</a:t>
          </a:r>
          <a:r>
            <a:rPr lang="en-US" b="0" baseline="0" dirty="0"/>
            <a:t> in </a:t>
          </a:r>
          <a:r>
            <a:rPr lang="en-US" b="0" baseline="0" dirty="0" err="1"/>
            <a:t>quel</a:t>
          </a:r>
          <a:r>
            <a:rPr lang="en-US" b="0" baseline="0" dirty="0"/>
            <a:t> </a:t>
          </a:r>
          <a:r>
            <a:rPr lang="en-US" b="0" baseline="0" dirty="0" err="1"/>
            <a:t>momento</a:t>
          </a:r>
          <a:r>
            <a:rPr lang="en-US" b="0" baseline="0" dirty="0"/>
            <a:t> non è dove </a:t>
          </a:r>
          <a:r>
            <a:rPr lang="en-US" b="0" baseline="0" dirty="0" err="1"/>
            <a:t>dovrebbe</a:t>
          </a:r>
          <a:r>
            <a:rPr lang="en-US" b="0" baseline="0" dirty="0"/>
            <a:t> </a:t>
          </a:r>
          <a:r>
            <a:rPr lang="en-US" b="0" baseline="0" dirty="0" err="1"/>
            <a:t>essere</a:t>
          </a:r>
          <a:r>
            <a:rPr lang="en-US" b="0" baseline="0" dirty="0"/>
            <a:t>, il robot...</a:t>
          </a:r>
          <a:endParaRPr lang="en-US" dirty="0"/>
        </a:p>
      </dgm:t>
    </dgm:pt>
    <dgm:pt modelId="{1BCB5004-94B9-4A13-98FD-8FC3FE20A1D8}" type="parTrans" cxnId="{B4E8DBF2-FC17-4CB9-90BC-BD8FE4CAE9F2}">
      <dgm:prSet/>
      <dgm:spPr/>
      <dgm:t>
        <a:bodyPr/>
        <a:lstStyle/>
        <a:p>
          <a:endParaRPr lang="en-US"/>
        </a:p>
      </dgm:t>
    </dgm:pt>
    <dgm:pt modelId="{72C03965-F9F4-4411-ACEF-74BD310AD4E3}" type="sibTrans" cxnId="{B4E8DBF2-FC17-4CB9-90BC-BD8FE4CAE9F2}">
      <dgm:prSet/>
      <dgm:spPr/>
      <dgm:t>
        <a:bodyPr/>
        <a:lstStyle/>
        <a:p>
          <a:endParaRPr lang="en-US"/>
        </a:p>
      </dgm:t>
    </dgm:pt>
    <dgm:pt modelId="{B2FC1B16-E5CF-4FE8-A8D7-1D2053B78CFB}">
      <dgm:prSet/>
      <dgm:spPr/>
      <dgm:t>
        <a:bodyPr/>
        <a:lstStyle/>
        <a:p>
          <a:r>
            <a:rPr lang="en-US" b="0" baseline="0" dirty="0" err="1"/>
            <a:t>cattura</a:t>
          </a:r>
          <a:r>
            <a:rPr lang="en-US" b="0" baseline="0" dirty="0"/>
            <a:t> </a:t>
          </a:r>
          <a:r>
            <a:rPr lang="en-US" b="0" baseline="0" dirty="0" err="1"/>
            <a:t>un’immagine</a:t>
          </a:r>
          <a:r>
            <a:rPr lang="en-US" b="0" baseline="0" dirty="0"/>
            <a:t> e </a:t>
          </a:r>
          <a:r>
            <a:rPr lang="en-US" b="0" baseline="0" dirty="0" err="1"/>
            <a:t>controlla</a:t>
          </a:r>
          <a:r>
            <a:rPr lang="en-US" b="0" baseline="0" dirty="0"/>
            <a:t> se in </a:t>
          </a:r>
          <a:r>
            <a:rPr lang="en-US" b="0" baseline="0" dirty="0" err="1"/>
            <a:t>essa</a:t>
          </a:r>
          <a:r>
            <a:rPr lang="en-US" b="0" baseline="0" dirty="0"/>
            <a:t> è </a:t>
          </a:r>
          <a:r>
            <a:rPr lang="en-US" b="0" baseline="0" dirty="0" err="1"/>
            <a:t>presente</a:t>
          </a:r>
          <a:r>
            <a:rPr lang="en-US" b="0" baseline="0" dirty="0"/>
            <a:t> </a:t>
          </a:r>
          <a:r>
            <a:rPr lang="en-US" b="0" baseline="0" dirty="0" err="1"/>
            <a:t>almeno</a:t>
          </a:r>
          <a:r>
            <a:rPr lang="en-US" b="0" baseline="0" dirty="0"/>
            <a:t> un </a:t>
          </a:r>
          <a:r>
            <a:rPr lang="en-US" b="0" baseline="0" dirty="0" err="1"/>
            <a:t>volto</a:t>
          </a:r>
          <a:endParaRPr lang="en-US" dirty="0"/>
        </a:p>
      </dgm:t>
    </dgm:pt>
    <dgm:pt modelId="{C997F862-3F4C-400D-B6F4-E41A33E97210}" type="parTrans" cxnId="{2AA98FEF-9284-42B3-B108-952049E8E89D}">
      <dgm:prSet/>
      <dgm:spPr/>
      <dgm:t>
        <a:bodyPr/>
        <a:lstStyle/>
        <a:p>
          <a:endParaRPr lang="en-US"/>
        </a:p>
      </dgm:t>
    </dgm:pt>
    <dgm:pt modelId="{D5565515-E5FD-4B3F-977B-648402BA891A}" type="sibTrans" cxnId="{2AA98FEF-9284-42B3-B108-952049E8E89D}">
      <dgm:prSet/>
      <dgm:spPr/>
      <dgm:t>
        <a:bodyPr/>
        <a:lstStyle/>
        <a:p>
          <a:endParaRPr lang="en-US"/>
        </a:p>
      </dgm:t>
    </dgm:pt>
    <dgm:pt modelId="{7B55A642-F7B3-4329-B64C-4FAFE3FC3868}">
      <dgm:prSet/>
      <dgm:spPr/>
      <dgm:t>
        <a:bodyPr/>
        <a:lstStyle/>
        <a:p>
          <a:r>
            <a:rPr lang="en-US" b="0" baseline="0" dirty="0"/>
            <a:t>Se </a:t>
          </a:r>
          <a:r>
            <a:rPr lang="en-US" b="0" baseline="0" dirty="0" err="1"/>
            <a:t>nessun</a:t>
          </a:r>
          <a:r>
            <a:rPr lang="en-US" b="0" baseline="0" dirty="0"/>
            <a:t> </a:t>
          </a:r>
          <a:r>
            <a:rPr lang="en-US" b="0" baseline="0" dirty="0" err="1"/>
            <a:t>volto</a:t>
          </a:r>
          <a:r>
            <a:rPr lang="en-US" b="0" baseline="0" dirty="0"/>
            <a:t> è </a:t>
          </a:r>
          <a:r>
            <a:rPr lang="en-US" b="0" baseline="0" dirty="0" err="1"/>
            <a:t>presente</a:t>
          </a:r>
          <a:r>
            <a:rPr lang="en-US" b="0" baseline="0" dirty="0"/>
            <a:t>, dice ad </a:t>
          </a:r>
          <a:r>
            <a:rPr lang="en-US" b="0" baseline="0" dirty="0" err="1"/>
            <a:t>alta</a:t>
          </a:r>
          <a:r>
            <a:rPr lang="en-US" b="0" baseline="0" dirty="0"/>
            <a:t> voce di </a:t>
          </a:r>
          <a:r>
            <a:rPr lang="en-US" b="0" baseline="0" dirty="0" err="1"/>
            <a:t>aspettare</a:t>
          </a:r>
          <a:r>
            <a:rPr lang="en-US" b="0" baseline="0" dirty="0"/>
            <a:t> </a:t>
          </a:r>
          <a:r>
            <a:rPr lang="en-US" b="0" baseline="0" dirty="0" err="1"/>
            <a:t>che</a:t>
          </a:r>
          <a:r>
            <a:rPr lang="en-US" b="0" baseline="0" dirty="0"/>
            <a:t> </a:t>
          </a:r>
          <a:r>
            <a:rPr lang="en-US" b="0" baseline="0" dirty="0" err="1"/>
            <a:t>l’operatore</a:t>
          </a:r>
          <a:r>
            <a:rPr lang="en-US" b="0" baseline="0" dirty="0"/>
            <a:t> </a:t>
          </a:r>
          <a:r>
            <a:rPr lang="en-US" b="0" baseline="0" dirty="0" err="1"/>
            <a:t>umano</a:t>
          </a:r>
          <a:r>
            <a:rPr lang="en-US" b="0" baseline="0" dirty="0"/>
            <a:t> torni ed </a:t>
          </a:r>
          <a:r>
            <a:rPr lang="en-US" b="0" baseline="0" dirty="0" err="1"/>
            <a:t>effettuerà</a:t>
          </a:r>
          <a:r>
            <a:rPr lang="en-US" b="0" baseline="0" dirty="0"/>
            <a:t> un nuovo </a:t>
          </a:r>
          <a:r>
            <a:rPr lang="en-US" b="0" baseline="0" dirty="0" err="1"/>
            <a:t>tentativo</a:t>
          </a:r>
          <a:r>
            <a:rPr lang="en-US" b="0" baseline="0" dirty="0"/>
            <a:t> dopo cinque secondi</a:t>
          </a:r>
          <a:endParaRPr lang="en-US" dirty="0"/>
        </a:p>
      </dgm:t>
    </dgm:pt>
    <dgm:pt modelId="{A21B21E0-E68E-4D72-8A9E-5CD33A9B4C11}" type="parTrans" cxnId="{8026C188-9E45-4AAE-A42E-37D36E071093}">
      <dgm:prSet/>
      <dgm:spPr/>
      <dgm:t>
        <a:bodyPr/>
        <a:lstStyle/>
        <a:p>
          <a:endParaRPr lang="en-US"/>
        </a:p>
      </dgm:t>
    </dgm:pt>
    <dgm:pt modelId="{9ED46DCF-FF99-481F-AC42-4F561D89C5EA}" type="sibTrans" cxnId="{8026C188-9E45-4AAE-A42E-37D36E071093}">
      <dgm:prSet/>
      <dgm:spPr/>
      <dgm:t>
        <a:bodyPr/>
        <a:lstStyle/>
        <a:p>
          <a:endParaRPr lang="en-US"/>
        </a:p>
      </dgm:t>
    </dgm:pt>
    <dgm:pt modelId="{15062A88-BF98-44BF-A8F8-487BAAAA7D09}" type="pres">
      <dgm:prSet presAssocID="{BF3ABD8F-7FE9-4178-B3BF-335D002200C7}" presName="Name0" presStyleCnt="0">
        <dgm:presLayoutVars>
          <dgm:dir/>
          <dgm:animLvl val="lvl"/>
          <dgm:resizeHandles val="exact"/>
        </dgm:presLayoutVars>
      </dgm:prSet>
      <dgm:spPr/>
    </dgm:pt>
    <dgm:pt modelId="{01FB93E8-6731-425D-A647-0C0B5F62A3E5}" type="pres">
      <dgm:prSet presAssocID="{7B55A642-F7B3-4329-B64C-4FAFE3FC3868}" presName="boxAndChildren" presStyleCnt="0"/>
      <dgm:spPr/>
    </dgm:pt>
    <dgm:pt modelId="{B5F6BF2D-7A75-438F-A917-59FC814B8552}" type="pres">
      <dgm:prSet presAssocID="{7B55A642-F7B3-4329-B64C-4FAFE3FC3868}" presName="parentTextBox" presStyleLbl="node1" presStyleIdx="0" presStyleCnt="2"/>
      <dgm:spPr/>
    </dgm:pt>
    <dgm:pt modelId="{4A15762B-57AC-40E0-B2E3-B410079E3C17}" type="pres">
      <dgm:prSet presAssocID="{72C03965-F9F4-4411-ACEF-74BD310AD4E3}" presName="sp" presStyleCnt="0"/>
      <dgm:spPr/>
    </dgm:pt>
    <dgm:pt modelId="{DFB3F0EE-A45C-4C9F-A925-DB09F824D964}" type="pres">
      <dgm:prSet presAssocID="{EAF67830-7416-4E71-99D7-6E93BC7E1600}" presName="arrowAndChildren" presStyleCnt="0"/>
      <dgm:spPr/>
    </dgm:pt>
    <dgm:pt modelId="{DD1A5593-7E95-4243-9F05-7E6E2D64C9E4}" type="pres">
      <dgm:prSet presAssocID="{EAF67830-7416-4E71-99D7-6E93BC7E1600}" presName="parentTextArrow" presStyleLbl="node1" presStyleIdx="0" presStyleCnt="2"/>
      <dgm:spPr/>
    </dgm:pt>
    <dgm:pt modelId="{5A4EC8AF-71F9-49FF-8A51-9F871032D676}" type="pres">
      <dgm:prSet presAssocID="{EAF67830-7416-4E71-99D7-6E93BC7E1600}" presName="arrow" presStyleLbl="node1" presStyleIdx="1" presStyleCnt="2"/>
      <dgm:spPr/>
    </dgm:pt>
    <dgm:pt modelId="{8221C978-24D6-4F7D-92D9-989EBAACDDFD}" type="pres">
      <dgm:prSet presAssocID="{EAF67830-7416-4E71-99D7-6E93BC7E1600}" presName="descendantArrow" presStyleCnt="0"/>
      <dgm:spPr/>
    </dgm:pt>
    <dgm:pt modelId="{9F845769-93D0-41C9-9E67-A6BBF779BF2D}" type="pres">
      <dgm:prSet presAssocID="{B2FC1B16-E5CF-4FE8-A8D7-1D2053B78CFB}" presName="childTextArrow" presStyleLbl="fgAccFollowNode1" presStyleIdx="0" presStyleCnt="1">
        <dgm:presLayoutVars>
          <dgm:bulletEnabled val="1"/>
        </dgm:presLayoutVars>
      </dgm:prSet>
      <dgm:spPr/>
    </dgm:pt>
  </dgm:ptLst>
  <dgm:cxnLst>
    <dgm:cxn modelId="{CCDBE748-198A-46C3-B10A-9083985859F7}" type="presOf" srcId="{BF3ABD8F-7FE9-4178-B3BF-335D002200C7}" destId="{15062A88-BF98-44BF-A8F8-487BAAAA7D09}" srcOrd="0" destOrd="0" presId="urn:microsoft.com/office/officeart/2005/8/layout/process4"/>
    <dgm:cxn modelId="{2B3EA355-2018-4AE7-AE32-4A97AF199521}" type="presOf" srcId="{EAF67830-7416-4E71-99D7-6E93BC7E1600}" destId="{5A4EC8AF-71F9-49FF-8A51-9F871032D676}" srcOrd="1" destOrd="0" presId="urn:microsoft.com/office/officeart/2005/8/layout/process4"/>
    <dgm:cxn modelId="{8026C188-9E45-4AAE-A42E-37D36E071093}" srcId="{BF3ABD8F-7FE9-4178-B3BF-335D002200C7}" destId="{7B55A642-F7B3-4329-B64C-4FAFE3FC3868}" srcOrd="1" destOrd="0" parTransId="{A21B21E0-E68E-4D72-8A9E-5CD33A9B4C11}" sibTransId="{9ED46DCF-FF99-481F-AC42-4F561D89C5EA}"/>
    <dgm:cxn modelId="{EACB948D-2F17-43CE-8421-66173FAC4446}" type="presOf" srcId="{7B55A642-F7B3-4329-B64C-4FAFE3FC3868}" destId="{B5F6BF2D-7A75-438F-A917-59FC814B8552}" srcOrd="0" destOrd="0" presId="urn:microsoft.com/office/officeart/2005/8/layout/process4"/>
    <dgm:cxn modelId="{AF3C6F91-93CD-43B7-A7B2-093197C53086}" type="presOf" srcId="{B2FC1B16-E5CF-4FE8-A8D7-1D2053B78CFB}" destId="{9F845769-93D0-41C9-9E67-A6BBF779BF2D}" srcOrd="0" destOrd="0" presId="urn:microsoft.com/office/officeart/2005/8/layout/process4"/>
    <dgm:cxn modelId="{7AE283E1-1EA4-4695-B450-87CFF0405077}" type="presOf" srcId="{EAF67830-7416-4E71-99D7-6E93BC7E1600}" destId="{DD1A5593-7E95-4243-9F05-7E6E2D64C9E4}" srcOrd="0" destOrd="0" presId="urn:microsoft.com/office/officeart/2005/8/layout/process4"/>
    <dgm:cxn modelId="{2AA98FEF-9284-42B3-B108-952049E8E89D}" srcId="{EAF67830-7416-4E71-99D7-6E93BC7E1600}" destId="{B2FC1B16-E5CF-4FE8-A8D7-1D2053B78CFB}" srcOrd="0" destOrd="0" parTransId="{C997F862-3F4C-400D-B6F4-E41A33E97210}" sibTransId="{D5565515-E5FD-4B3F-977B-648402BA891A}"/>
    <dgm:cxn modelId="{B4E8DBF2-FC17-4CB9-90BC-BD8FE4CAE9F2}" srcId="{BF3ABD8F-7FE9-4178-B3BF-335D002200C7}" destId="{EAF67830-7416-4E71-99D7-6E93BC7E1600}" srcOrd="0" destOrd="0" parTransId="{1BCB5004-94B9-4A13-98FD-8FC3FE20A1D8}" sibTransId="{72C03965-F9F4-4411-ACEF-74BD310AD4E3}"/>
    <dgm:cxn modelId="{24B0C948-8BFF-4BDE-82F3-9B96FC6B5DE8}" type="presParOf" srcId="{15062A88-BF98-44BF-A8F8-487BAAAA7D09}" destId="{01FB93E8-6731-425D-A647-0C0B5F62A3E5}" srcOrd="0" destOrd="0" presId="urn:microsoft.com/office/officeart/2005/8/layout/process4"/>
    <dgm:cxn modelId="{2FEF4D93-0887-462B-AB1B-48F1C00264E3}" type="presParOf" srcId="{01FB93E8-6731-425D-A647-0C0B5F62A3E5}" destId="{B5F6BF2D-7A75-438F-A917-59FC814B8552}" srcOrd="0" destOrd="0" presId="urn:microsoft.com/office/officeart/2005/8/layout/process4"/>
    <dgm:cxn modelId="{E3EF094C-EAE7-4E81-B2E5-982055874110}" type="presParOf" srcId="{15062A88-BF98-44BF-A8F8-487BAAAA7D09}" destId="{4A15762B-57AC-40E0-B2E3-B410079E3C17}" srcOrd="1" destOrd="0" presId="urn:microsoft.com/office/officeart/2005/8/layout/process4"/>
    <dgm:cxn modelId="{B9AB9874-320A-4259-B74C-85C8A43207EF}" type="presParOf" srcId="{15062A88-BF98-44BF-A8F8-487BAAAA7D09}" destId="{DFB3F0EE-A45C-4C9F-A925-DB09F824D964}" srcOrd="2" destOrd="0" presId="urn:microsoft.com/office/officeart/2005/8/layout/process4"/>
    <dgm:cxn modelId="{A42000B3-BD28-49D3-955C-93D98E361678}" type="presParOf" srcId="{DFB3F0EE-A45C-4C9F-A925-DB09F824D964}" destId="{DD1A5593-7E95-4243-9F05-7E6E2D64C9E4}" srcOrd="0" destOrd="0" presId="urn:microsoft.com/office/officeart/2005/8/layout/process4"/>
    <dgm:cxn modelId="{023DE60A-15AB-46E9-B2BC-A03085C8503A}" type="presParOf" srcId="{DFB3F0EE-A45C-4C9F-A925-DB09F824D964}" destId="{5A4EC8AF-71F9-49FF-8A51-9F871032D676}" srcOrd="1" destOrd="0" presId="urn:microsoft.com/office/officeart/2005/8/layout/process4"/>
    <dgm:cxn modelId="{443DAF6C-C75F-4297-A380-AF3216D5431E}" type="presParOf" srcId="{DFB3F0EE-A45C-4C9F-A925-DB09F824D964}" destId="{8221C978-24D6-4F7D-92D9-989EBAACDDFD}" srcOrd="2" destOrd="0" presId="urn:microsoft.com/office/officeart/2005/8/layout/process4"/>
    <dgm:cxn modelId="{A43E9065-C317-4C01-B301-A9F00AA5EEA0}" type="presParOf" srcId="{8221C978-24D6-4F7D-92D9-989EBAACDDFD}" destId="{9F845769-93D0-41C9-9E67-A6BBF779BF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89245B-8D5F-4B2B-ACCB-6209F205B6FA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0EAD9B-4EEC-4E01-AC7E-1C824E88CC27}">
      <dgm:prSet/>
      <dgm:spPr/>
      <dgm:t>
        <a:bodyPr/>
        <a:lstStyle/>
        <a:p>
          <a:r>
            <a:rPr lang="en-US" b="0" baseline="0" dirty="0"/>
            <a:t>Il robot </a:t>
          </a:r>
          <a:r>
            <a:rPr lang="en-US" b="0" baseline="0" dirty="0" err="1"/>
            <a:t>si</a:t>
          </a:r>
          <a:r>
            <a:rPr lang="en-US" b="0" baseline="0" dirty="0"/>
            <a:t> </a:t>
          </a:r>
          <a:r>
            <a:rPr lang="en-US" b="0" baseline="0" dirty="0" err="1"/>
            <a:t>posizionerà</a:t>
          </a:r>
          <a:r>
            <a:rPr lang="en-US" b="0" baseline="0" dirty="0"/>
            <a:t> </a:t>
          </a:r>
          <a:r>
            <a:rPr lang="en-US" b="0" baseline="0" dirty="0" err="1"/>
            <a:t>davanti</a:t>
          </a:r>
          <a:r>
            <a:rPr lang="en-US" b="0" baseline="0" dirty="0"/>
            <a:t> la prima </a:t>
          </a:r>
          <a:r>
            <a:rPr lang="en-US" b="0" baseline="0" dirty="0" err="1"/>
            <a:t>sedia</a:t>
          </a:r>
          <a:r>
            <a:rPr lang="en-US" b="0" baseline="0" dirty="0"/>
            <a:t> e...</a:t>
          </a:r>
          <a:endParaRPr lang="en-US" dirty="0"/>
        </a:p>
      </dgm:t>
    </dgm:pt>
    <dgm:pt modelId="{33CA974B-30EB-46A5-AF48-7FF05BDAD7F4}" type="parTrans" cxnId="{F22647B9-0158-4D52-A397-CAFCBA51318A}">
      <dgm:prSet/>
      <dgm:spPr/>
      <dgm:t>
        <a:bodyPr/>
        <a:lstStyle/>
        <a:p>
          <a:endParaRPr lang="en-US"/>
        </a:p>
      </dgm:t>
    </dgm:pt>
    <dgm:pt modelId="{25628AC7-941C-400E-ADD5-8F0E667201B6}" type="sibTrans" cxnId="{F22647B9-0158-4D52-A397-CAFCBA51318A}">
      <dgm:prSet/>
      <dgm:spPr/>
      <dgm:t>
        <a:bodyPr/>
        <a:lstStyle/>
        <a:p>
          <a:endParaRPr lang="en-US"/>
        </a:p>
      </dgm:t>
    </dgm:pt>
    <dgm:pt modelId="{DDF71015-1DC8-4336-A2EA-2FB3205368AC}">
      <dgm:prSet/>
      <dgm:spPr/>
      <dgm:t>
        <a:bodyPr/>
        <a:lstStyle/>
        <a:p>
          <a:r>
            <a:rPr lang="en-US" b="0" baseline="0" dirty="0" err="1"/>
            <a:t>cattura</a:t>
          </a:r>
          <a:r>
            <a:rPr lang="en-US" b="0" baseline="0" dirty="0"/>
            <a:t> </a:t>
          </a:r>
          <a:r>
            <a:rPr lang="en-US" b="0" baseline="0" dirty="0" err="1"/>
            <a:t>un’immagine</a:t>
          </a:r>
          <a:r>
            <a:rPr lang="en-US" b="0" baseline="0" dirty="0"/>
            <a:t> e </a:t>
          </a:r>
          <a:r>
            <a:rPr lang="en-US" b="0" baseline="0" dirty="0" err="1"/>
            <a:t>controlla</a:t>
          </a:r>
          <a:r>
            <a:rPr lang="en-US" b="0" baseline="0" dirty="0"/>
            <a:t> se in </a:t>
          </a:r>
          <a:r>
            <a:rPr lang="en-US" b="0" baseline="0" dirty="0" err="1"/>
            <a:t>essa</a:t>
          </a:r>
          <a:r>
            <a:rPr lang="en-US" b="0" baseline="0" dirty="0"/>
            <a:t> è </a:t>
          </a:r>
          <a:r>
            <a:rPr lang="en-US" b="0" baseline="0" dirty="0" err="1"/>
            <a:t>presente</a:t>
          </a:r>
          <a:r>
            <a:rPr lang="en-US" b="0" baseline="0" dirty="0"/>
            <a:t> un </a:t>
          </a:r>
          <a:r>
            <a:rPr lang="en-US" b="0" baseline="0" dirty="0" err="1"/>
            <a:t>AprilTag</a:t>
          </a:r>
          <a:endParaRPr lang="en-US" dirty="0"/>
        </a:p>
      </dgm:t>
    </dgm:pt>
    <dgm:pt modelId="{706B1132-6009-4A77-A99F-65F56C3FEDAC}" type="parTrans" cxnId="{F4D2CAA0-66FB-4DBA-993D-6BB8B364A01C}">
      <dgm:prSet/>
      <dgm:spPr/>
      <dgm:t>
        <a:bodyPr/>
        <a:lstStyle/>
        <a:p>
          <a:endParaRPr lang="en-US"/>
        </a:p>
      </dgm:t>
    </dgm:pt>
    <dgm:pt modelId="{FA3EE2B2-532F-450D-BDC9-B056F985FD7A}" type="sibTrans" cxnId="{F4D2CAA0-66FB-4DBA-993D-6BB8B364A01C}">
      <dgm:prSet/>
      <dgm:spPr/>
      <dgm:t>
        <a:bodyPr/>
        <a:lstStyle/>
        <a:p>
          <a:endParaRPr lang="en-US"/>
        </a:p>
      </dgm:t>
    </dgm:pt>
    <dgm:pt modelId="{23A50D08-8AC8-48D5-BED0-BC2C7CA9976B}">
      <dgm:prSet custT="1"/>
      <dgm:spPr/>
      <dgm:t>
        <a:bodyPr/>
        <a:lstStyle/>
        <a:p>
          <a:r>
            <a:rPr lang="en-US" sz="1200" b="0" baseline="0"/>
            <a:t>Se è presente un AprilTag, propone all’ospite di sedersi lì</a:t>
          </a:r>
          <a:endParaRPr lang="en-US" sz="1200"/>
        </a:p>
      </dgm:t>
    </dgm:pt>
    <dgm:pt modelId="{EFFF7E4A-0FFA-4CFD-8F76-A0DC245D6E15}" type="parTrans" cxnId="{5BEF2FF4-95A6-4BBA-A2DC-09E272AFDC05}">
      <dgm:prSet/>
      <dgm:spPr/>
      <dgm:t>
        <a:bodyPr/>
        <a:lstStyle/>
        <a:p>
          <a:endParaRPr lang="en-US"/>
        </a:p>
      </dgm:t>
    </dgm:pt>
    <dgm:pt modelId="{0CBFDE3F-4472-48DE-A557-876FEEA720BD}" type="sibTrans" cxnId="{5BEF2FF4-95A6-4BBA-A2DC-09E272AFDC05}">
      <dgm:prSet/>
      <dgm:spPr/>
      <dgm:t>
        <a:bodyPr/>
        <a:lstStyle/>
        <a:p>
          <a:endParaRPr lang="en-US"/>
        </a:p>
      </dgm:t>
    </dgm:pt>
    <dgm:pt modelId="{75FEB2A1-546F-435D-9560-76A646438868}">
      <dgm:prSet/>
      <dgm:spPr/>
      <dgm:t>
        <a:bodyPr/>
        <a:lstStyle/>
        <a:p>
          <a:r>
            <a:rPr lang="en-US" b="0" baseline="0" dirty="0"/>
            <a:t>Se non è </a:t>
          </a:r>
          <a:r>
            <a:rPr lang="en-US" b="0" baseline="0" dirty="0" err="1"/>
            <a:t>presente</a:t>
          </a:r>
          <a:r>
            <a:rPr lang="en-US" b="0" baseline="0" dirty="0"/>
            <a:t> un </a:t>
          </a:r>
          <a:r>
            <a:rPr lang="en-US" b="0" baseline="0" dirty="0" err="1"/>
            <a:t>AprilTag</a:t>
          </a:r>
          <a:r>
            <a:rPr lang="en-US" b="0" baseline="0" dirty="0"/>
            <a:t>, </a:t>
          </a:r>
          <a:r>
            <a:rPr lang="en-US" b="0" baseline="0" dirty="0" err="1"/>
            <a:t>passa</a:t>
          </a:r>
          <a:r>
            <a:rPr lang="en-US" b="0" baseline="0" dirty="0"/>
            <a:t> </a:t>
          </a:r>
          <a:r>
            <a:rPr lang="en-US" b="0" baseline="0" dirty="0" err="1"/>
            <a:t>alla</a:t>
          </a:r>
          <a:r>
            <a:rPr lang="en-US" b="0" baseline="0" dirty="0"/>
            <a:t> </a:t>
          </a:r>
          <a:r>
            <a:rPr lang="en-US" b="0" baseline="0" dirty="0" err="1"/>
            <a:t>prossima</a:t>
          </a:r>
          <a:r>
            <a:rPr lang="en-US" b="0" baseline="0" dirty="0"/>
            <a:t> </a:t>
          </a:r>
          <a:r>
            <a:rPr lang="en-US" b="0" baseline="0" dirty="0" err="1"/>
            <a:t>sedia</a:t>
          </a:r>
          <a:endParaRPr lang="en-US" dirty="0"/>
        </a:p>
      </dgm:t>
    </dgm:pt>
    <dgm:pt modelId="{421514FD-9DC9-4B57-8FF5-99904773A229}" type="parTrans" cxnId="{B15BAEEA-85F4-47C8-866A-2431BCFAAACE}">
      <dgm:prSet/>
      <dgm:spPr/>
      <dgm:t>
        <a:bodyPr/>
        <a:lstStyle/>
        <a:p>
          <a:endParaRPr lang="en-US"/>
        </a:p>
      </dgm:t>
    </dgm:pt>
    <dgm:pt modelId="{EA76AE4B-A1DE-4113-9D39-0F9707AB09CA}" type="sibTrans" cxnId="{B15BAEEA-85F4-47C8-866A-2431BCFAAACE}">
      <dgm:prSet/>
      <dgm:spPr/>
      <dgm:t>
        <a:bodyPr/>
        <a:lstStyle/>
        <a:p>
          <a:endParaRPr lang="en-US"/>
        </a:p>
      </dgm:t>
    </dgm:pt>
    <dgm:pt modelId="{2DAD9DCE-844E-4D9F-8516-E813CEA48A3B}" type="pres">
      <dgm:prSet presAssocID="{C989245B-8D5F-4B2B-ACCB-6209F205B6FA}" presName="Name0" presStyleCnt="0">
        <dgm:presLayoutVars>
          <dgm:dir/>
          <dgm:animLvl val="lvl"/>
          <dgm:resizeHandles val="exact"/>
        </dgm:presLayoutVars>
      </dgm:prSet>
      <dgm:spPr/>
    </dgm:pt>
    <dgm:pt modelId="{3F834321-F0D0-468C-924A-6D7A8031D9F5}" type="pres">
      <dgm:prSet presAssocID="{75FEB2A1-546F-435D-9560-76A646438868}" presName="boxAndChildren" presStyleCnt="0"/>
      <dgm:spPr/>
    </dgm:pt>
    <dgm:pt modelId="{236E980D-8759-412D-95A3-F3E2C3F6A5E7}" type="pres">
      <dgm:prSet presAssocID="{75FEB2A1-546F-435D-9560-76A646438868}" presName="parentTextBox" presStyleLbl="node1" presStyleIdx="0" presStyleCnt="3"/>
      <dgm:spPr/>
    </dgm:pt>
    <dgm:pt modelId="{95E69DB5-916C-4304-8DF3-CD4BFB6841B6}" type="pres">
      <dgm:prSet presAssocID="{0CBFDE3F-4472-48DE-A557-876FEEA720BD}" presName="sp" presStyleCnt="0"/>
      <dgm:spPr/>
    </dgm:pt>
    <dgm:pt modelId="{74D8DDAF-1A6E-49D2-B9BE-105657D2332E}" type="pres">
      <dgm:prSet presAssocID="{23A50D08-8AC8-48D5-BED0-BC2C7CA9976B}" presName="arrowAndChildren" presStyleCnt="0"/>
      <dgm:spPr/>
    </dgm:pt>
    <dgm:pt modelId="{91895DCF-3959-4B40-9E98-D113EB37DA51}" type="pres">
      <dgm:prSet presAssocID="{23A50D08-8AC8-48D5-BED0-BC2C7CA9976B}" presName="parentTextArrow" presStyleLbl="node1" presStyleIdx="1" presStyleCnt="3"/>
      <dgm:spPr/>
    </dgm:pt>
    <dgm:pt modelId="{3E018F19-3819-4E90-9C05-7F57D1101529}" type="pres">
      <dgm:prSet presAssocID="{25628AC7-941C-400E-ADD5-8F0E667201B6}" presName="sp" presStyleCnt="0"/>
      <dgm:spPr/>
    </dgm:pt>
    <dgm:pt modelId="{6AE1BA97-E1C2-4FE4-9817-20E9B30AAA11}" type="pres">
      <dgm:prSet presAssocID="{8C0EAD9B-4EEC-4E01-AC7E-1C824E88CC27}" presName="arrowAndChildren" presStyleCnt="0"/>
      <dgm:spPr/>
    </dgm:pt>
    <dgm:pt modelId="{AF3DE8E1-43F8-4C9E-A8A2-4668FA7BB33F}" type="pres">
      <dgm:prSet presAssocID="{8C0EAD9B-4EEC-4E01-AC7E-1C824E88CC27}" presName="parentTextArrow" presStyleLbl="node1" presStyleIdx="1" presStyleCnt="3"/>
      <dgm:spPr/>
    </dgm:pt>
    <dgm:pt modelId="{AD548685-0AF0-487A-8543-B4C927859658}" type="pres">
      <dgm:prSet presAssocID="{8C0EAD9B-4EEC-4E01-AC7E-1C824E88CC27}" presName="arrow" presStyleLbl="node1" presStyleIdx="2" presStyleCnt="3"/>
      <dgm:spPr/>
    </dgm:pt>
    <dgm:pt modelId="{E3C9AB1A-1919-4593-8547-DE48CAFBC662}" type="pres">
      <dgm:prSet presAssocID="{8C0EAD9B-4EEC-4E01-AC7E-1C824E88CC27}" presName="descendantArrow" presStyleCnt="0"/>
      <dgm:spPr/>
    </dgm:pt>
    <dgm:pt modelId="{D3A658EE-4D55-431D-A345-A1C09314EA77}" type="pres">
      <dgm:prSet presAssocID="{DDF71015-1DC8-4336-A2EA-2FB3205368AC}" presName="childTextArrow" presStyleLbl="fgAccFollowNode1" presStyleIdx="0" presStyleCnt="1">
        <dgm:presLayoutVars>
          <dgm:bulletEnabled val="1"/>
        </dgm:presLayoutVars>
      </dgm:prSet>
      <dgm:spPr/>
    </dgm:pt>
  </dgm:ptLst>
  <dgm:cxnLst>
    <dgm:cxn modelId="{B312F31D-E511-4D66-8659-139E46A15500}" type="presOf" srcId="{8C0EAD9B-4EEC-4E01-AC7E-1C824E88CC27}" destId="{AF3DE8E1-43F8-4C9E-A8A2-4668FA7BB33F}" srcOrd="0" destOrd="0" presId="urn:microsoft.com/office/officeart/2005/8/layout/process4"/>
    <dgm:cxn modelId="{C7326324-48C2-46A8-AA5B-A5D75E8E130C}" type="presOf" srcId="{8C0EAD9B-4EEC-4E01-AC7E-1C824E88CC27}" destId="{AD548685-0AF0-487A-8543-B4C927859658}" srcOrd="1" destOrd="0" presId="urn:microsoft.com/office/officeart/2005/8/layout/process4"/>
    <dgm:cxn modelId="{B8919384-EFD1-4DFE-94FA-2722BDF07502}" type="presOf" srcId="{DDF71015-1DC8-4336-A2EA-2FB3205368AC}" destId="{D3A658EE-4D55-431D-A345-A1C09314EA77}" srcOrd="0" destOrd="0" presId="urn:microsoft.com/office/officeart/2005/8/layout/process4"/>
    <dgm:cxn modelId="{6FB9C69D-F923-497F-BF25-F23247D11BC3}" type="presOf" srcId="{75FEB2A1-546F-435D-9560-76A646438868}" destId="{236E980D-8759-412D-95A3-F3E2C3F6A5E7}" srcOrd="0" destOrd="0" presId="urn:microsoft.com/office/officeart/2005/8/layout/process4"/>
    <dgm:cxn modelId="{F4D2CAA0-66FB-4DBA-993D-6BB8B364A01C}" srcId="{8C0EAD9B-4EEC-4E01-AC7E-1C824E88CC27}" destId="{DDF71015-1DC8-4336-A2EA-2FB3205368AC}" srcOrd="0" destOrd="0" parTransId="{706B1132-6009-4A77-A99F-65F56C3FEDAC}" sibTransId="{FA3EE2B2-532F-450D-BDC9-B056F985FD7A}"/>
    <dgm:cxn modelId="{F22647B9-0158-4D52-A397-CAFCBA51318A}" srcId="{C989245B-8D5F-4B2B-ACCB-6209F205B6FA}" destId="{8C0EAD9B-4EEC-4E01-AC7E-1C824E88CC27}" srcOrd="0" destOrd="0" parTransId="{33CA974B-30EB-46A5-AF48-7FF05BDAD7F4}" sibTransId="{25628AC7-941C-400E-ADD5-8F0E667201B6}"/>
    <dgm:cxn modelId="{D38DFBD7-CA51-47AD-9B9E-FD4236855883}" type="presOf" srcId="{23A50D08-8AC8-48D5-BED0-BC2C7CA9976B}" destId="{91895DCF-3959-4B40-9E98-D113EB37DA51}" srcOrd="0" destOrd="0" presId="urn:microsoft.com/office/officeart/2005/8/layout/process4"/>
    <dgm:cxn modelId="{B15BAEEA-85F4-47C8-866A-2431BCFAAACE}" srcId="{C989245B-8D5F-4B2B-ACCB-6209F205B6FA}" destId="{75FEB2A1-546F-435D-9560-76A646438868}" srcOrd="2" destOrd="0" parTransId="{421514FD-9DC9-4B57-8FF5-99904773A229}" sibTransId="{EA76AE4B-A1DE-4113-9D39-0F9707AB09CA}"/>
    <dgm:cxn modelId="{6A3685F2-4A32-49FB-B42C-A0696722892F}" type="presOf" srcId="{C989245B-8D5F-4B2B-ACCB-6209F205B6FA}" destId="{2DAD9DCE-844E-4D9F-8516-E813CEA48A3B}" srcOrd="0" destOrd="0" presId="urn:microsoft.com/office/officeart/2005/8/layout/process4"/>
    <dgm:cxn modelId="{5BEF2FF4-95A6-4BBA-A2DC-09E272AFDC05}" srcId="{C989245B-8D5F-4B2B-ACCB-6209F205B6FA}" destId="{23A50D08-8AC8-48D5-BED0-BC2C7CA9976B}" srcOrd="1" destOrd="0" parTransId="{EFFF7E4A-0FFA-4CFD-8F76-A0DC245D6E15}" sibTransId="{0CBFDE3F-4472-48DE-A557-876FEEA720BD}"/>
    <dgm:cxn modelId="{BC8E9AE2-653F-42AE-8D6C-24D0C86C5AD8}" type="presParOf" srcId="{2DAD9DCE-844E-4D9F-8516-E813CEA48A3B}" destId="{3F834321-F0D0-468C-924A-6D7A8031D9F5}" srcOrd="0" destOrd="0" presId="urn:microsoft.com/office/officeart/2005/8/layout/process4"/>
    <dgm:cxn modelId="{77B291F4-75F7-4ED3-9F5D-DECA2ECBBAE0}" type="presParOf" srcId="{3F834321-F0D0-468C-924A-6D7A8031D9F5}" destId="{236E980D-8759-412D-95A3-F3E2C3F6A5E7}" srcOrd="0" destOrd="0" presId="urn:microsoft.com/office/officeart/2005/8/layout/process4"/>
    <dgm:cxn modelId="{AD5F4C1F-2A45-49F7-81D8-CA3519EAF3F8}" type="presParOf" srcId="{2DAD9DCE-844E-4D9F-8516-E813CEA48A3B}" destId="{95E69DB5-916C-4304-8DF3-CD4BFB6841B6}" srcOrd="1" destOrd="0" presId="urn:microsoft.com/office/officeart/2005/8/layout/process4"/>
    <dgm:cxn modelId="{CBF67222-E0FD-4C61-9419-C3ED5DF04167}" type="presParOf" srcId="{2DAD9DCE-844E-4D9F-8516-E813CEA48A3B}" destId="{74D8DDAF-1A6E-49D2-B9BE-105657D2332E}" srcOrd="2" destOrd="0" presId="urn:microsoft.com/office/officeart/2005/8/layout/process4"/>
    <dgm:cxn modelId="{46313CB1-FACE-40DD-98F8-50A404B41938}" type="presParOf" srcId="{74D8DDAF-1A6E-49D2-B9BE-105657D2332E}" destId="{91895DCF-3959-4B40-9E98-D113EB37DA51}" srcOrd="0" destOrd="0" presId="urn:microsoft.com/office/officeart/2005/8/layout/process4"/>
    <dgm:cxn modelId="{7E1F2B2D-BC0A-4418-BF96-A29E17149072}" type="presParOf" srcId="{2DAD9DCE-844E-4D9F-8516-E813CEA48A3B}" destId="{3E018F19-3819-4E90-9C05-7F57D1101529}" srcOrd="3" destOrd="0" presId="urn:microsoft.com/office/officeart/2005/8/layout/process4"/>
    <dgm:cxn modelId="{660E2B5E-1395-40A3-ABB2-7A7EE3D1F5A8}" type="presParOf" srcId="{2DAD9DCE-844E-4D9F-8516-E813CEA48A3B}" destId="{6AE1BA97-E1C2-4FE4-9817-20E9B30AAA11}" srcOrd="4" destOrd="0" presId="urn:microsoft.com/office/officeart/2005/8/layout/process4"/>
    <dgm:cxn modelId="{58A5A223-8A35-4C11-BCDF-D7E05F3FB77F}" type="presParOf" srcId="{6AE1BA97-E1C2-4FE4-9817-20E9B30AAA11}" destId="{AF3DE8E1-43F8-4C9E-A8A2-4668FA7BB33F}" srcOrd="0" destOrd="0" presId="urn:microsoft.com/office/officeart/2005/8/layout/process4"/>
    <dgm:cxn modelId="{7AF5E603-3561-4252-B7F3-99C29F24C2B7}" type="presParOf" srcId="{6AE1BA97-E1C2-4FE4-9817-20E9B30AAA11}" destId="{AD548685-0AF0-487A-8543-B4C927859658}" srcOrd="1" destOrd="0" presId="urn:microsoft.com/office/officeart/2005/8/layout/process4"/>
    <dgm:cxn modelId="{3BD842D9-5123-469B-8F5F-87B4C76305CE}" type="presParOf" srcId="{6AE1BA97-E1C2-4FE4-9817-20E9B30AAA11}" destId="{E3C9AB1A-1919-4593-8547-DE48CAFBC662}" srcOrd="2" destOrd="0" presId="urn:microsoft.com/office/officeart/2005/8/layout/process4"/>
    <dgm:cxn modelId="{90FE128B-950E-4303-80DC-ABE4F9DD5473}" type="presParOf" srcId="{E3C9AB1A-1919-4593-8547-DE48CAFBC662}" destId="{D3A658EE-4D55-431D-A345-A1C09314EA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54B21D-7EFE-43EB-B322-BCDC1954300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24F771-7F44-4DF2-A161-02ED592FBE1F}">
      <dgm:prSet custT="1"/>
      <dgm:spPr/>
      <dgm:t>
        <a:bodyPr/>
        <a:lstStyle/>
        <a:p>
          <a:r>
            <a:rPr lang="en-US" sz="1400" b="0" baseline="0" dirty="0"/>
            <a:t>Object recognition per il </a:t>
          </a:r>
          <a:r>
            <a:rPr lang="en-US" sz="1400" b="0" baseline="0" dirty="0" err="1"/>
            <a:t>riconoscimento</a:t>
          </a:r>
          <a:r>
            <a:rPr lang="en-US" sz="1400" b="0" baseline="0" dirty="0"/>
            <a:t> </a:t>
          </a:r>
          <a:r>
            <a:rPr lang="en-US" sz="1400" b="0" baseline="0" dirty="0" err="1"/>
            <a:t>delle</a:t>
          </a:r>
          <a:r>
            <a:rPr lang="en-US" sz="1400" b="0" baseline="0" dirty="0"/>
            <a:t> </a:t>
          </a:r>
          <a:r>
            <a:rPr lang="en-US" sz="1400" b="0" baseline="0" dirty="0" err="1"/>
            <a:t>sedie</a:t>
          </a:r>
          <a:br>
            <a:rPr lang="en-US" sz="1400" b="0" baseline="0" dirty="0"/>
          </a:br>
          <a:r>
            <a:rPr lang="en-US" sz="1000" b="0" baseline="0" dirty="0"/>
            <a:t>(</a:t>
          </a:r>
          <a:r>
            <a:rPr lang="en-US" sz="1000" b="0" baseline="0" dirty="0" err="1"/>
            <a:t>richiede</a:t>
          </a:r>
          <a:r>
            <a:rPr lang="en-US" sz="1000" b="0" baseline="0" dirty="0"/>
            <a:t>: hardware </a:t>
          </a:r>
          <a:r>
            <a:rPr lang="en-US" sz="1000" b="0" baseline="0" dirty="0" err="1"/>
            <a:t>adatto</a:t>
          </a:r>
          <a:r>
            <a:rPr lang="en-US" sz="1000" b="0" baseline="0" dirty="0"/>
            <a:t>, database di </a:t>
          </a:r>
          <a:r>
            <a:rPr lang="en-US" sz="1000" b="0" baseline="0" dirty="0" err="1"/>
            <a:t>immagini</a:t>
          </a:r>
          <a:r>
            <a:rPr lang="en-US" sz="1000" b="0" baseline="0" dirty="0"/>
            <a:t> </a:t>
          </a:r>
          <a:r>
            <a:rPr lang="en-US" sz="1000" b="0" baseline="0" dirty="0" err="1"/>
            <a:t>idoneo</a:t>
          </a:r>
          <a:r>
            <a:rPr lang="en-US" sz="1000" b="0" baseline="0" dirty="0"/>
            <a:t>, </a:t>
          </a:r>
          <a:r>
            <a:rPr lang="en-US" sz="1000" b="0" baseline="0" dirty="0" err="1"/>
            <a:t>modifiche</a:t>
          </a:r>
          <a:r>
            <a:rPr lang="en-US" sz="1000" b="0" baseline="0" dirty="0"/>
            <a:t> profonde alle </a:t>
          </a:r>
          <a:r>
            <a:rPr lang="en-US" sz="1000" b="0" baseline="0" dirty="0" err="1"/>
            <a:t>marrtinoapps</a:t>
          </a:r>
          <a:r>
            <a:rPr lang="en-US" sz="1000" b="0" baseline="0" dirty="0"/>
            <a:t>)</a:t>
          </a:r>
          <a:endParaRPr lang="en-US" sz="1400" dirty="0"/>
        </a:p>
      </dgm:t>
    </dgm:pt>
    <dgm:pt modelId="{075CC60B-F4FC-419A-A9D6-6928F66A0743}" type="parTrans" cxnId="{A91403EA-F56C-4BC0-B626-1081F885C841}">
      <dgm:prSet/>
      <dgm:spPr/>
      <dgm:t>
        <a:bodyPr/>
        <a:lstStyle/>
        <a:p>
          <a:endParaRPr lang="en-US"/>
        </a:p>
      </dgm:t>
    </dgm:pt>
    <dgm:pt modelId="{27C594A9-AF72-4935-ACD5-06DEA5B56E1F}" type="sibTrans" cxnId="{A91403EA-F56C-4BC0-B626-1081F885C841}">
      <dgm:prSet/>
      <dgm:spPr/>
      <dgm:t>
        <a:bodyPr/>
        <a:lstStyle/>
        <a:p>
          <a:endParaRPr lang="en-US"/>
        </a:p>
      </dgm:t>
    </dgm:pt>
    <dgm:pt modelId="{85943FB5-2733-43CB-931D-E03FFC235272}">
      <dgm:prSet custT="1"/>
      <dgm:spPr/>
      <dgm:t>
        <a:bodyPr/>
        <a:lstStyle/>
        <a:p>
          <a:r>
            <a:rPr lang="en-US" sz="1400" b="0" baseline="0" dirty="0"/>
            <a:t>Face recognition per </a:t>
          </a:r>
          <a:r>
            <a:rPr lang="en-US" sz="1400" b="0" baseline="0" dirty="0" err="1"/>
            <a:t>l’identificazione</a:t>
          </a:r>
          <a:r>
            <a:rPr lang="en-US" sz="1400" b="0" baseline="0" dirty="0"/>
            <a:t> </a:t>
          </a:r>
          <a:r>
            <a:rPr lang="en-US" sz="1400" b="0" baseline="0" dirty="0" err="1"/>
            <a:t>degli</a:t>
          </a:r>
          <a:r>
            <a:rPr lang="en-US" sz="1400" b="0" baseline="0" dirty="0"/>
            <a:t> </a:t>
          </a:r>
          <a:r>
            <a:rPr lang="en-US" sz="1400" b="0" baseline="0" dirty="0" err="1"/>
            <a:t>esseri</a:t>
          </a:r>
          <a:r>
            <a:rPr lang="en-US" sz="1400" b="0" baseline="0" dirty="0"/>
            <a:t> </a:t>
          </a:r>
          <a:r>
            <a:rPr lang="en-US" sz="1400" b="0" baseline="0" dirty="0" err="1"/>
            <a:t>umani</a:t>
          </a:r>
          <a:br>
            <a:rPr lang="en-US" sz="1400" b="0" baseline="0" dirty="0"/>
          </a:br>
          <a:r>
            <a:rPr lang="en-US" sz="1000" b="0" baseline="0" dirty="0"/>
            <a:t>(</a:t>
          </a:r>
          <a:r>
            <a:rPr lang="en-US" sz="1000" b="0" baseline="0" dirty="0" err="1"/>
            <a:t>richiede</a:t>
          </a:r>
          <a:r>
            <a:rPr lang="en-US" sz="1000" b="0" baseline="0" dirty="0"/>
            <a:t>: hardware </a:t>
          </a:r>
          <a:r>
            <a:rPr lang="en-US" sz="1000" b="0" baseline="0" dirty="0" err="1"/>
            <a:t>adatto</a:t>
          </a:r>
          <a:r>
            <a:rPr lang="en-US" sz="1000" b="0" baseline="0" dirty="0"/>
            <a:t>, </a:t>
          </a:r>
          <a:r>
            <a:rPr lang="en-US" sz="1000" b="0" baseline="0" dirty="0" err="1"/>
            <a:t>modifiche</a:t>
          </a:r>
          <a:r>
            <a:rPr lang="en-US" sz="1000" b="0" baseline="0" dirty="0"/>
            <a:t> profonde alle </a:t>
          </a:r>
          <a:r>
            <a:rPr lang="en-US" sz="1000" b="0" baseline="0" dirty="0" err="1"/>
            <a:t>marrtinoapps</a:t>
          </a:r>
          <a:r>
            <a:rPr lang="en-US" sz="1000" b="0" baseline="0" dirty="0"/>
            <a:t>)</a:t>
          </a:r>
          <a:endParaRPr lang="en-US" sz="1400" dirty="0"/>
        </a:p>
      </dgm:t>
    </dgm:pt>
    <dgm:pt modelId="{4A01E26F-1776-4610-91F4-B9B8EA60711E}" type="parTrans" cxnId="{A96219B9-AA42-4E5E-B31E-87C44869A3F1}">
      <dgm:prSet/>
      <dgm:spPr/>
      <dgm:t>
        <a:bodyPr/>
        <a:lstStyle/>
        <a:p>
          <a:endParaRPr lang="en-US"/>
        </a:p>
      </dgm:t>
    </dgm:pt>
    <dgm:pt modelId="{FB3BA0EF-65B4-439C-BABA-FD90402D1608}" type="sibTrans" cxnId="{A96219B9-AA42-4E5E-B31E-87C44869A3F1}">
      <dgm:prSet/>
      <dgm:spPr/>
      <dgm:t>
        <a:bodyPr/>
        <a:lstStyle/>
        <a:p>
          <a:endParaRPr lang="en-US"/>
        </a:p>
      </dgm:t>
    </dgm:pt>
    <dgm:pt modelId="{8C616C3A-7494-4D7E-96A3-D8D3C6F8DF41}">
      <dgm:prSet custT="1"/>
      <dgm:spPr/>
      <dgm:t>
        <a:bodyPr/>
        <a:lstStyle/>
        <a:p>
          <a:r>
            <a:rPr lang="en-US" sz="1400" b="0" baseline="0" dirty="0"/>
            <a:t>Speech recognition dal robot</a:t>
          </a:r>
          <a:br>
            <a:rPr lang="en-US" sz="1400" b="0" baseline="0" dirty="0"/>
          </a:br>
          <a:r>
            <a:rPr lang="en-US" sz="1000" b="0" baseline="0" dirty="0"/>
            <a:t>(</a:t>
          </a:r>
          <a:r>
            <a:rPr lang="en-US" sz="1000" b="0" baseline="0" dirty="0" err="1"/>
            <a:t>richiede</a:t>
          </a:r>
          <a:r>
            <a:rPr lang="en-US" sz="1000" b="0" baseline="0" dirty="0"/>
            <a:t>: </a:t>
          </a:r>
          <a:r>
            <a:rPr lang="en-US" sz="1000" b="0" baseline="0" dirty="0" err="1"/>
            <a:t>microfono</a:t>
          </a:r>
          <a:r>
            <a:rPr lang="en-US" sz="1000" b="0" baseline="0" dirty="0"/>
            <a:t> </a:t>
          </a:r>
          <a:r>
            <a:rPr lang="en-US" sz="1000" b="0" baseline="0" dirty="0" err="1"/>
            <a:t>sul</a:t>
          </a:r>
          <a:r>
            <a:rPr lang="en-US" sz="1000" b="0" baseline="0" dirty="0"/>
            <a:t> robot, account Google, </a:t>
          </a:r>
          <a:r>
            <a:rPr lang="en-US" sz="1000" b="0" baseline="0" dirty="0" err="1"/>
            <a:t>modifiche</a:t>
          </a:r>
          <a:r>
            <a:rPr lang="en-US" sz="1000" b="0" baseline="0" dirty="0"/>
            <a:t> profonde alle </a:t>
          </a:r>
          <a:r>
            <a:rPr lang="en-US" sz="1000" b="0" baseline="0" dirty="0" err="1"/>
            <a:t>marrtinoapps</a:t>
          </a:r>
          <a:r>
            <a:rPr lang="en-US" sz="1000" b="0" baseline="0" dirty="0"/>
            <a:t>)</a:t>
          </a:r>
          <a:endParaRPr lang="en-US" sz="1400" dirty="0"/>
        </a:p>
      </dgm:t>
    </dgm:pt>
    <dgm:pt modelId="{A00A92BC-D91D-4ECA-8120-91AA10BDB6F4}" type="parTrans" cxnId="{9908D145-5799-475B-A19F-05158A548764}">
      <dgm:prSet/>
      <dgm:spPr/>
      <dgm:t>
        <a:bodyPr/>
        <a:lstStyle/>
        <a:p>
          <a:endParaRPr lang="en-US"/>
        </a:p>
      </dgm:t>
    </dgm:pt>
    <dgm:pt modelId="{79F7CFCE-6162-49B3-96B1-F296ADC8C460}" type="sibTrans" cxnId="{9908D145-5799-475B-A19F-05158A548764}">
      <dgm:prSet/>
      <dgm:spPr/>
      <dgm:t>
        <a:bodyPr/>
        <a:lstStyle/>
        <a:p>
          <a:endParaRPr lang="en-US"/>
        </a:p>
      </dgm:t>
    </dgm:pt>
    <dgm:pt modelId="{EEFD6007-BAEE-4BAC-BEBC-8099AF122A3F}">
      <dgm:prSet custT="1"/>
      <dgm:spPr/>
      <dgm:t>
        <a:bodyPr/>
        <a:lstStyle/>
        <a:p>
          <a:r>
            <a:rPr lang="en-US" sz="1600" b="0" baseline="0" dirty="0" err="1"/>
            <a:t>Gestione</a:t>
          </a:r>
          <a:r>
            <a:rPr lang="en-US" sz="1600" b="0" baseline="0" dirty="0"/>
            <a:t> </a:t>
          </a:r>
          <a:r>
            <a:rPr lang="en-US" sz="1600" b="0" baseline="0" dirty="0" err="1"/>
            <a:t>dei</a:t>
          </a:r>
          <a:r>
            <a:rPr lang="en-US" sz="1600" b="0" baseline="0" dirty="0"/>
            <a:t> </a:t>
          </a:r>
          <a:r>
            <a:rPr lang="en-US" sz="1600" b="0" baseline="0" dirty="0" err="1"/>
            <a:t>posti</a:t>
          </a:r>
          <a:r>
            <a:rPr lang="en-US" sz="1600" b="0" baseline="0" dirty="0"/>
            <a:t> </a:t>
          </a:r>
          <a:r>
            <a:rPr lang="en-US" sz="1600" b="0" baseline="0" dirty="0" err="1"/>
            <a:t>liberi</a:t>
          </a:r>
          <a:r>
            <a:rPr lang="en-US" sz="1600" b="0" baseline="0" dirty="0"/>
            <a:t> </a:t>
          </a:r>
          <a:r>
            <a:rPr lang="en-US" sz="1600" b="0" baseline="0" dirty="0" err="1"/>
            <a:t>tramite</a:t>
          </a:r>
          <a:r>
            <a:rPr lang="en-US" sz="1600" b="0" baseline="0" dirty="0"/>
            <a:t> database</a:t>
          </a:r>
          <a:br>
            <a:rPr lang="en-US" sz="1600" b="0" baseline="0" dirty="0"/>
          </a:br>
          <a:r>
            <a:rPr lang="en-US" sz="1000" b="0" baseline="0" dirty="0"/>
            <a:t>(</a:t>
          </a:r>
          <a:r>
            <a:rPr lang="en-US" sz="1000" b="0" baseline="0" dirty="0" err="1"/>
            <a:t>richiede</a:t>
          </a:r>
          <a:r>
            <a:rPr lang="en-US" sz="1000" b="0" baseline="0" dirty="0"/>
            <a:t>: </a:t>
          </a:r>
          <a:r>
            <a:rPr lang="en-US" sz="1000" b="0" baseline="0" dirty="0" err="1"/>
            <a:t>modifiche</a:t>
          </a:r>
          <a:r>
            <a:rPr lang="en-US" sz="1000" b="0" baseline="0" dirty="0"/>
            <a:t> profonde alle </a:t>
          </a:r>
          <a:r>
            <a:rPr lang="en-US" sz="1000" b="0" baseline="0" dirty="0" err="1"/>
            <a:t>marrtinoapps</a:t>
          </a:r>
          <a:r>
            <a:rPr lang="en-US" sz="1000" b="0" baseline="0" dirty="0"/>
            <a:t>)</a:t>
          </a:r>
          <a:endParaRPr lang="en-US" sz="1600" dirty="0"/>
        </a:p>
      </dgm:t>
    </dgm:pt>
    <dgm:pt modelId="{AF48CDE8-1D67-4B8A-BBEE-25BDD5B85EE5}" type="parTrans" cxnId="{99A67BFD-F65A-446D-8370-F02358383B0F}">
      <dgm:prSet/>
      <dgm:spPr/>
      <dgm:t>
        <a:bodyPr/>
        <a:lstStyle/>
        <a:p>
          <a:endParaRPr lang="en-US"/>
        </a:p>
      </dgm:t>
    </dgm:pt>
    <dgm:pt modelId="{2DE885C2-1475-4050-BC8B-8F5105649651}" type="sibTrans" cxnId="{99A67BFD-F65A-446D-8370-F02358383B0F}">
      <dgm:prSet/>
      <dgm:spPr/>
      <dgm:t>
        <a:bodyPr/>
        <a:lstStyle/>
        <a:p>
          <a:endParaRPr lang="en-US"/>
        </a:p>
      </dgm:t>
    </dgm:pt>
    <dgm:pt modelId="{020D8EB1-2B17-43D9-963A-E42F76D427BA}" type="pres">
      <dgm:prSet presAssocID="{FD54B21D-7EFE-43EB-B322-BCDC19543002}" presName="linear" presStyleCnt="0">
        <dgm:presLayoutVars>
          <dgm:animLvl val="lvl"/>
          <dgm:resizeHandles val="exact"/>
        </dgm:presLayoutVars>
      </dgm:prSet>
      <dgm:spPr/>
    </dgm:pt>
    <dgm:pt modelId="{E703154A-5177-4365-AC88-8C06972A6522}" type="pres">
      <dgm:prSet presAssocID="{E824F771-7F44-4DF2-A161-02ED592FBE1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43926EC-D224-45B3-99C9-AF13A7A2F64D}" type="pres">
      <dgm:prSet presAssocID="{27C594A9-AF72-4935-ACD5-06DEA5B56E1F}" presName="spacer" presStyleCnt="0"/>
      <dgm:spPr/>
    </dgm:pt>
    <dgm:pt modelId="{32BCAD13-2215-44DB-AE9E-3E0F83FAD6B9}" type="pres">
      <dgm:prSet presAssocID="{85943FB5-2733-43CB-931D-E03FFC2352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424CB4-E6BB-46CD-B72E-137374545141}" type="pres">
      <dgm:prSet presAssocID="{FB3BA0EF-65B4-439C-BABA-FD90402D1608}" presName="spacer" presStyleCnt="0"/>
      <dgm:spPr/>
    </dgm:pt>
    <dgm:pt modelId="{3845BC69-2D37-4CBE-B438-D75B4C5A4DA7}" type="pres">
      <dgm:prSet presAssocID="{8C616C3A-7494-4D7E-96A3-D8D3C6F8DF4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BCC2A7-17F4-40D9-A5A6-B51F044FC7FD}" type="pres">
      <dgm:prSet presAssocID="{79F7CFCE-6162-49B3-96B1-F296ADC8C460}" presName="spacer" presStyleCnt="0"/>
      <dgm:spPr/>
    </dgm:pt>
    <dgm:pt modelId="{36EE1734-14D5-4BD4-8EB2-23A8F2FB5D70}" type="pres">
      <dgm:prSet presAssocID="{EEFD6007-BAEE-4BAC-BEBC-8099AF122A3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E9D6003-3818-4737-AF8B-FB7F7772B6F7}" type="presOf" srcId="{85943FB5-2733-43CB-931D-E03FFC235272}" destId="{32BCAD13-2215-44DB-AE9E-3E0F83FAD6B9}" srcOrd="0" destOrd="0" presId="urn:microsoft.com/office/officeart/2005/8/layout/vList2"/>
    <dgm:cxn modelId="{9908D145-5799-475B-A19F-05158A548764}" srcId="{FD54B21D-7EFE-43EB-B322-BCDC19543002}" destId="{8C616C3A-7494-4D7E-96A3-D8D3C6F8DF41}" srcOrd="2" destOrd="0" parTransId="{A00A92BC-D91D-4ECA-8120-91AA10BDB6F4}" sibTransId="{79F7CFCE-6162-49B3-96B1-F296ADC8C460}"/>
    <dgm:cxn modelId="{49BB4197-8558-4582-9114-AC64459F2AE9}" type="presOf" srcId="{EEFD6007-BAEE-4BAC-BEBC-8099AF122A3F}" destId="{36EE1734-14D5-4BD4-8EB2-23A8F2FB5D70}" srcOrd="0" destOrd="0" presId="urn:microsoft.com/office/officeart/2005/8/layout/vList2"/>
    <dgm:cxn modelId="{B4C0CC9F-9AF7-4C0D-BD32-8E99A160D0C8}" type="presOf" srcId="{8C616C3A-7494-4D7E-96A3-D8D3C6F8DF41}" destId="{3845BC69-2D37-4CBE-B438-D75B4C5A4DA7}" srcOrd="0" destOrd="0" presId="urn:microsoft.com/office/officeart/2005/8/layout/vList2"/>
    <dgm:cxn modelId="{A96219B9-AA42-4E5E-B31E-87C44869A3F1}" srcId="{FD54B21D-7EFE-43EB-B322-BCDC19543002}" destId="{85943FB5-2733-43CB-931D-E03FFC235272}" srcOrd="1" destOrd="0" parTransId="{4A01E26F-1776-4610-91F4-B9B8EA60711E}" sibTransId="{FB3BA0EF-65B4-439C-BABA-FD90402D1608}"/>
    <dgm:cxn modelId="{A91403EA-F56C-4BC0-B626-1081F885C841}" srcId="{FD54B21D-7EFE-43EB-B322-BCDC19543002}" destId="{E824F771-7F44-4DF2-A161-02ED592FBE1F}" srcOrd="0" destOrd="0" parTransId="{075CC60B-F4FC-419A-A9D6-6928F66A0743}" sibTransId="{27C594A9-AF72-4935-ACD5-06DEA5B56E1F}"/>
    <dgm:cxn modelId="{65E730F0-C3E2-4063-8F61-43FECEB54D93}" type="presOf" srcId="{FD54B21D-7EFE-43EB-B322-BCDC19543002}" destId="{020D8EB1-2B17-43D9-963A-E42F76D427BA}" srcOrd="0" destOrd="0" presId="urn:microsoft.com/office/officeart/2005/8/layout/vList2"/>
    <dgm:cxn modelId="{99A67BFD-F65A-446D-8370-F02358383B0F}" srcId="{FD54B21D-7EFE-43EB-B322-BCDC19543002}" destId="{EEFD6007-BAEE-4BAC-BEBC-8099AF122A3F}" srcOrd="3" destOrd="0" parTransId="{AF48CDE8-1D67-4B8A-BBEE-25BDD5B85EE5}" sibTransId="{2DE885C2-1475-4050-BC8B-8F5105649651}"/>
    <dgm:cxn modelId="{26E486FF-E477-46EC-91CA-8935874B9D02}" type="presOf" srcId="{E824F771-7F44-4DF2-A161-02ED592FBE1F}" destId="{E703154A-5177-4365-AC88-8C06972A6522}" srcOrd="0" destOrd="0" presId="urn:microsoft.com/office/officeart/2005/8/layout/vList2"/>
    <dgm:cxn modelId="{68336127-0001-4BA9-9512-FF0A1F7F0FD2}" type="presParOf" srcId="{020D8EB1-2B17-43D9-963A-E42F76D427BA}" destId="{E703154A-5177-4365-AC88-8C06972A6522}" srcOrd="0" destOrd="0" presId="urn:microsoft.com/office/officeart/2005/8/layout/vList2"/>
    <dgm:cxn modelId="{1CABF59E-D09C-4809-B724-6150266FC2B0}" type="presParOf" srcId="{020D8EB1-2B17-43D9-963A-E42F76D427BA}" destId="{B43926EC-D224-45B3-99C9-AF13A7A2F64D}" srcOrd="1" destOrd="0" presId="urn:microsoft.com/office/officeart/2005/8/layout/vList2"/>
    <dgm:cxn modelId="{93CF2024-C6A1-4D02-AE91-B1BBE85B8104}" type="presParOf" srcId="{020D8EB1-2B17-43D9-963A-E42F76D427BA}" destId="{32BCAD13-2215-44DB-AE9E-3E0F83FAD6B9}" srcOrd="2" destOrd="0" presId="urn:microsoft.com/office/officeart/2005/8/layout/vList2"/>
    <dgm:cxn modelId="{1CE98BEC-8FBB-44A6-ADDC-B40F8F07D575}" type="presParOf" srcId="{020D8EB1-2B17-43D9-963A-E42F76D427BA}" destId="{E7424CB4-E6BB-46CD-B72E-137374545141}" srcOrd="3" destOrd="0" presId="urn:microsoft.com/office/officeart/2005/8/layout/vList2"/>
    <dgm:cxn modelId="{F0125F1E-FB50-4DB6-8DA2-B2B942E831E5}" type="presParOf" srcId="{020D8EB1-2B17-43D9-963A-E42F76D427BA}" destId="{3845BC69-2D37-4CBE-B438-D75B4C5A4DA7}" srcOrd="4" destOrd="0" presId="urn:microsoft.com/office/officeart/2005/8/layout/vList2"/>
    <dgm:cxn modelId="{CBB62D0F-171D-49F7-9441-2E93C8B8184D}" type="presParOf" srcId="{020D8EB1-2B17-43D9-963A-E42F76D427BA}" destId="{B9BCC2A7-17F4-40D9-A5A6-B51F044FC7FD}" srcOrd="5" destOrd="0" presId="urn:microsoft.com/office/officeart/2005/8/layout/vList2"/>
    <dgm:cxn modelId="{40C03972-F7EA-4A2D-87B4-C08E8D3EB451}" type="presParOf" srcId="{020D8EB1-2B17-43D9-963A-E42F76D427BA}" destId="{36EE1734-14D5-4BD4-8EB2-23A8F2FB5D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0B77B-DB78-4C6A-8468-7506917A07C2}">
      <dsp:nvSpPr>
        <dsp:cNvPr id="0" name=""/>
        <dsp:cNvSpPr/>
      </dsp:nvSpPr>
      <dsp:spPr>
        <a:xfrm>
          <a:off x="2875854" y="1925189"/>
          <a:ext cx="2258244" cy="358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129"/>
              </a:lnTo>
              <a:lnTo>
                <a:pt x="2258244" y="244129"/>
              </a:lnTo>
              <a:lnTo>
                <a:pt x="2258244" y="358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30E2C-2846-499D-AE75-BDD6850F22F8}">
      <dsp:nvSpPr>
        <dsp:cNvPr id="0" name=""/>
        <dsp:cNvSpPr/>
      </dsp:nvSpPr>
      <dsp:spPr>
        <a:xfrm>
          <a:off x="2875854" y="1925189"/>
          <a:ext cx="752748" cy="358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129"/>
              </a:lnTo>
              <a:lnTo>
                <a:pt x="752748" y="244129"/>
              </a:lnTo>
              <a:lnTo>
                <a:pt x="752748" y="358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0EB9B-F648-42C3-A896-F63739D2E66C}">
      <dsp:nvSpPr>
        <dsp:cNvPr id="0" name=""/>
        <dsp:cNvSpPr/>
      </dsp:nvSpPr>
      <dsp:spPr>
        <a:xfrm>
          <a:off x="2123106" y="1925189"/>
          <a:ext cx="752748" cy="358239"/>
        </a:xfrm>
        <a:custGeom>
          <a:avLst/>
          <a:gdLst/>
          <a:ahLst/>
          <a:cxnLst/>
          <a:rect l="0" t="0" r="0" b="0"/>
          <a:pathLst>
            <a:path>
              <a:moveTo>
                <a:pt x="752748" y="0"/>
              </a:moveTo>
              <a:lnTo>
                <a:pt x="752748" y="244129"/>
              </a:lnTo>
              <a:lnTo>
                <a:pt x="0" y="244129"/>
              </a:lnTo>
              <a:lnTo>
                <a:pt x="0" y="358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FC65C-C8EC-4CDE-AA4D-5BA7B1E456CF}">
      <dsp:nvSpPr>
        <dsp:cNvPr id="0" name=""/>
        <dsp:cNvSpPr/>
      </dsp:nvSpPr>
      <dsp:spPr>
        <a:xfrm>
          <a:off x="617610" y="1925189"/>
          <a:ext cx="2258244" cy="358239"/>
        </a:xfrm>
        <a:custGeom>
          <a:avLst/>
          <a:gdLst/>
          <a:ahLst/>
          <a:cxnLst/>
          <a:rect l="0" t="0" r="0" b="0"/>
          <a:pathLst>
            <a:path>
              <a:moveTo>
                <a:pt x="2258244" y="0"/>
              </a:moveTo>
              <a:lnTo>
                <a:pt x="2258244" y="244129"/>
              </a:lnTo>
              <a:lnTo>
                <a:pt x="0" y="244129"/>
              </a:lnTo>
              <a:lnTo>
                <a:pt x="0" y="358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B6874-E453-42AE-B165-D12D28B17845}">
      <dsp:nvSpPr>
        <dsp:cNvPr id="0" name=""/>
        <dsp:cNvSpPr/>
      </dsp:nvSpPr>
      <dsp:spPr>
        <a:xfrm>
          <a:off x="2259969" y="1143015"/>
          <a:ext cx="1231769" cy="7821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6E3D8-F125-4A64-BF77-28F25F909887}">
      <dsp:nvSpPr>
        <dsp:cNvPr id="0" name=""/>
        <dsp:cNvSpPr/>
      </dsp:nvSpPr>
      <dsp:spPr>
        <a:xfrm>
          <a:off x="2396833" y="1273035"/>
          <a:ext cx="1231769" cy="782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baseline="0" dirty="0" err="1"/>
            <a:t>Modello</a:t>
          </a:r>
          <a:r>
            <a:rPr lang="en-US" sz="900" b="0" kern="1200" baseline="0" dirty="0"/>
            <a:t> di robot </a:t>
          </a:r>
          <a:r>
            <a:rPr lang="en-US" sz="900" b="0" kern="1200" baseline="0" dirty="0" err="1"/>
            <a:t>utilizzato</a:t>
          </a:r>
          <a:endParaRPr lang="en-US" sz="900" kern="1200" dirty="0"/>
        </a:p>
      </dsp:txBody>
      <dsp:txXfrm>
        <a:off x="2419742" y="1295944"/>
        <a:ext cx="1185951" cy="736355"/>
      </dsp:txXfrm>
    </dsp:sp>
    <dsp:sp modelId="{518DC16C-760E-4D2F-BE49-5A1CE383B862}">
      <dsp:nvSpPr>
        <dsp:cNvPr id="0" name=""/>
        <dsp:cNvSpPr/>
      </dsp:nvSpPr>
      <dsp:spPr>
        <a:xfrm>
          <a:off x="1725" y="2283428"/>
          <a:ext cx="1231769" cy="7821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C7CB0-0122-4D0B-9C8D-B0BDEE29E25A}">
      <dsp:nvSpPr>
        <dsp:cNvPr id="0" name=""/>
        <dsp:cNvSpPr/>
      </dsp:nvSpPr>
      <dsp:spPr>
        <a:xfrm>
          <a:off x="138588" y="2413448"/>
          <a:ext cx="1231769" cy="782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baseline="0" dirty="0"/>
            <a:t>Quattro route</a:t>
          </a:r>
          <a:br>
            <a:rPr lang="en-US" sz="900" b="0" kern="1200" baseline="0" dirty="0"/>
          </a:br>
          <a:r>
            <a:rPr lang="en-US" sz="900" b="0" kern="1200" baseline="0" dirty="0"/>
            <a:t>(di cui due </a:t>
          </a:r>
          <a:r>
            <a:rPr lang="en-US" sz="900" b="0" kern="1200" baseline="0" dirty="0" err="1"/>
            <a:t>motrici</a:t>
          </a:r>
          <a:r>
            <a:rPr lang="en-US" sz="900" b="0" kern="1200" baseline="0" dirty="0"/>
            <a:t>)</a:t>
          </a:r>
          <a:endParaRPr lang="en-US" sz="900" kern="1200" dirty="0"/>
        </a:p>
      </dsp:txBody>
      <dsp:txXfrm>
        <a:off x="161497" y="2436357"/>
        <a:ext cx="1185951" cy="736355"/>
      </dsp:txXfrm>
    </dsp:sp>
    <dsp:sp modelId="{39FF37D3-1680-4D2C-A06C-3EC0D3F46679}">
      <dsp:nvSpPr>
        <dsp:cNvPr id="0" name=""/>
        <dsp:cNvSpPr/>
      </dsp:nvSpPr>
      <dsp:spPr>
        <a:xfrm>
          <a:off x="1507221" y="2283428"/>
          <a:ext cx="1231769" cy="7821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CEFAE-0738-4778-917A-D6768E0E7750}">
      <dsp:nvSpPr>
        <dsp:cNvPr id="0" name=""/>
        <dsp:cNvSpPr/>
      </dsp:nvSpPr>
      <dsp:spPr>
        <a:xfrm>
          <a:off x="1644084" y="2413448"/>
          <a:ext cx="1231769" cy="782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Altoparlanti</a:t>
          </a:r>
          <a:r>
            <a:rPr lang="en-US" sz="900" kern="1200" dirty="0"/>
            <a:t> stereo</a:t>
          </a:r>
        </a:p>
      </dsp:txBody>
      <dsp:txXfrm>
        <a:off x="1666993" y="2436357"/>
        <a:ext cx="1185951" cy="736355"/>
      </dsp:txXfrm>
    </dsp:sp>
    <dsp:sp modelId="{8D6EC137-492E-4D66-9504-D0A484DDDCAA}">
      <dsp:nvSpPr>
        <dsp:cNvPr id="0" name=""/>
        <dsp:cNvSpPr/>
      </dsp:nvSpPr>
      <dsp:spPr>
        <a:xfrm>
          <a:off x="3012718" y="2283428"/>
          <a:ext cx="1231769" cy="7821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BA0E5-40F2-4C1D-B985-06DAF97FAE6D}">
      <dsp:nvSpPr>
        <dsp:cNvPr id="0" name=""/>
        <dsp:cNvSpPr/>
      </dsp:nvSpPr>
      <dsp:spPr>
        <a:xfrm>
          <a:off x="3149581" y="2413448"/>
          <a:ext cx="1231769" cy="782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baseline="0" dirty="0" err="1"/>
            <a:t>Videocamera</a:t>
          </a:r>
          <a:endParaRPr lang="en-US" sz="900" kern="1200" dirty="0"/>
        </a:p>
      </dsp:txBody>
      <dsp:txXfrm>
        <a:off x="3172490" y="2436357"/>
        <a:ext cx="1185951" cy="736355"/>
      </dsp:txXfrm>
    </dsp:sp>
    <dsp:sp modelId="{75E79656-D2E4-42CB-9B66-FF6653AB1CED}">
      <dsp:nvSpPr>
        <dsp:cNvPr id="0" name=""/>
        <dsp:cNvSpPr/>
      </dsp:nvSpPr>
      <dsp:spPr>
        <a:xfrm>
          <a:off x="4518214" y="2283428"/>
          <a:ext cx="1231769" cy="7821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672AA-C6BC-410B-913E-9B34F979A504}">
      <dsp:nvSpPr>
        <dsp:cNvPr id="0" name=""/>
        <dsp:cNvSpPr/>
      </dsp:nvSpPr>
      <dsp:spPr>
        <a:xfrm>
          <a:off x="4655077" y="2413448"/>
          <a:ext cx="1231769" cy="782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Sensore</a:t>
          </a:r>
          <a:r>
            <a:rPr lang="en-US" sz="900" kern="1200" dirty="0"/>
            <a:t> laser</a:t>
          </a:r>
        </a:p>
      </dsp:txBody>
      <dsp:txXfrm>
        <a:off x="4677986" y="2436357"/>
        <a:ext cx="1185951" cy="736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A9832-5E0F-42E2-971A-19353E134CD6}">
      <dsp:nvSpPr>
        <dsp:cNvPr id="0" name=""/>
        <dsp:cNvSpPr/>
      </dsp:nvSpPr>
      <dsp:spPr>
        <a:xfrm>
          <a:off x="2435" y="449921"/>
          <a:ext cx="1932073" cy="11592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baseline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 err="1"/>
            <a:t>Telecomando</a:t>
          </a:r>
          <a:endParaRPr lang="en-US" sz="1800" kern="1200" dirty="0"/>
        </a:p>
      </dsp:txBody>
      <dsp:txXfrm>
        <a:off x="2435" y="449921"/>
        <a:ext cx="1932073" cy="1159243"/>
      </dsp:txXfrm>
    </dsp:sp>
    <dsp:sp modelId="{B2B69BAF-1462-47F5-A822-A9395D4D96D5}">
      <dsp:nvSpPr>
        <dsp:cNvPr id="0" name=""/>
        <dsp:cNvSpPr/>
      </dsp:nvSpPr>
      <dsp:spPr>
        <a:xfrm>
          <a:off x="2127715" y="449921"/>
          <a:ext cx="1932073" cy="11592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baseline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/>
            <a:t>Camera</a:t>
          </a:r>
          <a:endParaRPr lang="en-US" sz="1800" kern="1200" dirty="0"/>
        </a:p>
      </dsp:txBody>
      <dsp:txXfrm>
        <a:off x="2127715" y="449921"/>
        <a:ext cx="1932073" cy="1159243"/>
      </dsp:txXfrm>
    </dsp:sp>
    <dsp:sp modelId="{7A6BCF73-EBB4-42EB-BBF2-BB3C2B4BA2E2}">
      <dsp:nvSpPr>
        <dsp:cNvPr id="0" name=""/>
        <dsp:cNvSpPr/>
      </dsp:nvSpPr>
      <dsp:spPr>
        <a:xfrm>
          <a:off x="4252996" y="449921"/>
          <a:ext cx="1932073" cy="11592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baseline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/>
            <a:t>Laser</a:t>
          </a:r>
          <a:endParaRPr lang="en-US" sz="1800" kern="1200" dirty="0"/>
        </a:p>
      </dsp:txBody>
      <dsp:txXfrm>
        <a:off x="4252996" y="449921"/>
        <a:ext cx="1932073" cy="1159243"/>
      </dsp:txXfrm>
    </dsp:sp>
    <dsp:sp modelId="{0798668A-9EF0-4DFC-8652-0FBB9CA20779}">
      <dsp:nvSpPr>
        <dsp:cNvPr id="0" name=""/>
        <dsp:cNvSpPr/>
      </dsp:nvSpPr>
      <dsp:spPr>
        <a:xfrm>
          <a:off x="6378276" y="449921"/>
          <a:ext cx="1932073" cy="11592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baseline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/>
            <a:t>Audio</a:t>
          </a:r>
          <a:endParaRPr lang="en-US" sz="1800" kern="1200" dirty="0"/>
        </a:p>
      </dsp:txBody>
      <dsp:txXfrm>
        <a:off x="6378276" y="449921"/>
        <a:ext cx="1932073" cy="1159243"/>
      </dsp:txXfrm>
    </dsp:sp>
    <dsp:sp modelId="{146C9852-70A9-4AE2-A178-796C11F192B0}">
      <dsp:nvSpPr>
        <dsp:cNvPr id="0" name=""/>
        <dsp:cNvSpPr/>
      </dsp:nvSpPr>
      <dsp:spPr>
        <a:xfrm>
          <a:off x="2435" y="1802372"/>
          <a:ext cx="1932073" cy="11592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baseline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 err="1"/>
            <a:t>Simulazione</a:t>
          </a:r>
          <a:endParaRPr lang="en-US" sz="1800" kern="1200" dirty="0"/>
        </a:p>
      </dsp:txBody>
      <dsp:txXfrm>
        <a:off x="2435" y="1802372"/>
        <a:ext cx="1932073" cy="1159243"/>
      </dsp:txXfrm>
    </dsp:sp>
    <dsp:sp modelId="{BBD60D3F-EECE-4063-8241-4D723835CE0A}">
      <dsp:nvSpPr>
        <dsp:cNvPr id="0" name=""/>
        <dsp:cNvSpPr/>
      </dsp:nvSpPr>
      <dsp:spPr>
        <a:xfrm>
          <a:off x="2127715" y="1802372"/>
          <a:ext cx="1932073" cy="11592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baseline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 err="1"/>
            <a:t>AprilTags</a:t>
          </a:r>
          <a:endParaRPr lang="en-US" sz="1800" kern="1200" dirty="0"/>
        </a:p>
      </dsp:txBody>
      <dsp:txXfrm>
        <a:off x="2127715" y="1802372"/>
        <a:ext cx="1932073" cy="1159243"/>
      </dsp:txXfrm>
    </dsp:sp>
    <dsp:sp modelId="{1AEC02E4-C441-4644-91DB-20CF01EDECE2}">
      <dsp:nvSpPr>
        <dsp:cNvPr id="0" name=""/>
        <dsp:cNvSpPr/>
      </dsp:nvSpPr>
      <dsp:spPr>
        <a:xfrm>
          <a:off x="4252996" y="1802372"/>
          <a:ext cx="1932073" cy="11592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baseline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 err="1"/>
            <a:t>Navigazione</a:t>
          </a:r>
          <a:endParaRPr lang="en-US" sz="1800" kern="1200" dirty="0"/>
        </a:p>
      </dsp:txBody>
      <dsp:txXfrm>
        <a:off x="4252996" y="1802372"/>
        <a:ext cx="1932073" cy="1159243"/>
      </dsp:txXfrm>
    </dsp:sp>
    <dsp:sp modelId="{FED0C6EC-B628-4A9C-A46C-CA1245BE088E}">
      <dsp:nvSpPr>
        <dsp:cNvPr id="0" name=""/>
        <dsp:cNvSpPr/>
      </dsp:nvSpPr>
      <dsp:spPr>
        <a:xfrm>
          <a:off x="6378276" y="1802372"/>
          <a:ext cx="1932073" cy="11592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baseline="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/>
            <a:t>Mapping</a:t>
          </a:r>
          <a:endParaRPr lang="en-US" sz="1800" kern="1200" dirty="0"/>
        </a:p>
      </dsp:txBody>
      <dsp:txXfrm>
        <a:off x="6378276" y="1802372"/>
        <a:ext cx="1932073" cy="1159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EDD0F-5556-4099-A80A-DEF8474313C2}">
      <dsp:nvSpPr>
        <dsp:cNvPr id="0" name=""/>
        <dsp:cNvSpPr/>
      </dsp:nvSpPr>
      <dsp:spPr>
        <a:xfrm>
          <a:off x="3726086" y="1660048"/>
          <a:ext cx="8264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2641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7867" y="1701483"/>
        <a:ext cx="42850" cy="8570"/>
      </dsp:txXfrm>
    </dsp:sp>
    <dsp:sp modelId="{BE2E6F58-2DBB-4D6C-B506-F66362E3836D}">
      <dsp:nvSpPr>
        <dsp:cNvPr id="0" name=""/>
        <dsp:cNvSpPr/>
      </dsp:nvSpPr>
      <dsp:spPr>
        <a:xfrm>
          <a:off x="1745" y="587926"/>
          <a:ext cx="3726140" cy="22356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84" tIns="191654" rIns="182584" bIns="191654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baseline="0" dirty="0"/>
            <a:t>- Il robot </a:t>
          </a:r>
          <a:r>
            <a:rPr lang="en-US" sz="1200" b="0" kern="1200" baseline="0" dirty="0" err="1"/>
            <a:t>chiede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agli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ospiti</a:t>
          </a:r>
          <a:r>
            <a:rPr lang="en-US" sz="1200" b="0" kern="1200" baseline="0" dirty="0"/>
            <a:t> di </a:t>
          </a:r>
          <a:r>
            <a:rPr lang="en-US" sz="1200" b="0" kern="1200" baseline="0" dirty="0" err="1"/>
            <a:t>posizionarsi</a:t>
          </a:r>
          <a:r>
            <a:rPr lang="en-US" sz="1200" b="0" kern="1200" baseline="0" dirty="0"/>
            <a:t> in modo </a:t>
          </a:r>
          <a:r>
            <a:rPr lang="en-US" sz="1200" b="0" kern="1200" baseline="0" dirty="0" err="1"/>
            <a:t>che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venga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rilevato</a:t>
          </a:r>
          <a:r>
            <a:rPr lang="en-US" sz="1200" b="0" kern="1200" baseline="0" dirty="0"/>
            <a:t> un </a:t>
          </a:r>
          <a:r>
            <a:rPr lang="en-US" sz="1200" b="0" kern="1200" baseline="0" dirty="0" err="1"/>
            <a:t>ospite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alla</a:t>
          </a:r>
          <a:r>
            <a:rPr lang="en-US" sz="1200" b="0" kern="1200" baseline="0" dirty="0"/>
            <a:t> volta, e </a:t>
          </a:r>
          <a:r>
            <a:rPr lang="en-US" sz="1200" b="0" kern="1200" baseline="0" dirty="0" err="1"/>
            <a:t>tornerà</a:t>
          </a:r>
          <a:r>
            <a:rPr lang="en-US" sz="1200" b="0" kern="1200" baseline="0" dirty="0"/>
            <a:t> al punto di </a:t>
          </a:r>
          <a:r>
            <a:rPr lang="en-US" sz="1200" b="0" kern="1200" baseline="0" dirty="0" err="1"/>
            <a:t>partenza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ogni</a:t>
          </a:r>
          <a:r>
            <a:rPr lang="en-US" sz="1200" b="0" kern="1200" baseline="0" dirty="0"/>
            <a:t> volta </a:t>
          </a:r>
          <a:r>
            <a:rPr lang="en-US" sz="1200" b="0" kern="1200" baseline="0" dirty="0" err="1"/>
            <a:t>che</a:t>
          </a:r>
          <a:r>
            <a:rPr lang="en-US" sz="1200" b="0" kern="1200" baseline="0" dirty="0"/>
            <a:t> ne </a:t>
          </a:r>
          <a:r>
            <a:rPr lang="en-US" sz="1200" b="0" kern="1200" baseline="0" dirty="0" err="1"/>
            <a:t>finisce</a:t>
          </a:r>
          <a:r>
            <a:rPr lang="en-US" sz="1200" b="0" kern="1200" baseline="0" dirty="0"/>
            <a:t> di </a:t>
          </a:r>
          <a:r>
            <a:rPr lang="en-US" sz="1200" b="0" kern="1200" baseline="0" dirty="0" err="1"/>
            <a:t>gestire</a:t>
          </a:r>
          <a:r>
            <a:rPr lang="en-US" sz="1200" b="0" kern="1200" baseline="0" dirty="0"/>
            <a:t> uno.</a:t>
          </a:r>
        </a:p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baseline="0" dirty="0"/>
            <a:t>- Il robot </a:t>
          </a:r>
          <a:r>
            <a:rPr lang="en-US" sz="1200" b="0" kern="1200" baseline="0" dirty="0" err="1"/>
            <a:t>memorizza</a:t>
          </a:r>
          <a:r>
            <a:rPr lang="en-US" sz="1200" b="0" kern="1200" baseline="0" dirty="0"/>
            <a:t> tutti </a:t>
          </a:r>
          <a:r>
            <a:rPr lang="en-US" sz="1200" b="0" kern="1200" baseline="0" dirty="0" err="1"/>
            <a:t>gli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ospiti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rilevati</a:t>
          </a:r>
          <a:r>
            <a:rPr lang="en-US" sz="1200" b="0" kern="1200" baseline="0" dirty="0"/>
            <a:t> e li </a:t>
          </a:r>
          <a:r>
            <a:rPr lang="en-US" sz="1200" b="0" kern="1200" baseline="0" dirty="0" err="1"/>
            <a:t>gestisce</a:t>
          </a:r>
          <a:r>
            <a:rPr lang="en-US" sz="1200" b="0" kern="1200" baseline="0" dirty="0"/>
            <a:t> uno </a:t>
          </a:r>
          <a:r>
            <a:rPr lang="en-US" sz="1200" b="0" kern="1200" baseline="0" dirty="0" err="1"/>
            <a:t>alla</a:t>
          </a:r>
          <a:r>
            <a:rPr lang="en-US" sz="1200" b="0" kern="1200" baseline="0" dirty="0"/>
            <a:t> volta.</a:t>
          </a:r>
          <a:endParaRPr lang="en-US" sz="1200" kern="1200" dirty="0"/>
        </a:p>
      </dsp:txBody>
      <dsp:txXfrm>
        <a:off x="1745" y="587926"/>
        <a:ext cx="3726140" cy="2235684"/>
      </dsp:txXfrm>
    </dsp:sp>
    <dsp:sp modelId="{28657F38-F67F-4026-8DB5-101F5AA3903F}">
      <dsp:nvSpPr>
        <dsp:cNvPr id="0" name=""/>
        <dsp:cNvSpPr/>
      </dsp:nvSpPr>
      <dsp:spPr>
        <a:xfrm>
          <a:off x="4584898" y="587926"/>
          <a:ext cx="3726140" cy="22356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84" tIns="191654" rIns="182584" bIns="191654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baseline="0" dirty="0"/>
            <a:t>E’ </a:t>
          </a:r>
          <a:r>
            <a:rPr lang="en-US" sz="1200" b="0" kern="1200" baseline="0" dirty="0" err="1"/>
            <a:t>stato</a:t>
          </a:r>
          <a:r>
            <a:rPr lang="en-US" sz="1200" b="0" kern="1200" baseline="0" dirty="0"/>
            <a:t> ritenuto </a:t>
          </a:r>
          <a:r>
            <a:rPr lang="en-US" sz="1200" b="0" kern="1200" baseline="0" dirty="0" err="1"/>
            <a:t>necessario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optare</a:t>
          </a:r>
          <a:r>
            <a:rPr lang="en-US" sz="1200" b="0" kern="1200" baseline="0" dirty="0"/>
            <a:t> per la prima </a:t>
          </a:r>
          <a:r>
            <a:rPr lang="en-US" sz="1200" b="0" kern="1200" baseline="0" dirty="0" err="1"/>
            <a:t>opzione</a:t>
          </a:r>
          <a:r>
            <a:rPr lang="en-US" sz="1200" b="0" kern="1200" baseline="0" dirty="0"/>
            <a:t>, </a:t>
          </a:r>
          <a:r>
            <a:rPr lang="en-US" sz="1200" b="0" kern="1200" baseline="0" dirty="0" err="1"/>
            <a:t>siccome</a:t>
          </a:r>
          <a:r>
            <a:rPr lang="en-US" sz="1200" b="0" kern="1200" baseline="0" dirty="0"/>
            <a:t> la </a:t>
          </a:r>
          <a:r>
            <a:rPr lang="en-US" sz="1200" b="0" kern="1200" baseline="0" dirty="0" err="1"/>
            <a:t>seconda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necessitava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che</a:t>
          </a:r>
          <a:r>
            <a:rPr lang="en-US" sz="1200" b="0" kern="1200" baseline="0" dirty="0"/>
            <a:t> il robot </a:t>
          </a:r>
          <a:r>
            <a:rPr lang="en-US" sz="1200" b="0" kern="1200" baseline="0" dirty="0" err="1"/>
            <a:t>chiedesse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agli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ospiti</a:t>
          </a:r>
          <a:r>
            <a:rPr lang="en-US" sz="1200" b="0" kern="1200" baseline="0" dirty="0"/>
            <a:t> di </a:t>
          </a:r>
          <a:r>
            <a:rPr lang="en-US" sz="1200" b="0" kern="1200" baseline="0" dirty="0" err="1"/>
            <a:t>disporsi</a:t>
          </a:r>
          <a:r>
            <a:rPr lang="en-US" sz="1200" b="0" kern="1200" baseline="0" dirty="0"/>
            <a:t> in un </a:t>
          </a:r>
          <a:r>
            <a:rPr lang="en-US" sz="1200" b="0" kern="1200" baseline="0" dirty="0" err="1"/>
            <a:t>certo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ordine</a:t>
          </a:r>
          <a:r>
            <a:rPr lang="en-US" sz="1200" b="0" kern="1200" baseline="0" dirty="0"/>
            <a:t> (</a:t>
          </a:r>
          <a:r>
            <a:rPr lang="en-US" sz="1200" b="0" kern="1200" baseline="0" dirty="0" err="1"/>
            <a:t>dato</a:t>
          </a:r>
          <a:r>
            <a:rPr lang="en-US" sz="1200" b="0" kern="1200" baseline="0" dirty="0"/>
            <a:t> il </a:t>
          </a:r>
          <a:r>
            <a:rPr lang="en-US" sz="1200" b="0" kern="1200" baseline="0" dirty="0" err="1"/>
            <a:t>funzionamento</a:t>
          </a:r>
          <a:r>
            <a:rPr lang="en-US" sz="1200" b="0" kern="1200" baseline="0" dirty="0"/>
            <a:t> di OpenCV).</a:t>
          </a:r>
          <a:endParaRPr lang="en-US" sz="1200" kern="1200" dirty="0"/>
        </a:p>
      </dsp:txBody>
      <dsp:txXfrm>
        <a:off x="4584898" y="587926"/>
        <a:ext cx="3726140" cy="22356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1334D-A1C0-49BF-93EB-03118C704D38}">
      <dsp:nvSpPr>
        <dsp:cNvPr id="0" name=""/>
        <dsp:cNvSpPr/>
      </dsp:nvSpPr>
      <dsp:spPr>
        <a:xfrm>
          <a:off x="0" y="0"/>
          <a:ext cx="7454985" cy="1095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0" dirty="0"/>
            <a:t>1. </a:t>
          </a:r>
          <a:r>
            <a:rPr lang="en-US" sz="1600" b="0" kern="1200" baseline="0" dirty="0" err="1"/>
            <a:t>Tramite</a:t>
          </a:r>
          <a:r>
            <a:rPr lang="en-US" sz="1600" b="0" kern="1200" baseline="0" dirty="0"/>
            <a:t> le </a:t>
          </a:r>
          <a:r>
            <a:rPr lang="en-US" sz="1600" b="0" kern="1200" baseline="0" dirty="0" err="1"/>
            <a:t>funzioni</a:t>
          </a:r>
          <a:r>
            <a:rPr lang="en-US" sz="1600" b="0" kern="1200" baseline="0" dirty="0"/>
            <a:t> say() e </a:t>
          </a:r>
          <a:r>
            <a:rPr lang="en-US" sz="1600" b="0" kern="1200" baseline="0" dirty="0" err="1"/>
            <a:t>asr</a:t>
          </a:r>
          <a:r>
            <a:rPr lang="en-US" sz="1600" b="0" kern="1200" baseline="0" dirty="0"/>
            <a:t>(), il robot </a:t>
          </a:r>
          <a:r>
            <a:rPr lang="en-US" sz="1600" b="0" kern="1200" baseline="0" dirty="0" err="1"/>
            <a:t>chiede</a:t>
          </a:r>
          <a:r>
            <a:rPr lang="en-US" sz="1600" b="0" kern="1200" baseline="0" dirty="0"/>
            <a:t> </a:t>
          </a:r>
          <a:r>
            <a:rPr lang="en-US" sz="1600" b="0" kern="1200" baseline="0" dirty="0" err="1"/>
            <a:t>all’ospite</a:t>
          </a:r>
          <a:r>
            <a:rPr lang="en-US" sz="1600" b="0" kern="1200" baseline="0" dirty="0"/>
            <a:t> il </a:t>
          </a:r>
          <a:r>
            <a:rPr lang="en-US" sz="1600" b="0" kern="1200" baseline="0" dirty="0" err="1"/>
            <a:t>suo</a:t>
          </a:r>
          <a:r>
            <a:rPr lang="en-US" sz="1600" b="0" kern="1200" baseline="0" dirty="0"/>
            <a:t> </a:t>
          </a:r>
          <a:r>
            <a:rPr lang="en-US" sz="1600" b="0" kern="1200" baseline="0" dirty="0" err="1"/>
            <a:t>nome</a:t>
          </a:r>
          <a:r>
            <a:rPr lang="en-US" sz="1600" b="0" kern="1200" baseline="0" dirty="0"/>
            <a:t> ed in </a:t>
          </a:r>
          <a:r>
            <a:rPr lang="en-US" sz="1600" b="0" kern="1200" baseline="0" dirty="0" err="1"/>
            <a:t>seguito</a:t>
          </a:r>
          <a:r>
            <a:rPr lang="en-US" sz="1600" b="0" kern="1200" baseline="0" dirty="0"/>
            <a:t> lo </a:t>
          </a:r>
          <a:r>
            <a:rPr lang="en-US" sz="1600" b="0" kern="1200" baseline="0" dirty="0" err="1"/>
            <a:t>ripete</a:t>
          </a:r>
          <a:r>
            <a:rPr lang="en-US" sz="1600" b="0" kern="1200" baseline="0" dirty="0"/>
            <a:t> </a:t>
          </a:r>
          <a:r>
            <a:rPr lang="en-US" sz="1600" b="0" kern="1200" baseline="0" dirty="0" err="1"/>
            <a:t>chiedendo</a:t>
          </a:r>
          <a:r>
            <a:rPr lang="en-US" sz="1600" b="0" kern="1200" baseline="0" dirty="0"/>
            <a:t> se </a:t>
          </a:r>
          <a:r>
            <a:rPr lang="en-US" sz="1600" b="0" kern="1200" baseline="0" dirty="0" err="1"/>
            <a:t>sia</a:t>
          </a:r>
          <a:r>
            <a:rPr lang="en-US" sz="1600" b="0" kern="1200" baseline="0" dirty="0"/>
            <a:t> </a:t>
          </a:r>
          <a:r>
            <a:rPr lang="en-US" sz="1600" b="0" kern="1200" baseline="0" dirty="0" err="1"/>
            <a:t>corretto</a:t>
          </a:r>
          <a:r>
            <a:rPr lang="en-US" sz="1600" b="0" kern="1200" baseline="0" dirty="0"/>
            <a:t>.</a:t>
          </a:r>
          <a:endParaRPr lang="en-US" sz="1600" kern="1200" dirty="0"/>
        </a:p>
      </dsp:txBody>
      <dsp:txXfrm>
        <a:off x="32085" y="32085"/>
        <a:ext cx="6272907" cy="1031281"/>
      </dsp:txXfrm>
    </dsp:sp>
    <dsp:sp modelId="{ABDA354F-F87C-4CC5-9D8E-A1999EEFDE05}">
      <dsp:nvSpPr>
        <dsp:cNvPr id="0" name=""/>
        <dsp:cNvSpPr/>
      </dsp:nvSpPr>
      <dsp:spPr>
        <a:xfrm>
          <a:off x="657792" y="1278026"/>
          <a:ext cx="7454985" cy="1095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0" dirty="0"/>
            <a:t>2. Se non è </a:t>
          </a:r>
          <a:r>
            <a:rPr lang="en-US" sz="1600" b="0" kern="1200" baseline="0" dirty="0" err="1"/>
            <a:t>corretto</a:t>
          </a:r>
          <a:r>
            <a:rPr lang="en-US" sz="1600" b="0" kern="1200" baseline="0" dirty="0"/>
            <a:t>, </a:t>
          </a:r>
          <a:r>
            <a:rPr lang="en-US" sz="1600" b="0" kern="1200" baseline="0" dirty="0" err="1"/>
            <a:t>si</a:t>
          </a:r>
          <a:r>
            <a:rPr lang="en-US" sz="1600" b="0" kern="1200" baseline="0" dirty="0"/>
            <a:t> </a:t>
          </a:r>
          <a:r>
            <a:rPr lang="en-US" sz="1600" b="0" kern="1200" baseline="0" dirty="0" err="1"/>
            <a:t>torna</a:t>
          </a:r>
          <a:r>
            <a:rPr lang="en-US" sz="1600" b="0" kern="1200" baseline="0" dirty="0"/>
            <a:t> al punto 1.</a:t>
          </a:r>
          <a:endParaRPr lang="en-US" sz="1600" kern="1200" dirty="0"/>
        </a:p>
      </dsp:txBody>
      <dsp:txXfrm>
        <a:off x="689877" y="1310111"/>
        <a:ext cx="6020979" cy="1031281"/>
      </dsp:txXfrm>
    </dsp:sp>
    <dsp:sp modelId="{7F64F236-0EA5-4727-900F-E8A1404F5123}">
      <dsp:nvSpPr>
        <dsp:cNvPr id="0" name=""/>
        <dsp:cNvSpPr/>
      </dsp:nvSpPr>
      <dsp:spPr>
        <a:xfrm>
          <a:off x="1315585" y="2556052"/>
          <a:ext cx="7454985" cy="1095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0" dirty="0"/>
            <a:t>Lo </a:t>
          </a:r>
          <a:r>
            <a:rPr lang="en-US" sz="1600" b="0" kern="1200" baseline="0" dirty="0" err="1"/>
            <a:t>stesso</a:t>
          </a:r>
          <a:r>
            <a:rPr lang="en-US" sz="1600" b="0" kern="1200" baseline="0" dirty="0"/>
            <a:t> </a:t>
          </a:r>
          <a:r>
            <a:rPr lang="en-US" sz="1600" b="0" kern="1200" baseline="0" dirty="0" err="1"/>
            <a:t>procedimento</a:t>
          </a:r>
          <a:r>
            <a:rPr lang="en-US" sz="1600" b="0" kern="1200" baseline="0" dirty="0"/>
            <a:t> </a:t>
          </a:r>
          <a:r>
            <a:rPr lang="en-US" sz="1600" b="0" kern="1200" baseline="0" dirty="0" err="1"/>
            <a:t>si</a:t>
          </a:r>
          <a:r>
            <a:rPr lang="en-US" sz="1600" b="0" kern="1200" baseline="0" dirty="0"/>
            <a:t> </a:t>
          </a:r>
          <a:r>
            <a:rPr lang="en-US" sz="1600" b="0" kern="1200" baseline="0" dirty="0" err="1"/>
            <a:t>applica</a:t>
          </a:r>
          <a:r>
            <a:rPr lang="en-US" sz="1600" b="0" kern="1200" baseline="0" dirty="0"/>
            <a:t> per le </a:t>
          </a:r>
          <a:r>
            <a:rPr lang="en-US" sz="1600" b="0" kern="1200" baseline="0" dirty="0" err="1"/>
            <a:t>domande</a:t>
          </a:r>
          <a:r>
            <a:rPr lang="en-US" sz="1600" b="0" kern="1200" baseline="0" dirty="0"/>
            <a:t> </a:t>
          </a:r>
          <a:r>
            <a:rPr lang="en-US" sz="1600" b="0" kern="1200" baseline="0" dirty="0" err="1"/>
            <a:t>sul</a:t>
          </a:r>
          <a:r>
            <a:rPr lang="en-US" sz="1600" b="0" kern="1200" baseline="0" dirty="0"/>
            <a:t> </a:t>
          </a:r>
          <a:r>
            <a:rPr lang="en-US" sz="1600" b="0" kern="1200" baseline="0" dirty="0" err="1"/>
            <a:t>genere</a:t>
          </a:r>
          <a:r>
            <a:rPr lang="en-US" sz="1600" b="0" kern="1200" baseline="0" dirty="0"/>
            <a:t> e </a:t>
          </a:r>
          <a:r>
            <a:rPr lang="en-US" sz="1600" b="0" kern="1200" baseline="0" dirty="0" err="1"/>
            <a:t>sul</a:t>
          </a:r>
          <a:r>
            <a:rPr lang="en-US" sz="1600" b="0" kern="1200" baseline="0" dirty="0"/>
            <a:t> drink </a:t>
          </a:r>
          <a:r>
            <a:rPr lang="en-US" sz="1600" b="0" kern="1200" baseline="0" dirty="0" err="1"/>
            <a:t>preferito</a:t>
          </a:r>
          <a:r>
            <a:rPr lang="en-US" sz="1600" b="0" kern="1200" baseline="0" dirty="0"/>
            <a:t>.</a:t>
          </a:r>
          <a:endParaRPr lang="en-US" sz="1600" kern="1200" dirty="0"/>
        </a:p>
      </dsp:txBody>
      <dsp:txXfrm>
        <a:off x="1347670" y="2588137"/>
        <a:ext cx="6020979" cy="1031281"/>
      </dsp:txXfrm>
    </dsp:sp>
    <dsp:sp modelId="{52CAC921-3703-42D0-8519-AFC791989685}">
      <dsp:nvSpPr>
        <dsp:cNvPr id="0" name=""/>
        <dsp:cNvSpPr/>
      </dsp:nvSpPr>
      <dsp:spPr>
        <a:xfrm>
          <a:off x="6742942" y="830717"/>
          <a:ext cx="712043" cy="7120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03152" y="830717"/>
        <a:ext cx="391623" cy="535812"/>
      </dsp:txXfrm>
    </dsp:sp>
    <dsp:sp modelId="{D19A844A-4589-44AA-BA55-3E13BE077B4A}">
      <dsp:nvSpPr>
        <dsp:cNvPr id="0" name=""/>
        <dsp:cNvSpPr/>
      </dsp:nvSpPr>
      <dsp:spPr>
        <a:xfrm>
          <a:off x="7400734" y="2101440"/>
          <a:ext cx="712043" cy="7120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560944" y="2101440"/>
        <a:ext cx="391623" cy="535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6BF2D-7A75-438F-A917-59FC814B8552}">
      <dsp:nvSpPr>
        <dsp:cNvPr id="0" name=""/>
        <dsp:cNvSpPr/>
      </dsp:nvSpPr>
      <dsp:spPr>
        <a:xfrm>
          <a:off x="0" y="3032329"/>
          <a:ext cx="5076826" cy="19895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/>
            <a:t>Se </a:t>
          </a:r>
          <a:r>
            <a:rPr lang="en-US" sz="1800" b="0" kern="1200" baseline="0" dirty="0" err="1"/>
            <a:t>nessun</a:t>
          </a:r>
          <a:r>
            <a:rPr lang="en-US" sz="1800" b="0" kern="1200" baseline="0" dirty="0"/>
            <a:t> </a:t>
          </a:r>
          <a:r>
            <a:rPr lang="en-US" sz="1800" b="0" kern="1200" baseline="0" dirty="0" err="1"/>
            <a:t>volto</a:t>
          </a:r>
          <a:r>
            <a:rPr lang="en-US" sz="1800" b="0" kern="1200" baseline="0" dirty="0"/>
            <a:t> è </a:t>
          </a:r>
          <a:r>
            <a:rPr lang="en-US" sz="1800" b="0" kern="1200" baseline="0" dirty="0" err="1"/>
            <a:t>presente</a:t>
          </a:r>
          <a:r>
            <a:rPr lang="en-US" sz="1800" b="0" kern="1200" baseline="0" dirty="0"/>
            <a:t>, dice ad </a:t>
          </a:r>
          <a:r>
            <a:rPr lang="en-US" sz="1800" b="0" kern="1200" baseline="0" dirty="0" err="1"/>
            <a:t>alta</a:t>
          </a:r>
          <a:r>
            <a:rPr lang="en-US" sz="1800" b="0" kern="1200" baseline="0" dirty="0"/>
            <a:t> voce di </a:t>
          </a:r>
          <a:r>
            <a:rPr lang="en-US" sz="1800" b="0" kern="1200" baseline="0" dirty="0" err="1"/>
            <a:t>aspettare</a:t>
          </a:r>
          <a:r>
            <a:rPr lang="en-US" sz="1800" b="0" kern="1200" baseline="0" dirty="0"/>
            <a:t> </a:t>
          </a:r>
          <a:r>
            <a:rPr lang="en-US" sz="1800" b="0" kern="1200" baseline="0" dirty="0" err="1"/>
            <a:t>che</a:t>
          </a:r>
          <a:r>
            <a:rPr lang="en-US" sz="1800" b="0" kern="1200" baseline="0" dirty="0"/>
            <a:t> </a:t>
          </a:r>
          <a:r>
            <a:rPr lang="en-US" sz="1800" b="0" kern="1200" baseline="0" dirty="0" err="1"/>
            <a:t>l’operatore</a:t>
          </a:r>
          <a:r>
            <a:rPr lang="en-US" sz="1800" b="0" kern="1200" baseline="0" dirty="0"/>
            <a:t> </a:t>
          </a:r>
          <a:r>
            <a:rPr lang="en-US" sz="1800" b="0" kern="1200" baseline="0" dirty="0" err="1"/>
            <a:t>umano</a:t>
          </a:r>
          <a:r>
            <a:rPr lang="en-US" sz="1800" b="0" kern="1200" baseline="0" dirty="0"/>
            <a:t> torni ed </a:t>
          </a:r>
          <a:r>
            <a:rPr lang="en-US" sz="1800" b="0" kern="1200" baseline="0" dirty="0" err="1"/>
            <a:t>effettuerà</a:t>
          </a:r>
          <a:r>
            <a:rPr lang="en-US" sz="1800" b="0" kern="1200" baseline="0" dirty="0"/>
            <a:t> un nuovo </a:t>
          </a:r>
          <a:r>
            <a:rPr lang="en-US" sz="1800" b="0" kern="1200" baseline="0" dirty="0" err="1"/>
            <a:t>tentativo</a:t>
          </a:r>
          <a:r>
            <a:rPr lang="en-US" sz="1800" b="0" kern="1200" baseline="0" dirty="0"/>
            <a:t> dopo cinque secondi</a:t>
          </a:r>
          <a:endParaRPr lang="en-US" sz="1800" kern="1200" dirty="0"/>
        </a:p>
      </dsp:txBody>
      <dsp:txXfrm>
        <a:off x="0" y="3032329"/>
        <a:ext cx="5076826" cy="1989536"/>
      </dsp:txXfrm>
    </dsp:sp>
    <dsp:sp modelId="{5A4EC8AF-71F9-49FF-8A51-9F871032D676}">
      <dsp:nvSpPr>
        <dsp:cNvPr id="0" name=""/>
        <dsp:cNvSpPr/>
      </dsp:nvSpPr>
      <dsp:spPr>
        <a:xfrm rot="10800000">
          <a:off x="0" y="2265"/>
          <a:ext cx="5076826" cy="3059906"/>
        </a:xfrm>
        <a:prstGeom prst="upArrowCallout">
          <a:avLst/>
        </a:prstGeom>
        <a:solidFill>
          <a:schemeClr val="accent2">
            <a:hueOff val="2985369"/>
            <a:satOff val="-54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/>
            <a:t>Se </a:t>
          </a:r>
          <a:r>
            <a:rPr lang="en-US" sz="1800" b="0" kern="1200" baseline="0" dirty="0" err="1"/>
            <a:t>l’operatore</a:t>
          </a:r>
          <a:r>
            <a:rPr lang="en-US" sz="1800" b="0" kern="1200" baseline="0" dirty="0"/>
            <a:t> </a:t>
          </a:r>
          <a:r>
            <a:rPr lang="en-US" sz="1800" b="0" kern="1200" baseline="0" dirty="0" err="1"/>
            <a:t>umano</a:t>
          </a:r>
          <a:r>
            <a:rPr lang="en-US" sz="1800" b="0" kern="1200" baseline="0" dirty="0"/>
            <a:t> in </a:t>
          </a:r>
          <a:r>
            <a:rPr lang="en-US" sz="1800" b="0" kern="1200" baseline="0" dirty="0" err="1"/>
            <a:t>quel</a:t>
          </a:r>
          <a:r>
            <a:rPr lang="en-US" sz="1800" b="0" kern="1200" baseline="0" dirty="0"/>
            <a:t> </a:t>
          </a:r>
          <a:r>
            <a:rPr lang="en-US" sz="1800" b="0" kern="1200" baseline="0" dirty="0" err="1"/>
            <a:t>momento</a:t>
          </a:r>
          <a:r>
            <a:rPr lang="en-US" sz="1800" b="0" kern="1200" baseline="0" dirty="0"/>
            <a:t> non è dove </a:t>
          </a:r>
          <a:r>
            <a:rPr lang="en-US" sz="1800" b="0" kern="1200" baseline="0" dirty="0" err="1"/>
            <a:t>dovrebbe</a:t>
          </a:r>
          <a:r>
            <a:rPr lang="en-US" sz="1800" b="0" kern="1200" baseline="0" dirty="0"/>
            <a:t> </a:t>
          </a:r>
          <a:r>
            <a:rPr lang="en-US" sz="1800" b="0" kern="1200" baseline="0" dirty="0" err="1"/>
            <a:t>essere</a:t>
          </a:r>
          <a:r>
            <a:rPr lang="en-US" sz="1800" b="0" kern="1200" baseline="0" dirty="0"/>
            <a:t>, il robot...</a:t>
          </a:r>
          <a:endParaRPr lang="en-US" sz="1800" kern="1200" dirty="0"/>
        </a:p>
      </dsp:txBody>
      <dsp:txXfrm rot="-10800000">
        <a:off x="0" y="2265"/>
        <a:ext cx="5076826" cy="1074027"/>
      </dsp:txXfrm>
    </dsp:sp>
    <dsp:sp modelId="{9F845769-93D0-41C9-9E67-A6BBF779BF2D}">
      <dsp:nvSpPr>
        <dsp:cNvPr id="0" name=""/>
        <dsp:cNvSpPr/>
      </dsp:nvSpPr>
      <dsp:spPr>
        <a:xfrm>
          <a:off x="0" y="1076292"/>
          <a:ext cx="5076826" cy="9149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baseline="0" dirty="0" err="1"/>
            <a:t>cattura</a:t>
          </a:r>
          <a:r>
            <a:rPr lang="en-US" sz="1900" b="0" kern="1200" baseline="0" dirty="0"/>
            <a:t> </a:t>
          </a:r>
          <a:r>
            <a:rPr lang="en-US" sz="1900" b="0" kern="1200" baseline="0" dirty="0" err="1"/>
            <a:t>un’immagine</a:t>
          </a:r>
          <a:r>
            <a:rPr lang="en-US" sz="1900" b="0" kern="1200" baseline="0" dirty="0"/>
            <a:t> e </a:t>
          </a:r>
          <a:r>
            <a:rPr lang="en-US" sz="1900" b="0" kern="1200" baseline="0" dirty="0" err="1"/>
            <a:t>controlla</a:t>
          </a:r>
          <a:r>
            <a:rPr lang="en-US" sz="1900" b="0" kern="1200" baseline="0" dirty="0"/>
            <a:t> se in </a:t>
          </a:r>
          <a:r>
            <a:rPr lang="en-US" sz="1900" b="0" kern="1200" baseline="0" dirty="0" err="1"/>
            <a:t>essa</a:t>
          </a:r>
          <a:r>
            <a:rPr lang="en-US" sz="1900" b="0" kern="1200" baseline="0" dirty="0"/>
            <a:t> è </a:t>
          </a:r>
          <a:r>
            <a:rPr lang="en-US" sz="1900" b="0" kern="1200" baseline="0" dirty="0" err="1"/>
            <a:t>presente</a:t>
          </a:r>
          <a:r>
            <a:rPr lang="en-US" sz="1900" b="0" kern="1200" baseline="0" dirty="0"/>
            <a:t> </a:t>
          </a:r>
          <a:r>
            <a:rPr lang="en-US" sz="1900" b="0" kern="1200" baseline="0" dirty="0" err="1"/>
            <a:t>almeno</a:t>
          </a:r>
          <a:r>
            <a:rPr lang="en-US" sz="1900" b="0" kern="1200" baseline="0" dirty="0"/>
            <a:t> un </a:t>
          </a:r>
          <a:r>
            <a:rPr lang="en-US" sz="1900" b="0" kern="1200" baseline="0" dirty="0" err="1"/>
            <a:t>volto</a:t>
          </a:r>
          <a:endParaRPr lang="en-US" sz="1900" kern="1200" dirty="0"/>
        </a:p>
      </dsp:txBody>
      <dsp:txXfrm>
        <a:off x="0" y="1076292"/>
        <a:ext cx="5076826" cy="9149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E980D-8759-412D-95A3-F3E2C3F6A5E7}">
      <dsp:nvSpPr>
        <dsp:cNvPr id="0" name=""/>
        <dsp:cNvSpPr/>
      </dsp:nvSpPr>
      <dsp:spPr>
        <a:xfrm>
          <a:off x="0" y="2610184"/>
          <a:ext cx="5181599" cy="8567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baseline="0" dirty="0"/>
            <a:t>Se non è </a:t>
          </a:r>
          <a:r>
            <a:rPr lang="en-US" sz="1200" b="0" kern="1200" baseline="0" dirty="0" err="1"/>
            <a:t>presente</a:t>
          </a:r>
          <a:r>
            <a:rPr lang="en-US" sz="1200" b="0" kern="1200" baseline="0" dirty="0"/>
            <a:t> un </a:t>
          </a:r>
          <a:r>
            <a:rPr lang="en-US" sz="1200" b="0" kern="1200" baseline="0" dirty="0" err="1"/>
            <a:t>AprilTag</a:t>
          </a:r>
          <a:r>
            <a:rPr lang="en-US" sz="1200" b="0" kern="1200" baseline="0" dirty="0"/>
            <a:t>, </a:t>
          </a:r>
          <a:r>
            <a:rPr lang="en-US" sz="1200" b="0" kern="1200" baseline="0" dirty="0" err="1"/>
            <a:t>passa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alla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prossima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sedia</a:t>
          </a:r>
          <a:endParaRPr lang="en-US" sz="1200" kern="1200" dirty="0"/>
        </a:p>
      </dsp:txBody>
      <dsp:txXfrm>
        <a:off x="0" y="2610184"/>
        <a:ext cx="5181599" cy="856720"/>
      </dsp:txXfrm>
    </dsp:sp>
    <dsp:sp modelId="{91895DCF-3959-4B40-9E98-D113EB37DA51}">
      <dsp:nvSpPr>
        <dsp:cNvPr id="0" name=""/>
        <dsp:cNvSpPr/>
      </dsp:nvSpPr>
      <dsp:spPr>
        <a:xfrm rot="10800000">
          <a:off x="0" y="1305398"/>
          <a:ext cx="5181599" cy="1317636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baseline="0"/>
            <a:t>Se è presente un AprilTag, propone all’ospite di sedersi lì</a:t>
          </a:r>
          <a:endParaRPr lang="en-US" sz="1200" kern="1200"/>
        </a:p>
      </dsp:txBody>
      <dsp:txXfrm rot="10800000">
        <a:off x="0" y="1305398"/>
        <a:ext cx="5181599" cy="856160"/>
      </dsp:txXfrm>
    </dsp:sp>
    <dsp:sp modelId="{AD548685-0AF0-487A-8543-B4C927859658}">
      <dsp:nvSpPr>
        <dsp:cNvPr id="0" name=""/>
        <dsp:cNvSpPr/>
      </dsp:nvSpPr>
      <dsp:spPr>
        <a:xfrm rot="10800000">
          <a:off x="0" y="612"/>
          <a:ext cx="5181599" cy="1317636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baseline="0" dirty="0"/>
            <a:t>Il robot </a:t>
          </a:r>
          <a:r>
            <a:rPr lang="en-US" sz="1200" b="0" kern="1200" baseline="0" dirty="0" err="1"/>
            <a:t>si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posizionerà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davanti</a:t>
          </a:r>
          <a:r>
            <a:rPr lang="en-US" sz="1200" b="0" kern="1200" baseline="0" dirty="0"/>
            <a:t> la prima </a:t>
          </a:r>
          <a:r>
            <a:rPr lang="en-US" sz="1200" b="0" kern="1200" baseline="0" dirty="0" err="1"/>
            <a:t>sedia</a:t>
          </a:r>
          <a:r>
            <a:rPr lang="en-US" sz="1200" b="0" kern="1200" baseline="0" dirty="0"/>
            <a:t> e...</a:t>
          </a:r>
          <a:endParaRPr lang="en-US" sz="1200" kern="1200" dirty="0"/>
        </a:p>
      </dsp:txBody>
      <dsp:txXfrm rot="-10800000">
        <a:off x="0" y="612"/>
        <a:ext cx="5181599" cy="462490"/>
      </dsp:txXfrm>
    </dsp:sp>
    <dsp:sp modelId="{D3A658EE-4D55-431D-A345-A1C09314EA77}">
      <dsp:nvSpPr>
        <dsp:cNvPr id="0" name=""/>
        <dsp:cNvSpPr/>
      </dsp:nvSpPr>
      <dsp:spPr>
        <a:xfrm>
          <a:off x="0" y="463103"/>
          <a:ext cx="5181599" cy="3939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baseline="0" dirty="0" err="1"/>
            <a:t>cattura</a:t>
          </a:r>
          <a:r>
            <a:rPr lang="en-US" sz="1200" b="0" kern="1200" baseline="0" dirty="0"/>
            <a:t> </a:t>
          </a:r>
          <a:r>
            <a:rPr lang="en-US" sz="1200" b="0" kern="1200" baseline="0" dirty="0" err="1"/>
            <a:t>un’immagine</a:t>
          </a:r>
          <a:r>
            <a:rPr lang="en-US" sz="1200" b="0" kern="1200" baseline="0" dirty="0"/>
            <a:t> e </a:t>
          </a:r>
          <a:r>
            <a:rPr lang="en-US" sz="1200" b="0" kern="1200" baseline="0" dirty="0" err="1"/>
            <a:t>controlla</a:t>
          </a:r>
          <a:r>
            <a:rPr lang="en-US" sz="1200" b="0" kern="1200" baseline="0" dirty="0"/>
            <a:t> se in </a:t>
          </a:r>
          <a:r>
            <a:rPr lang="en-US" sz="1200" b="0" kern="1200" baseline="0" dirty="0" err="1"/>
            <a:t>essa</a:t>
          </a:r>
          <a:r>
            <a:rPr lang="en-US" sz="1200" b="0" kern="1200" baseline="0" dirty="0"/>
            <a:t> è </a:t>
          </a:r>
          <a:r>
            <a:rPr lang="en-US" sz="1200" b="0" kern="1200" baseline="0" dirty="0" err="1"/>
            <a:t>presente</a:t>
          </a:r>
          <a:r>
            <a:rPr lang="en-US" sz="1200" b="0" kern="1200" baseline="0" dirty="0"/>
            <a:t> un </a:t>
          </a:r>
          <a:r>
            <a:rPr lang="en-US" sz="1200" b="0" kern="1200" baseline="0" dirty="0" err="1"/>
            <a:t>AprilTag</a:t>
          </a:r>
          <a:endParaRPr lang="en-US" sz="1200" kern="1200" dirty="0"/>
        </a:p>
      </dsp:txBody>
      <dsp:txXfrm>
        <a:off x="0" y="463103"/>
        <a:ext cx="5181599" cy="3939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3154A-5177-4365-AC88-8C06972A6522}">
      <dsp:nvSpPr>
        <dsp:cNvPr id="0" name=""/>
        <dsp:cNvSpPr/>
      </dsp:nvSpPr>
      <dsp:spPr>
        <a:xfrm>
          <a:off x="0" y="6465"/>
          <a:ext cx="5076826" cy="112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 dirty="0"/>
            <a:t>Object recognition per il </a:t>
          </a:r>
          <a:r>
            <a:rPr lang="en-US" sz="1400" b="0" kern="1200" baseline="0" dirty="0" err="1"/>
            <a:t>riconoscimento</a:t>
          </a:r>
          <a:r>
            <a:rPr lang="en-US" sz="1400" b="0" kern="1200" baseline="0" dirty="0"/>
            <a:t> </a:t>
          </a:r>
          <a:r>
            <a:rPr lang="en-US" sz="1400" b="0" kern="1200" baseline="0" dirty="0" err="1"/>
            <a:t>delle</a:t>
          </a:r>
          <a:r>
            <a:rPr lang="en-US" sz="1400" b="0" kern="1200" baseline="0" dirty="0"/>
            <a:t> </a:t>
          </a:r>
          <a:r>
            <a:rPr lang="en-US" sz="1400" b="0" kern="1200" baseline="0" dirty="0" err="1"/>
            <a:t>sedie</a:t>
          </a:r>
          <a:br>
            <a:rPr lang="en-US" sz="1400" b="0" kern="1200" baseline="0" dirty="0"/>
          </a:br>
          <a:r>
            <a:rPr lang="en-US" sz="1000" b="0" kern="1200" baseline="0" dirty="0"/>
            <a:t>(</a:t>
          </a:r>
          <a:r>
            <a:rPr lang="en-US" sz="1000" b="0" kern="1200" baseline="0" dirty="0" err="1"/>
            <a:t>richiede</a:t>
          </a:r>
          <a:r>
            <a:rPr lang="en-US" sz="1000" b="0" kern="1200" baseline="0" dirty="0"/>
            <a:t>: hardware </a:t>
          </a:r>
          <a:r>
            <a:rPr lang="en-US" sz="1000" b="0" kern="1200" baseline="0" dirty="0" err="1"/>
            <a:t>adatto</a:t>
          </a:r>
          <a:r>
            <a:rPr lang="en-US" sz="1000" b="0" kern="1200" baseline="0" dirty="0"/>
            <a:t>, database di </a:t>
          </a:r>
          <a:r>
            <a:rPr lang="en-US" sz="1000" b="0" kern="1200" baseline="0" dirty="0" err="1"/>
            <a:t>immagini</a:t>
          </a:r>
          <a:r>
            <a:rPr lang="en-US" sz="1000" b="0" kern="1200" baseline="0" dirty="0"/>
            <a:t> </a:t>
          </a:r>
          <a:r>
            <a:rPr lang="en-US" sz="1000" b="0" kern="1200" baseline="0" dirty="0" err="1"/>
            <a:t>idoneo</a:t>
          </a:r>
          <a:r>
            <a:rPr lang="en-US" sz="1000" b="0" kern="1200" baseline="0" dirty="0"/>
            <a:t>, </a:t>
          </a:r>
          <a:r>
            <a:rPr lang="en-US" sz="1000" b="0" kern="1200" baseline="0" dirty="0" err="1"/>
            <a:t>modifiche</a:t>
          </a:r>
          <a:r>
            <a:rPr lang="en-US" sz="1000" b="0" kern="1200" baseline="0" dirty="0"/>
            <a:t> profonde alle </a:t>
          </a:r>
          <a:r>
            <a:rPr lang="en-US" sz="1000" b="0" kern="1200" baseline="0" dirty="0" err="1"/>
            <a:t>marrtinoapps</a:t>
          </a:r>
          <a:r>
            <a:rPr lang="en-US" sz="1000" b="0" kern="1200" baseline="0" dirty="0"/>
            <a:t>)</a:t>
          </a:r>
          <a:endParaRPr lang="en-US" sz="1400" kern="1200" dirty="0"/>
        </a:p>
      </dsp:txBody>
      <dsp:txXfrm>
        <a:off x="54830" y="61295"/>
        <a:ext cx="4967166" cy="1013540"/>
      </dsp:txXfrm>
    </dsp:sp>
    <dsp:sp modelId="{32BCAD13-2215-44DB-AE9E-3E0F83FAD6B9}">
      <dsp:nvSpPr>
        <dsp:cNvPr id="0" name=""/>
        <dsp:cNvSpPr/>
      </dsp:nvSpPr>
      <dsp:spPr>
        <a:xfrm>
          <a:off x="0" y="1302465"/>
          <a:ext cx="5076826" cy="1123200"/>
        </a:xfrm>
        <a:prstGeom prst="roundRect">
          <a:avLst/>
        </a:prstGeom>
        <a:solidFill>
          <a:schemeClr val="accent2">
            <a:hueOff val="995123"/>
            <a:satOff val="-182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 dirty="0"/>
            <a:t>Face recognition per </a:t>
          </a:r>
          <a:r>
            <a:rPr lang="en-US" sz="1400" b="0" kern="1200" baseline="0" dirty="0" err="1"/>
            <a:t>l’identificazione</a:t>
          </a:r>
          <a:r>
            <a:rPr lang="en-US" sz="1400" b="0" kern="1200" baseline="0" dirty="0"/>
            <a:t> </a:t>
          </a:r>
          <a:r>
            <a:rPr lang="en-US" sz="1400" b="0" kern="1200" baseline="0" dirty="0" err="1"/>
            <a:t>degli</a:t>
          </a:r>
          <a:r>
            <a:rPr lang="en-US" sz="1400" b="0" kern="1200" baseline="0" dirty="0"/>
            <a:t> </a:t>
          </a:r>
          <a:r>
            <a:rPr lang="en-US" sz="1400" b="0" kern="1200" baseline="0" dirty="0" err="1"/>
            <a:t>esseri</a:t>
          </a:r>
          <a:r>
            <a:rPr lang="en-US" sz="1400" b="0" kern="1200" baseline="0" dirty="0"/>
            <a:t> </a:t>
          </a:r>
          <a:r>
            <a:rPr lang="en-US" sz="1400" b="0" kern="1200" baseline="0" dirty="0" err="1"/>
            <a:t>umani</a:t>
          </a:r>
          <a:br>
            <a:rPr lang="en-US" sz="1400" b="0" kern="1200" baseline="0" dirty="0"/>
          </a:br>
          <a:r>
            <a:rPr lang="en-US" sz="1000" b="0" kern="1200" baseline="0" dirty="0"/>
            <a:t>(</a:t>
          </a:r>
          <a:r>
            <a:rPr lang="en-US" sz="1000" b="0" kern="1200" baseline="0" dirty="0" err="1"/>
            <a:t>richiede</a:t>
          </a:r>
          <a:r>
            <a:rPr lang="en-US" sz="1000" b="0" kern="1200" baseline="0" dirty="0"/>
            <a:t>: hardware </a:t>
          </a:r>
          <a:r>
            <a:rPr lang="en-US" sz="1000" b="0" kern="1200" baseline="0" dirty="0" err="1"/>
            <a:t>adatto</a:t>
          </a:r>
          <a:r>
            <a:rPr lang="en-US" sz="1000" b="0" kern="1200" baseline="0" dirty="0"/>
            <a:t>, </a:t>
          </a:r>
          <a:r>
            <a:rPr lang="en-US" sz="1000" b="0" kern="1200" baseline="0" dirty="0" err="1"/>
            <a:t>modifiche</a:t>
          </a:r>
          <a:r>
            <a:rPr lang="en-US" sz="1000" b="0" kern="1200" baseline="0" dirty="0"/>
            <a:t> profonde alle </a:t>
          </a:r>
          <a:r>
            <a:rPr lang="en-US" sz="1000" b="0" kern="1200" baseline="0" dirty="0" err="1"/>
            <a:t>marrtinoapps</a:t>
          </a:r>
          <a:r>
            <a:rPr lang="en-US" sz="1000" b="0" kern="1200" baseline="0" dirty="0"/>
            <a:t>)</a:t>
          </a:r>
          <a:endParaRPr lang="en-US" sz="1400" kern="1200" dirty="0"/>
        </a:p>
      </dsp:txBody>
      <dsp:txXfrm>
        <a:off x="54830" y="1357295"/>
        <a:ext cx="4967166" cy="1013540"/>
      </dsp:txXfrm>
    </dsp:sp>
    <dsp:sp modelId="{3845BC69-2D37-4CBE-B438-D75B4C5A4DA7}">
      <dsp:nvSpPr>
        <dsp:cNvPr id="0" name=""/>
        <dsp:cNvSpPr/>
      </dsp:nvSpPr>
      <dsp:spPr>
        <a:xfrm>
          <a:off x="0" y="2598465"/>
          <a:ext cx="5076826" cy="1123200"/>
        </a:xfrm>
        <a:prstGeom prst="roundRect">
          <a:avLst/>
        </a:prstGeom>
        <a:solidFill>
          <a:schemeClr val="accent2">
            <a:hueOff val="1990246"/>
            <a:satOff val="-365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 dirty="0"/>
            <a:t>Speech recognition dal robot</a:t>
          </a:r>
          <a:br>
            <a:rPr lang="en-US" sz="1400" b="0" kern="1200" baseline="0" dirty="0"/>
          </a:br>
          <a:r>
            <a:rPr lang="en-US" sz="1000" b="0" kern="1200" baseline="0" dirty="0"/>
            <a:t>(</a:t>
          </a:r>
          <a:r>
            <a:rPr lang="en-US" sz="1000" b="0" kern="1200" baseline="0" dirty="0" err="1"/>
            <a:t>richiede</a:t>
          </a:r>
          <a:r>
            <a:rPr lang="en-US" sz="1000" b="0" kern="1200" baseline="0" dirty="0"/>
            <a:t>: </a:t>
          </a:r>
          <a:r>
            <a:rPr lang="en-US" sz="1000" b="0" kern="1200" baseline="0" dirty="0" err="1"/>
            <a:t>microfono</a:t>
          </a:r>
          <a:r>
            <a:rPr lang="en-US" sz="1000" b="0" kern="1200" baseline="0" dirty="0"/>
            <a:t> </a:t>
          </a:r>
          <a:r>
            <a:rPr lang="en-US" sz="1000" b="0" kern="1200" baseline="0" dirty="0" err="1"/>
            <a:t>sul</a:t>
          </a:r>
          <a:r>
            <a:rPr lang="en-US" sz="1000" b="0" kern="1200" baseline="0" dirty="0"/>
            <a:t> robot, account Google, </a:t>
          </a:r>
          <a:r>
            <a:rPr lang="en-US" sz="1000" b="0" kern="1200" baseline="0" dirty="0" err="1"/>
            <a:t>modifiche</a:t>
          </a:r>
          <a:r>
            <a:rPr lang="en-US" sz="1000" b="0" kern="1200" baseline="0" dirty="0"/>
            <a:t> profonde alle </a:t>
          </a:r>
          <a:r>
            <a:rPr lang="en-US" sz="1000" b="0" kern="1200" baseline="0" dirty="0" err="1"/>
            <a:t>marrtinoapps</a:t>
          </a:r>
          <a:r>
            <a:rPr lang="en-US" sz="1000" b="0" kern="1200" baseline="0" dirty="0"/>
            <a:t>)</a:t>
          </a:r>
          <a:endParaRPr lang="en-US" sz="1400" kern="1200" dirty="0"/>
        </a:p>
      </dsp:txBody>
      <dsp:txXfrm>
        <a:off x="54830" y="2653295"/>
        <a:ext cx="4967166" cy="1013540"/>
      </dsp:txXfrm>
    </dsp:sp>
    <dsp:sp modelId="{36EE1734-14D5-4BD4-8EB2-23A8F2FB5D70}">
      <dsp:nvSpPr>
        <dsp:cNvPr id="0" name=""/>
        <dsp:cNvSpPr/>
      </dsp:nvSpPr>
      <dsp:spPr>
        <a:xfrm>
          <a:off x="0" y="3894465"/>
          <a:ext cx="5076826" cy="1123200"/>
        </a:xfrm>
        <a:prstGeom prst="roundRect">
          <a:avLst/>
        </a:prstGeom>
        <a:solidFill>
          <a:schemeClr val="accent2">
            <a:hueOff val="2985369"/>
            <a:satOff val="-54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0" dirty="0" err="1"/>
            <a:t>Gestione</a:t>
          </a:r>
          <a:r>
            <a:rPr lang="en-US" sz="1600" b="0" kern="1200" baseline="0" dirty="0"/>
            <a:t> </a:t>
          </a:r>
          <a:r>
            <a:rPr lang="en-US" sz="1600" b="0" kern="1200" baseline="0" dirty="0" err="1"/>
            <a:t>dei</a:t>
          </a:r>
          <a:r>
            <a:rPr lang="en-US" sz="1600" b="0" kern="1200" baseline="0" dirty="0"/>
            <a:t> </a:t>
          </a:r>
          <a:r>
            <a:rPr lang="en-US" sz="1600" b="0" kern="1200" baseline="0" dirty="0" err="1"/>
            <a:t>posti</a:t>
          </a:r>
          <a:r>
            <a:rPr lang="en-US" sz="1600" b="0" kern="1200" baseline="0" dirty="0"/>
            <a:t> </a:t>
          </a:r>
          <a:r>
            <a:rPr lang="en-US" sz="1600" b="0" kern="1200" baseline="0" dirty="0" err="1"/>
            <a:t>liberi</a:t>
          </a:r>
          <a:r>
            <a:rPr lang="en-US" sz="1600" b="0" kern="1200" baseline="0" dirty="0"/>
            <a:t> </a:t>
          </a:r>
          <a:r>
            <a:rPr lang="en-US" sz="1600" b="0" kern="1200" baseline="0" dirty="0" err="1"/>
            <a:t>tramite</a:t>
          </a:r>
          <a:r>
            <a:rPr lang="en-US" sz="1600" b="0" kern="1200" baseline="0" dirty="0"/>
            <a:t> database</a:t>
          </a:r>
          <a:br>
            <a:rPr lang="en-US" sz="1600" b="0" kern="1200" baseline="0" dirty="0"/>
          </a:br>
          <a:r>
            <a:rPr lang="en-US" sz="1000" b="0" kern="1200" baseline="0" dirty="0"/>
            <a:t>(</a:t>
          </a:r>
          <a:r>
            <a:rPr lang="en-US" sz="1000" b="0" kern="1200" baseline="0" dirty="0" err="1"/>
            <a:t>richiede</a:t>
          </a:r>
          <a:r>
            <a:rPr lang="en-US" sz="1000" b="0" kern="1200" baseline="0" dirty="0"/>
            <a:t>: </a:t>
          </a:r>
          <a:r>
            <a:rPr lang="en-US" sz="1000" b="0" kern="1200" baseline="0" dirty="0" err="1"/>
            <a:t>modifiche</a:t>
          </a:r>
          <a:r>
            <a:rPr lang="en-US" sz="1000" b="0" kern="1200" baseline="0" dirty="0"/>
            <a:t> profonde alle </a:t>
          </a:r>
          <a:r>
            <a:rPr lang="en-US" sz="1000" b="0" kern="1200" baseline="0" dirty="0" err="1"/>
            <a:t>marrtinoapps</a:t>
          </a:r>
          <a:r>
            <a:rPr lang="en-US" sz="1000" b="0" kern="1200" baseline="0" dirty="0"/>
            <a:t>)</a:t>
          </a:r>
          <a:endParaRPr lang="en-US" sz="1600" kern="1200" dirty="0"/>
        </a:p>
      </dsp:txBody>
      <dsp:txXfrm>
        <a:off x="54830" y="3949295"/>
        <a:ext cx="4967166" cy="1013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11/3/2022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39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55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11/3/2022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6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4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11/3/2022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11/3/2022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31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11/3/2022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11/3/2022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8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11/3/2022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699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obrobrio2000/BachelorsThe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rtino.org/" TargetMode="External"/><Relationship Id="rId2" Type="http://schemas.openxmlformats.org/officeDocument/2006/relationships/hyperlink" Target="https://www.ro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github.com/obrobrio2000/BachelorsThesis" TargetMode="External"/><Relationship Id="rId4" Type="http://schemas.openxmlformats.org/officeDocument/2006/relationships/hyperlink" Target="https://bitbucket.org/iocchi/marrtino_app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electronics.org/developing-a-robot-ros-makes-it-easie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" descr="Vista aerea di robot seduti su sedie blu">
            <a:extLst>
              <a:ext uri="{FF2B5EF4-FFF2-40B4-BE49-F238E27FC236}">
                <a16:creationId xmlns:a16="http://schemas.microsoft.com/office/drawing/2014/main" id="{CF3D81A6-0B73-FD85-A3D7-7405ACD52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5" r="523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8A944-DB77-7452-A93A-A5E867A1F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200" dirty="0" err="1"/>
              <a:t>Gestione</a:t>
            </a:r>
            <a:r>
              <a:rPr lang="en-US" sz="4200" dirty="0"/>
              <a:t> di reception </a:t>
            </a:r>
            <a:r>
              <a:rPr lang="en-US" sz="4200" dirty="0" err="1"/>
              <a:t>mediante</a:t>
            </a:r>
            <a:r>
              <a:rPr lang="en-US" sz="4200" dirty="0"/>
              <a:t> robot </a:t>
            </a:r>
            <a:r>
              <a:rPr lang="en-US" sz="4200" dirty="0" err="1"/>
              <a:t>mobili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C4C22-45D2-B1D6-8407-72FC18D84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362190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/>
              <a:t>Magliocchetti Giovanni 1896778</a:t>
            </a:r>
          </a:p>
          <a:p>
            <a:pPr>
              <a:lnSpc>
                <a:spcPct val="120000"/>
              </a:lnSpc>
            </a:pPr>
            <a:r>
              <a:rPr lang="en-US" sz="1500" err="1"/>
              <a:t>Relatore</a:t>
            </a:r>
            <a:r>
              <a:rPr lang="en-US" sz="1500"/>
              <a:t>: Prof. </a:t>
            </a:r>
            <a:r>
              <a:rPr lang="en-US" sz="1500" err="1"/>
              <a:t>Iocchi</a:t>
            </a:r>
            <a:r>
              <a:rPr lang="en-US" sz="1500"/>
              <a:t> Luca</a:t>
            </a:r>
          </a:p>
          <a:p>
            <a:pPr>
              <a:lnSpc>
                <a:spcPct val="120000"/>
              </a:lnSpc>
            </a:pPr>
            <a:r>
              <a:rPr lang="en-US" sz="1500" err="1"/>
              <a:t>Ingegneria</a:t>
            </a:r>
            <a:r>
              <a:rPr lang="en-US" sz="1500"/>
              <a:t> Informatica e </a:t>
            </a:r>
            <a:r>
              <a:rPr lang="en-US" sz="1500" err="1"/>
              <a:t>Automatica</a:t>
            </a:r>
            <a:r>
              <a:rPr lang="en-US" sz="1500"/>
              <a:t>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6387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3813DA-C68F-EC3B-78AA-3C0B6D39D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r="12654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1" name="Freeform: Shape 24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9D59B-56F3-A2D4-0101-345B25BA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1639888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700" dirty="0" err="1"/>
              <a:t>Ricognizione</a:t>
            </a:r>
            <a:r>
              <a:rPr lang="en-US" sz="2700" dirty="0"/>
              <a:t> </a:t>
            </a:r>
            <a:r>
              <a:rPr lang="en-US" sz="2700" dirty="0" err="1"/>
              <a:t>dell’ambiente</a:t>
            </a:r>
            <a:r>
              <a:rPr lang="en-US" sz="2700" dirty="0"/>
              <a:t> </a:t>
            </a:r>
            <a:r>
              <a:rPr lang="en-US" sz="2700" dirty="0" err="1"/>
              <a:t>esterno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1CBE-2113-E43A-25E9-A450F9B7B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7" y="2312988"/>
            <a:ext cx="5629663" cy="365125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Attraverso</a:t>
            </a:r>
            <a:r>
              <a:rPr lang="en-US" dirty="0"/>
              <a:t> il software </a:t>
            </a:r>
            <a:r>
              <a:rPr lang="en-US" dirty="0" err="1"/>
              <a:t>Rviz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effettuata</a:t>
            </a:r>
            <a:r>
              <a:rPr lang="en-US" dirty="0"/>
              <a:t> la </a:t>
            </a:r>
            <a:r>
              <a:rPr lang="en-US" dirty="0" err="1"/>
              <a:t>mappatura</a:t>
            </a:r>
            <a:r>
              <a:rPr lang="en-US" dirty="0"/>
              <a:t> </a:t>
            </a:r>
            <a:r>
              <a:rPr lang="en-US" dirty="0" err="1"/>
              <a:t>dell’ambiente</a:t>
            </a:r>
            <a:r>
              <a:rPr lang="en-US" dirty="0"/>
              <a:t>, </a:t>
            </a:r>
            <a:r>
              <a:rPr lang="en-US" dirty="0" err="1"/>
              <a:t>necessaria</a:t>
            </a:r>
            <a:r>
              <a:rPr lang="en-US" dirty="0"/>
              <a:t> per far </a:t>
            </a:r>
            <a:r>
              <a:rPr lang="en-US" dirty="0" err="1"/>
              <a:t>sì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il robot </a:t>
            </a:r>
            <a:r>
              <a:rPr lang="en-US" dirty="0" err="1"/>
              <a:t>potesse</a:t>
            </a:r>
            <a:r>
              <a:rPr lang="en-US" dirty="0"/>
              <a:t> </a:t>
            </a:r>
            <a:r>
              <a:rPr lang="en-US" dirty="0" err="1"/>
              <a:t>raggiungere</a:t>
            </a:r>
            <a:r>
              <a:rPr lang="en-US" dirty="0"/>
              <a:t> un </a:t>
            </a:r>
            <a:r>
              <a:rPr lang="en-US" dirty="0" err="1"/>
              <a:t>determinato</a:t>
            </a:r>
            <a:r>
              <a:rPr lang="en-US" dirty="0"/>
              <a:t> punto (“waypoint”) </a:t>
            </a:r>
            <a:r>
              <a:rPr lang="en-US" dirty="0" err="1"/>
              <a:t>attraverso</a:t>
            </a:r>
            <a:r>
              <a:rPr lang="en-US" dirty="0"/>
              <a:t> </a:t>
            </a:r>
            <a:r>
              <a:rPr lang="en-US" dirty="0" err="1"/>
              <a:t>specifiche</a:t>
            </a:r>
            <a:r>
              <a:rPr lang="en-US" dirty="0"/>
              <a:t> coordinate.</a:t>
            </a:r>
          </a:p>
        </p:txBody>
      </p:sp>
    </p:spTree>
    <p:extLst>
      <p:ext uri="{BB962C8B-B14F-4D97-AF65-F5344CB8AC3E}">
        <p14:creationId xmlns:p14="http://schemas.microsoft.com/office/powerpoint/2010/main" val="229142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1CE65-BBAB-F18B-CF7E-1EE31A9A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err="1"/>
              <a:t>Rilevazione</a:t>
            </a:r>
            <a:r>
              <a:rPr lang="en-US"/>
              <a:t> del primo </a:t>
            </a:r>
            <a:r>
              <a:rPr lang="en-US" err="1"/>
              <a:t>ospite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EECC-3B30-AFAA-DE98-6D0D6956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400815" cy="365125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Il robot è </a:t>
            </a:r>
            <a:r>
              <a:rPr lang="en-US" dirty="0" err="1"/>
              <a:t>posizionato</a:t>
            </a:r>
            <a:r>
              <a:rPr lang="en-US" dirty="0"/>
              <a:t> </a:t>
            </a:r>
            <a:r>
              <a:rPr lang="en-US" dirty="0" err="1"/>
              <a:t>davanti</a:t>
            </a:r>
            <a:r>
              <a:rPr lang="en-US" dirty="0"/>
              <a:t> </a:t>
            </a:r>
            <a:r>
              <a:rPr lang="en-US" dirty="0" err="1"/>
              <a:t>l’ingresso</a:t>
            </a:r>
            <a:r>
              <a:rPr lang="en-US" dirty="0"/>
              <a:t> e </a:t>
            </a:r>
            <a:r>
              <a:rPr lang="en-US" dirty="0" err="1"/>
              <a:t>rileva</a:t>
            </a:r>
            <a:r>
              <a:rPr lang="en-US" dirty="0"/>
              <a:t> </a:t>
            </a:r>
            <a:r>
              <a:rPr lang="en-US" dirty="0" err="1"/>
              <a:t>facce</a:t>
            </a:r>
            <a:r>
              <a:rPr lang="en-US" dirty="0"/>
              <a:t> in loop. </a:t>
            </a:r>
            <a:r>
              <a:rPr lang="en-US" dirty="0" err="1"/>
              <a:t>Appena</a:t>
            </a:r>
            <a:r>
              <a:rPr lang="en-US" dirty="0"/>
              <a:t> </a:t>
            </a:r>
            <a:r>
              <a:rPr lang="en-US" dirty="0" err="1"/>
              <a:t>l’array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facce</a:t>
            </a:r>
            <a:r>
              <a:rPr lang="en-US" dirty="0"/>
              <a:t> </a:t>
            </a:r>
            <a:r>
              <a:rPr lang="en-US" dirty="0" err="1"/>
              <a:t>rilevate</a:t>
            </a:r>
            <a:r>
              <a:rPr lang="en-US" dirty="0"/>
              <a:t> non ha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dimensione</a:t>
            </a:r>
            <a:r>
              <a:rPr lang="en-US" dirty="0"/>
              <a:t> </a:t>
            </a:r>
            <a:r>
              <a:rPr lang="en-US" dirty="0" err="1"/>
              <a:t>uguale</a:t>
            </a:r>
            <a:r>
              <a:rPr lang="en-US" dirty="0"/>
              <a:t> a zero,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interrompe</a:t>
            </a:r>
            <a:r>
              <a:rPr lang="en-US" dirty="0"/>
              <a:t> il loop 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prosegue</a:t>
            </a:r>
            <a:r>
              <a:rPr lang="en-US" dirty="0"/>
              <a:t> con le </a:t>
            </a:r>
            <a:r>
              <a:rPr lang="en-US" dirty="0" err="1"/>
              <a:t>istruzioni</a:t>
            </a:r>
            <a:r>
              <a:rPr lang="en-US" dirty="0"/>
              <a:t> successive.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A person standing next to a vacuum&#10;&#10;Description automatically generated with medium confidence">
            <a:extLst>
              <a:ext uri="{FF2B5EF4-FFF2-40B4-BE49-F238E27FC236}">
                <a16:creationId xmlns:a16="http://schemas.microsoft.com/office/drawing/2014/main" id="{100CA4F5-442E-3A32-1CDF-75B04079F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r="1678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619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5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B5FDD-ED4B-FB59-B1DB-4452E56C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/>
              <a:t>Rilevazione di più di un ospite nello stesso momento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EA1E019-775D-A1F9-2DA1-B20938DD4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538536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75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990F-2876-66AA-B174-94AD7746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Comunicazione con l’ospite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E617104-2BC0-F22B-1A9B-F5B0665C9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590421"/>
              </p:ext>
            </p:extLst>
          </p:nvPr>
        </p:nvGraphicFramePr>
        <p:xfrm>
          <a:off x="1920240" y="2312276"/>
          <a:ext cx="8770571" cy="365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85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B6405-2647-255D-6A66-CFAE77CA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US" sz="2700" dirty="0" err="1"/>
              <a:t>Raggiungimento</a:t>
            </a:r>
            <a:r>
              <a:rPr lang="en-US" sz="2700" dirty="0"/>
              <a:t> </a:t>
            </a:r>
            <a:r>
              <a:rPr lang="en-US" sz="2700" dirty="0" err="1"/>
              <a:t>dell’operatore</a:t>
            </a:r>
            <a:r>
              <a:rPr lang="en-US" sz="2700" dirty="0"/>
              <a:t> </a:t>
            </a:r>
            <a:r>
              <a:rPr lang="en-US" sz="2700" dirty="0" err="1"/>
              <a:t>umano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1494-DB46-268B-2D86-016494EB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5085634" cy="4337435"/>
          </a:xfrm>
        </p:spPr>
        <p:txBody>
          <a:bodyPr anchor="ctr">
            <a:normAutofit/>
          </a:bodyPr>
          <a:lstStyle/>
          <a:p>
            <a:pPr marL="285750" indent="-285750" algn="just">
              <a:lnSpc>
                <a:spcPct val="130000"/>
              </a:lnSpc>
              <a:buFontTx/>
              <a:buChar char="-"/>
            </a:pPr>
            <a:r>
              <a:rPr lang="en-US" sz="1400" dirty="0"/>
              <a:t>Il robot </a:t>
            </a:r>
            <a:r>
              <a:rPr lang="en-US" sz="1400" dirty="0" err="1"/>
              <a:t>chiede</a:t>
            </a:r>
            <a:r>
              <a:rPr lang="en-US" sz="1400" dirty="0"/>
              <a:t> </a:t>
            </a:r>
            <a:r>
              <a:rPr lang="en-US" sz="1400" dirty="0" err="1"/>
              <a:t>all’ospite</a:t>
            </a:r>
            <a:r>
              <a:rPr lang="en-US" sz="1400" dirty="0"/>
              <a:t> di </a:t>
            </a:r>
            <a:r>
              <a:rPr lang="en-US" sz="1400" dirty="0" err="1"/>
              <a:t>seguirlo</a:t>
            </a:r>
            <a:r>
              <a:rPr lang="en-US" sz="1400" dirty="0"/>
              <a:t> per </a:t>
            </a:r>
            <a:r>
              <a:rPr lang="en-US" sz="1400" dirty="0" err="1"/>
              <a:t>raggiungere</a:t>
            </a:r>
            <a:r>
              <a:rPr lang="en-US" sz="1400" dirty="0"/>
              <a:t> </a:t>
            </a:r>
            <a:r>
              <a:rPr lang="en-US" sz="1400" dirty="0" err="1"/>
              <a:t>l’operatore</a:t>
            </a:r>
            <a:r>
              <a:rPr lang="en-US" sz="1400" dirty="0"/>
              <a:t> </a:t>
            </a:r>
            <a:r>
              <a:rPr lang="en-US" sz="1400" dirty="0" err="1"/>
              <a:t>umano</a:t>
            </a:r>
            <a:r>
              <a:rPr lang="en-US" sz="1400" dirty="0"/>
              <a:t>, </a:t>
            </a:r>
            <a:r>
              <a:rPr lang="en-US" sz="1400" dirty="0" err="1"/>
              <a:t>posizionato</a:t>
            </a:r>
            <a:r>
              <a:rPr lang="en-US" sz="1400" dirty="0"/>
              <a:t> sempre in un </a:t>
            </a:r>
            <a:r>
              <a:rPr lang="en-US" sz="1400" dirty="0" err="1"/>
              <a:t>determinato</a:t>
            </a:r>
            <a:r>
              <a:rPr lang="en-US" sz="1400" dirty="0"/>
              <a:t> </a:t>
            </a:r>
            <a:r>
              <a:rPr lang="en-US" sz="1400" dirty="0" err="1"/>
              <a:t>posto</a:t>
            </a:r>
            <a:r>
              <a:rPr lang="en-US" sz="1400" dirty="0"/>
              <a:t>.</a:t>
            </a:r>
          </a:p>
          <a:p>
            <a:pPr marL="285750" indent="-285750" algn="just">
              <a:lnSpc>
                <a:spcPct val="130000"/>
              </a:lnSpc>
              <a:buFontTx/>
              <a:buChar char="-"/>
            </a:pPr>
            <a:r>
              <a:rPr lang="en-US" sz="1400" dirty="0"/>
              <a:t>Data la </a:t>
            </a:r>
            <a:r>
              <a:rPr lang="en-US" sz="1400" dirty="0" err="1"/>
              <a:t>mancanza</a:t>
            </a:r>
            <a:r>
              <a:rPr lang="en-US" sz="1400" dirty="0"/>
              <a:t> di face recognition, </a:t>
            </a:r>
            <a:r>
              <a:rPr lang="en-US" sz="1400" dirty="0" err="1"/>
              <a:t>quest’ultimo</a:t>
            </a:r>
            <a:r>
              <a:rPr lang="en-US" sz="1400" dirty="0"/>
              <a:t> </a:t>
            </a:r>
            <a:r>
              <a:rPr lang="en-US" sz="1400" dirty="0" err="1"/>
              <a:t>chiederà</a:t>
            </a:r>
            <a:r>
              <a:rPr lang="en-US" sz="1400" dirty="0"/>
              <a:t> </a:t>
            </a:r>
            <a:r>
              <a:rPr lang="en-US" sz="1400" dirty="0" err="1"/>
              <a:t>all’ospite</a:t>
            </a:r>
            <a:r>
              <a:rPr lang="en-US" sz="1400" dirty="0"/>
              <a:t> di </a:t>
            </a:r>
            <a:r>
              <a:rPr lang="en-US" sz="1400" dirty="0" err="1"/>
              <a:t>rimanere</a:t>
            </a:r>
            <a:r>
              <a:rPr lang="en-US" sz="1400" dirty="0"/>
              <a:t> sempre </a:t>
            </a:r>
            <a:r>
              <a:rPr lang="en-US" sz="1400" dirty="0" err="1"/>
              <a:t>alla</a:t>
            </a:r>
            <a:r>
              <a:rPr lang="en-US" sz="1400" dirty="0"/>
              <a:t> </a:t>
            </a:r>
            <a:r>
              <a:rPr lang="en-US" sz="1400" dirty="0" err="1"/>
              <a:t>sua</a:t>
            </a:r>
            <a:r>
              <a:rPr lang="en-US" sz="1400" dirty="0"/>
              <a:t> sinistra, in modo da </a:t>
            </a:r>
            <a:r>
              <a:rPr lang="en-US" sz="1400" dirty="0" err="1"/>
              <a:t>sapere</a:t>
            </a:r>
            <a:r>
              <a:rPr lang="en-US" sz="1400" dirty="0"/>
              <a:t> </a:t>
            </a:r>
            <a:r>
              <a:rPr lang="en-US" sz="1400" dirty="0" err="1"/>
              <a:t>già</a:t>
            </a:r>
            <a:r>
              <a:rPr lang="en-US" sz="1400" dirty="0"/>
              <a:t> dove </a:t>
            </a:r>
            <a:r>
              <a:rPr lang="en-US" sz="1400" dirty="0" err="1"/>
              <a:t>puntare</a:t>
            </a:r>
            <a:r>
              <a:rPr lang="en-US" sz="1400" dirty="0"/>
              <a:t> </a:t>
            </a:r>
            <a:r>
              <a:rPr lang="en-US" sz="1400" dirty="0" err="1"/>
              <a:t>quando</a:t>
            </a:r>
            <a:r>
              <a:rPr lang="en-US" sz="1400" dirty="0"/>
              <a:t> </a:t>
            </a:r>
            <a:r>
              <a:rPr lang="en-US" sz="1400" dirty="0" err="1"/>
              <a:t>necessario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26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5F22F3-8933-CA9D-8A4B-7B32CC6C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E se </a:t>
            </a:r>
            <a:r>
              <a:rPr lang="en-US" dirty="0" err="1"/>
              <a:t>l’operatore</a:t>
            </a:r>
            <a:r>
              <a:rPr lang="en-US" dirty="0"/>
              <a:t> </a:t>
            </a:r>
            <a:r>
              <a:rPr lang="en-US" dirty="0" err="1"/>
              <a:t>umano</a:t>
            </a:r>
            <a:r>
              <a:rPr lang="en-US" dirty="0"/>
              <a:t> non è </a:t>
            </a:r>
            <a:r>
              <a:rPr lang="en-US" dirty="0" err="1"/>
              <a:t>presente</a:t>
            </a:r>
            <a:r>
              <a:rPr lang="en-US" dirty="0"/>
              <a:t>?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1E4E835-BE8F-EDE3-E81D-14FD27BF2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702661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9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2603C-CCB3-3F06-16ED-15406BA7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500" err="1"/>
              <a:t>Guardare</a:t>
            </a:r>
            <a:r>
              <a:rPr lang="en-US" sz="2500"/>
              <a:t> </a:t>
            </a:r>
            <a:r>
              <a:rPr lang="en-US" sz="2500" err="1"/>
              <a:t>l’ospite</a:t>
            </a:r>
            <a:r>
              <a:rPr lang="en-US" sz="2500"/>
              <a:t> </a:t>
            </a:r>
            <a:r>
              <a:rPr lang="en-US" sz="2500" err="1"/>
              <a:t>durante</a:t>
            </a:r>
            <a:r>
              <a:rPr lang="en-US" sz="2500"/>
              <a:t> la </a:t>
            </a:r>
            <a:r>
              <a:rPr lang="en-US" sz="2500" err="1"/>
              <a:t>sua</a:t>
            </a:r>
            <a:r>
              <a:rPr lang="en-US" sz="2500"/>
              <a:t> </a:t>
            </a:r>
            <a:r>
              <a:rPr lang="en-US" sz="2500" err="1"/>
              <a:t>introduzione</a:t>
            </a: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E537-8E17-7D88-3EF4-FED760DE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473596" cy="365125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Per </a:t>
            </a:r>
            <a:r>
              <a:rPr lang="en-US" dirty="0" err="1"/>
              <a:t>soddisfare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sottotask</a:t>
            </a:r>
            <a:r>
              <a:rPr lang="en-US" dirty="0"/>
              <a:t>, il robot </a:t>
            </a:r>
            <a:r>
              <a:rPr lang="en-US" dirty="0" err="1"/>
              <a:t>giungerà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dove </a:t>
            </a:r>
            <a:r>
              <a:rPr lang="en-US" dirty="0" err="1"/>
              <a:t>idealmente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l’operatore</a:t>
            </a:r>
            <a:r>
              <a:rPr lang="en-US" dirty="0"/>
              <a:t> </a:t>
            </a:r>
            <a:r>
              <a:rPr lang="en-US" dirty="0" err="1"/>
              <a:t>umano</a:t>
            </a:r>
            <a:r>
              <a:rPr lang="en-US" dirty="0"/>
              <a:t>, lo </a:t>
            </a:r>
            <a:r>
              <a:rPr lang="en-US" dirty="0" err="1"/>
              <a:t>saluterà</a:t>
            </a:r>
            <a:r>
              <a:rPr lang="en-US" dirty="0"/>
              <a:t> e </a:t>
            </a:r>
            <a:r>
              <a:rPr lang="en-US" dirty="0" err="1"/>
              <a:t>punterà</a:t>
            </a:r>
            <a:r>
              <a:rPr lang="en-US" dirty="0"/>
              <a:t> </a:t>
            </a:r>
            <a:r>
              <a:rPr lang="en-US" dirty="0" err="1"/>
              <a:t>nuovamente</a:t>
            </a:r>
            <a:r>
              <a:rPr lang="en-US" dirty="0"/>
              <a:t> </a:t>
            </a:r>
            <a:r>
              <a:rPr lang="en-US" dirty="0" err="1"/>
              <a:t>l’ospite</a:t>
            </a:r>
            <a:r>
              <a:rPr lang="en-US" dirty="0"/>
              <a:t> (</a:t>
            </a:r>
            <a:r>
              <a:rPr lang="en-US" dirty="0" err="1"/>
              <a:t>ovvero</a:t>
            </a:r>
            <a:r>
              <a:rPr lang="en-US" dirty="0"/>
              <a:t>, date le </a:t>
            </a:r>
            <a:r>
              <a:rPr lang="en-US" dirty="0" err="1"/>
              <a:t>assunzioni</a:t>
            </a:r>
            <a:r>
              <a:rPr lang="en-US" dirty="0"/>
              <a:t> </a:t>
            </a:r>
            <a:r>
              <a:rPr lang="en-US" dirty="0" err="1"/>
              <a:t>fatte</a:t>
            </a:r>
            <a:r>
              <a:rPr lang="en-US" dirty="0"/>
              <a:t> in </a:t>
            </a:r>
            <a:r>
              <a:rPr lang="en-US" dirty="0" err="1"/>
              <a:t>precedenza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girerà</a:t>
            </a:r>
            <a:r>
              <a:rPr lang="en-US" dirty="0"/>
              <a:t> a sinistra).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picture containing floor, person, indoor, wall&#10;&#10;Description automatically generated">
            <a:extLst>
              <a:ext uri="{FF2B5EF4-FFF2-40B4-BE49-F238E27FC236}">
                <a16:creationId xmlns:a16="http://schemas.microsoft.com/office/drawing/2014/main" id="{EED5613B-C6E0-769B-13EB-FDC28067D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315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25E4C-BCC3-78EB-9370-7D2402C3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err="1"/>
              <a:t>Rilevamento</a:t>
            </a:r>
            <a:r>
              <a:rPr lang="en-US"/>
              <a:t> di un </a:t>
            </a:r>
            <a:r>
              <a:rPr lang="en-US" err="1"/>
              <a:t>posto</a:t>
            </a:r>
            <a:r>
              <a:rPr lang="en-US"/>
              <a:t> libero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F7129708-9310-A68B-BCA4-2739F92B8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55" y="858984"/>
            <a:ext cx="3168072" cy="3631030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D885FA4-185B-A230-FEBD-16DB66459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19226"/>
              </p:ext>
            </p:extLst>
          </p:nvPr>
        </p:nvGraphicFramePr>
        <p:xfrm>
          <a:off x="914400" y="2496720"/>
          <a:ext cx="5181599" cy="3467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18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7B67C0-3040-E9CB-5830-56BF5BED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US" sz="3000" err="1"/>
              <a:t>Considerazioni</a:t>
            </a:r>
            <a:r>
              <a:rPr lang="en-US" sz="3000"/>
              <a:t> post-</a:t>
            </a:r>
            <a:r>
              <a:rPr lang="en-US" sz="3000" err="1"/>
              <a:t>sviluppo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8801-7902-1B46-8549-E882FC7E5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3" y="1105306"/>
            <a:ext cx="5000533" cy="433743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Durante lo </a:t>
            </a:r>
            <a:r>
              <a:rPr lang="en-US" dirty="0" err="1"/>
              <a:t>sviluppo</a:t>
            </a:r>
            <a:r>
              <a:rPr lang="en-US" dirty="0"/>
              <a:t> ho </a:t>
            </a:r>
            <a:r>
              <a:rPr lang="en-US" dirty="0" err="1"/>
              <a:t>dovuto</a:t>
            </a:r>
            <a:r>
              <a:rPr lang="en-US" dirty="0"/>
              <a:t>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scelte</a:t>
            </a:r>
            <a:r>
              <a:rPr lang="en-US" dirty="0"/>
              <a:t> </a:t>
            </a:r>
            <a:r>
              <a:rPr lang="en-US" dirty="0" err="1"/>
              <a:t>importanti</a:t>
            </a:r>
            <a:r>
              <a:rPr lang="en-US" dirty="0"/>
              <a:t>, </a:t>
            </a:r>
            <a:r>
              <a:rPr lang="en-US" dirty="0" err="1"/>
              <a:t>tenendo</a:t>
            </a:r>
            <a:r>
              <a:rPr lang="en-US" dirty="0"/>
              <a:t> </a:t>
            </a:r>
            <a:r>
              <a:rPr lang="en-US" dirty="0" err="1"/>
              <a:t>conto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realizzabilità</a:t>
            </a:r>
            <a:r>
              <a:rPr lang="en-US" dirty="0"/>
              <a:t> di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implementazioni</a:t>
            </a:r>
            <a:r>
              <a:rPr lang="en-US" dirty="0"/>
              <a:t>.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di </a:t>
            </a:r>
            <a:r>
              <a:rPr lang="en-US" dirty="0" err="1"/>
              <a:t>questo</a:t>
            </a:r>
            <a:r>
              <a:rPr lang="en-US" dirty="0"/>
              <a:t> task è </a:t>
            </a:r>
            <a:r>
              <a:rPr lang="en-US" dirty="0" err="1"/>
              <a:t>dunque</a:t>
            </a:r>
            <a:r>
              <a:rPr lang="en-US" dirty="0"/>
              <a:t>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apportare</a:t>
            </a:r>
            <a:r>
              <a:rPr lang="en-US" dirty="0"/>
              <a:t>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migliorie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624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F6867B-936B-E797-2962-899833EA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sz="3000" err="1"/>
              <a:t>Miglioramenti</a:t>
            </a:r>
            <a:r>
              <a:rPr lang="en-US" sz="3000"/>
              <a:t> </a:t>
            </a:r>
            <a:r>
              <a:rPr lang="en-US" sz="3000" err="1"/>
              <a:t>possibili</a:t>
            </a:r>
            <a:endParaRPr lang="en-US" sz="3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64A9CA-057A-5414-A18F-1A0C0E95F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510221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1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2C833-868C-BEE7-48E7-DFE6506C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Introduzione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F9B1-7F08-CB73-AAE5-B649A177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dirty="0"/>
              <a:t>Il </a:t>
            </a:r>
            <a:r>
              <a:rPr lang="en-US" dirty="0" err="1"/>
              <a:t>tema</a:t>
            </a:r>
            <a:r>
              <a:rPr lang="en-US" dirty="0"/>
              <a:t> di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riguarda</a:t>
            </a:r>
            <a:r>
              <a:rPr lang="en-US" dirty="0"/>
              <a:t> la </a:t>
            </a:r>
            <a:r>
              <a:rPr lang="en-US" dirty="0" err="1"/>
              <a:t>programmazione</a:t>
            </a:r>
            <a:r>
              <a:rPr lang="en-US" dirty="0"/>
              <a:t> di robot </a:t>
            </a:r>
            <a:r>
              <a:rPr lang="en-US" dirty="0" err="1"/>
              <a:t>mobili</a:t>
            </a:r>
            <a:r>
              <a:rPr lang="en-US" dirty="0"/>
              <a:t> per la </a:t>
            </a:r>
            <a:r>
              <a:rPr lang="en-US" dirty="0" err="1"/>
              <a:t>gestione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reception.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L’hardware</a:t>
            </a:r>
            <a:r>
              <a:rPr lang="en-US" dirty="0"/>
              <a:t> (il robot) </a:t>
            </a:r>
            <a:r>
              <a:rPr lang="en-US" dirty="0" err="1"/>
              <a:t>utilizzato</a:t>
            </a:r>
            <a:r>
              <a:rPr lang="en-US" dirty="0"/>
              <a:t> mi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fornito</a:t>
            </a:r>
            <a:r>
              <a:rPr lang="en-US" dirty="0"/>
              <a:t> dal Prof. </a:t>
            </a:r>
            <a:r>
              <a:rPr lang="en-US" dirty="0" err="1"/>
              <a:t>Iocchi</a:t>
            </a:r>
            <a:r>
              <a:rPr lang="en-US" dirty="0"/>
              <a:t> e da Robotics 3D.</a:t>
            </a:r>
          </a:p>
          <a:p>
            <a:pPr marL="285750" indent="-285750">
              <a:buFontTx/>
              <a:buChar char="-"/>
            </a:pPr>
            <a:r>
              <a:rPr lang="en-US" dirty="0"/>
              <a:t>Il software </a:t>
            </a:r>
            <a:r>
              <a:rPr lang="en-US" dirty="0" err="1"/>
              <a:t>utilizzato</a:t>
            </a:r>
            <a:r>
              <a:rPr lang="en-US" dirty="0"/>
              <a:t> è </a:t>
            </a:r>
            <a:r>
              <a:rPr lang="en-US" dirty="0" err="1"/>
              <a:t>l’ambiente</a:t>
            </a:r>
            <a:r>
              <a:rPr lang="en-US" dirty="0"/>
              <a:t> </a:t>
            </a:r>
            <a:r>
              <a:rPr lang="en-US" dirty="0" err="1"/>
              <a:t>MARRtino</a:t>
            </a:r>
            <a:r>
              <a:rPr lang="en-US" dirty="0"/>
              <a:t>.</a:t>
            </a:r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Freeform: Shape 5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1" name="Picture 44" descr="Un robot che usa un portatile seduto su una sedia blu">
            <a:extLst>
              <a:ext uri="{FF2B5EF4-FFF2-40B4-BE49-F238E27FC236}">
                <a16:creationId xmlns:a16="http://schemas.microsoft.com/office/drawing/2014/main" id="{F13B9960-856D-C091-F451-865E7ECC4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54" r="223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20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2F69-2C71-5771-0A2B-94535E53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Conclusioni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0AF3-35CC-B50B-2DD3-318BDB0F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/>
              <a:t>Durante questo lavoro ho imparato: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a comprendere il funzionamento dei robot ed in particolare di MARRtino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a ragionare su temi quali face detection e face recognition, tag detection ed object detection, localizzazione e mapping simultanei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a gestire un lavoro che consiste nello sviluppo di software che necessita di interagire in tempo reale con l'hardware.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0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63DEC-05A7-E2C3-CC1D-AF8525CE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err="1"/>
              <a:t>Grazie</a:t>
            </a:r>
            <a:r>
              <a:rPr lang="en-US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684F-C595-6981-4A0C-B7D58E269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err="1"/>
              <a:t>Grazie</a:t>
            </a:r>
            <a:r>
              <a:rPr lang="en-US" dirty="0"/>
              <a:t> per aver </a:t>
            </a:r>
            <a:r>
              <a:rPr lang="en-US" dirty="0" err="1"/>
              <a:t>assistito</a:t>
            </a:r>
            <a:r>
              <a:rPr lang="en-US" dirty="0"/>
              <a:t> a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presentazione</a:t>
            </a:r>
            <a:r>
              <a:rPr lang="en-US" dirty="0"/>
              <a:t>! E’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trovare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il </a:t>
            </a:r>
            <a:r>
              <a:rPr lang="en-US" dirty="0" err="1"/>
              <a:t>materiale</a:t>
            </a:r>
            <a:r>
              <a:rPr lang="en-US" dirty="0"/>
              <a:t> (</a:t>
            </a:r>
            <a:r>
              <a:rPr lang="en-US" dirty="0" err="1"/>
              <a:t>tesi</a:t>
            </a:r>
            <a:r>
              <a:rPr lang="en-US" dirty="0"/>
              <a:t>, LaTeX e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sorgente</a:t>
            </a:r>
            <a:r>
              <a:rPr lang="en-US" dirty="0"/>
              <a:t>)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https://github.com/obrobrio2000/BachelorsThesis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Magliocchetti Giovanni 1896778</a:t>
            </a:r>
          </a:p>
          <a:p>
            <a:pPr algn="just"/>
            <a:r>
              <a:rPr lang="en-US" dirty="0" err="1"/>
              <a:t>Relatore</a:t>
            </a:r>
            <a:r>
              <a:rPr lang="en-US" dirty="0"/>
              <a:t>: Prof. </a:t>
            </a:r>
            <a:r>
              <a:rPr lang="en-US" dirty="0" err="1"/>
              <a:t>Iocchi</a:t>
            </a:r>
            <a:r>
              <a:rPr lang="en-US" dirty="0"/>
              <a:t> Luca</a:t>
            </a:r>
          </a:p>
          <a:p>
            <a:pPr algn="just"/>
            <a:r>
              <a:rPr lang="en-US" dirty="0" err="1"/>
              <a:t>Ingegneria</a:t>
            </a:r>
            <a:r>
              <a:rPr lang="en-US" dirty="0"/>
              <a:t> Informatica e </a:t>
            </a:r>
            <a:r>
              <a:rPr lang="en-US" dirty="0" err="1"/>
              <a:t>Automatica</a:t>
            </a:r>
            <a:r>
              <a:rPr lang="en-US" dirty="0"/>
              <a:t> A.A. 2021/2022</a:t>
            </a:r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Heart">
            <a:extLst>
              <a:ext uri="{FF2B5EF4-FFF2-40B4-BE49-F238E27FC236}">
                <a16:creationId xmlns:a16="http://schemas.microsoft.com/office/drawing/2014/main" id="{091ABFA2-F4AE-F83B-A6AB-4F65D6141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3049" y="1804297"/>
            <a:ext cx="3249406" cy="32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86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3B1F0-C309-665A-93F3-E100550D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US" dirty="0" err="1"/>
              <a:t>Riferimenti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223E-CF13-CBC3-19EC-3CE9F7E0A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ROS: </a:t>
            </a:r>
            <a:r>
              <a:rPr lang="en-US" dirty="0">
                <a:hlinkClick r:id="rId2"/>
              </a:rPr>
              <a:t>https://www.ros.org/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MARRtino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https://www.marrtino.org/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marrtinoapps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https://bitbucket.org/iocchi/marrtino_apps/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Repository del </a:t>
            </a:r>
            <a:r>
              <a:rPr lang="en-US" dirty="0" err="1"/>
              <a:t>progetto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https://github.com/obrobrio2000/BachelorsThesis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1CA33C-BD50-72EC-E5A1-5F2A33DC42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319" y="2304112"/>
            <a:ext cx="4147063" cy="22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2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74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0" name="Picture 69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16207C66-53D2-347E-D48D-9AE22CBF8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" r="30743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84" name="Freeform: Shape 76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85" name="Freeform: Shape 78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6" name="Freeform: Shape 80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28999-D9CC-2397-9FC5-1EDFCF8E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1639888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500"/>
              <a:t>RoboCup@Home Education Challenge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24FB-044A-16EF-9FEC-07503246D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n-US" sz="1700" dirty="0" err="1"/>
              <a:t>Competizione</a:t>
            </a:r>
            <a:r>
              <a:rPr lang="en-US" sz="1700" dirty="0"/>
              <a:t> </a:t>
            </a:r>
            <a:r>
              <a:rPr lang="en-US" sz="1700" dirty="0" err="1"/>
              <a:t>annuale</a:t>
            </a:r>
            <a:r>
              <a:rPr lang="en-US" sz="1700" dirty="0"/>
              <a:t> di </a:t>
            </a:r>
            <a:r>
              <a:rPr lang="en-US" sz="1700" dirty="0" err="1"/>
              <a:t>robotica</a:t>
            </a:r>
            <a:r>
              <a:rPr lang="en-US" sz="1700" dirty="0"/>
              <a:t> </a:t>
            </a:r>
            <a:r>
              <a:rPr lang="en-US" sz="1700" dirty="0" err="1"/>
              <a:t>che</a:t>
            </a:r>
            <a:r>
              <a:rPr lang="en-US" sz="1700" dirty="0"/>
              <a:t> </a:t>
            </a:r>
            <a:r>
              <a:rPr lang="en-US" sz="1700" dirty="0" err="1"/>
              <a:t>mette</a:t>
            </a:r>
            <a:r>
              <a:rPr lang="en-US" sz="1700" dirty="0"/>
              <a:t> in </a:t>
            </a:r>
            <a:r>
              <a:rPr lang="en-US" sz="1700" dirty="0" err="1"/>
              <a:t>competizione</a:t>
            </a:r>
            <a:r>
              <a:rPr lang="en-US" sz="1700" dirty="0"/>
              <a:t> </a:t>
            </a:r>
            <a:r>
              <a:rPr lang="en-US" sz="1700" dirty="0" err="1"/>
              <a:t>squadre</a:t>
            </a:r>
            <a:r>
              <a:rPr lang="en-US" sz="1700" dirty="0"/>
              <a:t> di </a:t>
            </a:r>
            <a:r>
              <a:rPr lang="en-US" sz="1700" dirty="0" err="1"/>
              <a:t>studenti</a:t>
            </a:r>
            <a:r>
              <a:rPr lang="en-US" sz="1700" dirty="0"/>
              <a:t> e non solo.</a:t>
            </a:r>
          </a:p>
          <a:p>
            <a:pPr marL="285750" indent="-285750" algn="just">
              <a:buFontTx/>
              <a:buChar char="-"/>
            </a:pPr>
            <a:r>
              <a:rPr lang="en-US" sz="1700" dirty="0" err="1"/>
              <a:t>Viene</a:t>
            </a:r>
            <a:r>
              <a:rPr lang="en-US" sz="1700" dirty="0"/>
              <a:t> </a:t>
            </a:r>
            <a:r>
              <a:rPr lang="en-US" sz="1700" dirty="0" err="1"/>
              <a:t>ospitata</a:t>
            </a:r>
            <a:r>
              <a:rPr lang="en-US" sz="1700" dirty="0"/>
              <a:t> a </a:t>
            </a:r>
            <a:r>
              <a:rPr lang="en-US" sz="1700" dirty="0" err="1"/>
              <a:t>livello</a:t>
            </a:r>
            <a:r>
              <a:rPr lang="en-US" sz="1700" dirty="0"/>
              <a:t> </a:t>
            </a:r>
            <a:r>
              <a:rPr lang="en-US" sz="1700" dirty="0" err="1"/>
              <a:t>regionale</a:t>
            </a:r>
            <a:r>
              <a:rPr lang="en-US" sz="1700" dirty="0"/>
              <a:t>, </a:t>
            </a:r>
            <a:r>
              <a:rPr lang="en-US" sz="1700" dirty="0" err="1"/>
              <a:t>nazionale</a:t>
            </a:r>
            <a:r>
              <a:rPr lang="en-US" sz="1700" dirty="0"/>
              <a:t> ed </a:t>
            </a:r>
            <a:r>
              <a:rPr lang="en-US" sz="1700" dirty="0" err="1"/>
              <a:t>internazionale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609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90DBB-4110-693F-F948-E54F4EE3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/>
              <a:t>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41DE-2A6D-967C-7567-8BA4814B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285750" indent="-285750" algn="just">
              <a:lnSpc>
                <a:spcPct val="130000"/>
              </a:lnSpc>
              <a:buFontTx/>
              <a:buChar char="-"/>
            </a:pPr>
            <a:r>
              <a:rPr lang="en-US" sz="1500" dirty="0"/>
              <a:t>Framework open-source </a:t>
            </a:r>
            <a:r>
              <a:rPr lang="en-US" sz="1500" dirty="0" err="1"/>
              <a:t>che</a:t>
            </a:r>
            <a:r>
              <a:rPr lang="en-US" sz="1500" dirty="0"/>
              <a:t> </a:t>
            </a:r>
            <a:r>
              <a:rPr lang="en-US" sz="1500" dirty="0" err="1"/>
              <a:t>aiuta</a:t>
            </a:r>
            <a:r>
              <a:rPr lang="en-US" sz="1500" dirty="0"/>
              <a:t> </a:t>
            </a:r>
            <a:r>
              <a:rPr lang="en-US" sz="1500" dirty="0" err="1"/>
              <a:t>ricercatori</a:t>
            </a:r>
            <a:r>
              <a:rPr lang="en-US" sz="1500" dirty="0"/>
              <a:t> e </a:t>
            </a:r>
            <a:r>
              <a:rPr lang="en-US" sz="1500" dirty="0" err="1"/>
              <a:t>sviluppatori</a:t>
            </a:r>
            <a:r>
              <a:rPr lang="en-US" sz="1500" dirty="0"/>
              <a:t> a </a:t>
            </a:r>
            <a:r>
              <a:rPr lang="en-US" sz="1500" dirty="0" err="1"/>
              <a:t>costruire</a:t>
            </a:r>
            <a:r>
              <a:rPr lang="en-US" sz="1500" dirty="0"/>
              <a:t> e </a:t>
            </a:r>
            <a:r>
              <a:rPr lang="en-US" sz="1500" dirty="0" err="1"/>
              <a:t>riutilizzare</a:t>
            </a:r>
            <a:r>
              <a:rPr lang="en-US" sz="1500" dirty="0"/>
              <a:t> </a:t>
            </a:r>
            <a:r>
              <a:rPr lang="en-US" sz="1500" dirty="0" err="1"/>
              <a:t>codice</a:t>
            </a:r>
            <a:r>
              <a:rPr lang="en-US" sz="1500" dirty="0"/>
              <a:t> per diverse </a:t>
            </a:r>
            <a:r>
              <a:rPr lang="en-US" sz="1500" dirty="0" err="1"/>
              <a:t>applicazioni</a:t>
            </a:r>
            <a:r>
              <a:rPr lang="en-US" sz="1500" dirty="0"/>
              <a:t> di </a:t>
            </a:r>
            <a:r>
              <a:rPr lang="en-US" sz="1500" dirty="0" err="1"/>
              <a:t>robotica</a:t>
            </a:r>
            <a:r>
              <a:rPr lang="en-US" sz="1500" dirty="0"/>
              <a:t>.</a:t>
            </a:r>
          </a:p>
          <a:p>
            <a:pPr marL="285750" indent="-285750" algn="just">
              <a:lnSpc>
                <a:spcPct val="130000"/>
              </a:lnSpc>
              <a:buFontTx/>
              <a:buChar char="-"/>
            </a:pPr>
            <a:r>
              <a:rPr lang="en-US" sz="1500" dirty="0"/>
              <a:t>Ha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/>
              <a:t>grandissima</a:t>
            </a:r>
            <a:r>
              <a:rPr lang="en-US" sz="1500" dirty="0"/>
              <a:t> community open-source </a:t>
            </a:r>
            <a:r>
              <a:rPr lang="en-US" sz="1500" dirty="0" err="1"/>
              <a:t>globale</a:t>
            </a:r>
            <a:r>
              <a:rPr lang="en-US" sz="1500" dirty="0"/>
              <a:t> di </a:t>
            </a:r>
            <a:r>
              <a:rPr lang="en-US" sz="1500" dirty="0" err="1"/>
              <a:t>ingegneri</a:t>
            </a:r>
            <a:r>
              <a:rPr lang="en-US" sz="1500" dirty="0"/>
              <a:t>, </a:t>
            </a:r>
            <a:r>
              <a:rPr lang="en-US" sz="1500" dirty="0" err="1"/>
              <a:t>sviluppatori</a:t>
            </a:r>
            <a:r>
              <a:rPr lang="en-US" sz="1500" dirty="0"/>
              <a:t> ed </a:t>
            </a:r>
            <a:r>
              <a:rPr lang="en-US" sz="1500" dirty="0" err="1"/>
              <a:t>hobbisti</a:t>
            </a:r>
            <a:r>
              <a:rPr lang="en-US" sz="1500" dirty="0"/>
              <a:t>, con il fine </a:t>
            </a:r>
            <a:r>
              <a:rPr lang="en-US" sz="1500" dirty="0" err="1"/>
              <a:t>condiviso</a:t>
            </a:r>
            <a:r>
              <a:rPr lang="en-US" sz="1500" dirty="0"/>
              <a:t> di </a:t>
            </a:r>
            <a:r>
              <a:rPr lang="en-US" sz="1500" dirty="0" err="1"/>
              <a:t>rendere</a:t>
            </a:r>
            <a:r>
              <a:rPr lang="en-US" sz="1500" dirty="0"/>
              <a:t> la </a:t>
            </a:r>
            <a:r>
              <a:rPr lang="en-US" sz="1500" dirty="0" err="1"/>
              <a:t>creazione</a:t>
            </a:r>
            <a:r>
              <a:rPr lang="en-US" sz="1500" dirty="0"/>
              <a:t> </a:t>
            </a:r>
            <a:r>
              <a:rPr lang="en-US" sz="1500" dirty="0" err="1"/>
              <a:t>accessibile</a:t>
            </a:r>
            <a:r>
              <a:rPr lang="en-US" sz="1500" dirty="0"/>
              <a:t> da tutti.</a:t>
            </a:r>
          </a:p>
        </p:txBody>
      </p:sp>
      <p:sp>
        <p:nvSpPr>
          <p:cNvPr id="41" name="Freeform: Shape 3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3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27723BF-2758-73CA-EB91-08CC3BFE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73130" y="1653425"/>
            <a:ext cx="3774974" cy="2058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BAD7B8-1A77-DED0-36A6-711F942A2E35}"/>
              </a:ext>
            </a:extLst>
          </p:cNvPr>
          <p:cNvSpPr txBox="1"/>
          <p:nvPr/>
        </p:nvSpPr>
        <p:spPr>
          <a:xfrm>
            <a:off x="8509479" y="3511506"/>
            <a:ext cx="29386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open-electronics.org/developing-a-robot-ros-makes-it-easi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1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Robot giallo carino">
            <a:extLst>
              <a:ext uri="{FF2B5EF4-FFF2-40B4-BE49-F238E27FC236}">
                <a16:creationId xmlns:a16="http://schemas.microsoft.com/office/drawing/2014/main" id="{75F0978A-E717-4E3B-834D-2451A1ECF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3" r="-2" b="-2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2824-B129-4C2E-8473-FB5E6DAA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1639888"/>
          </a:xfrm>
        </p:spPr>
        <p:txBody>
          <a:bodyPr anchor="b">
            <a:normAutofit/>
          </a:bodyPr>
          <a:lstStyle/>
          <a:p>
            <a:r>
              <a:rPr lang="en-US" err="1"/>
              <a:t>MARRtino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D06E-AAAA-E5DB-79C3-AC2571C1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500" dirty="0" err="1"/>
              <a:t>Piattaforma</a:t>
            </a:r>
            <a:r>
              <a:rPr lang="en-US" sz="1500" dirty="0"/>
              <a:t> </a:t>
            </a:r>
            <a:r>
              <a:rPr lang="en-US" sz="1500" dirty="0" err="1"/>
              <a:t>robotica</a:t>
            </a:r>
            <a:r>
              <a:rPr lang="en-US" sz="1500" dirty="0"/>
              <a:t> a basso </a:t>
            </a:r>
            <a:r>
              <a:rPr lang="en-US" sz="1500" dirty="0" err="1"/>
              <a:t>costo</a:t>
            </a:r>
            <a:r>
              <a:rPr lang="en-US" sz="1500" dirty="0"/>
              <a:t> </a:t>
            </a:r>
            <a:r>
              <a:rPr lang="en-US" sz="1500" dirty="0" err="1"/>
              <a:t>basata</a:t>
            </a:r>
            <a:r>
              <a:rPr lang="en-US" sz="1500" dirty="0"/>
              <a:t> </a:t>
            </a:r>
            <a:r>
              <a:rPr lang="en-US" sz="1500" dirty="0" err="1"/>
              <a:t>su</a:t>
            </a:r>
            <a:r>
              <a:rPr lang="en-US" sz="1500" dirty="0"/>
              <a:t> ROS.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500" dirty="0" err="1"/>
              <a:t>Progettato</a:t>
            </a:r>
            <a:r>
              <a:rPr lang="en-US" sz="1500" dirty="0"/>
              <a:t> per </a:t>
            </a:r>
            <a:r>
              <a:rPr lang="en-US" sz="1500" dirty="0" err="1"/>
              <a:t>permettere</a:t>
            </a:r>
            <a:r>
              <a:rPr lang="en-US" sz="1500" dirty="0"/>
              <a:t> </a:t>
            </a:r>
            <a:r>
              <a:rPr lang="en-US" sz="1500" dirty="0" err="1"/>
              <a:t>all’utente</a:t>
            </a:r>
            <a:r>
              <a:rPr lang="en-US" sz="1500" dirty="0"/>
              <a:t> di </a:t>
            </a:r>
            <a:r>
              <a:rPr lang="en-US" sz="1500" dirty="0" err="1"/>
              <a:t>costruire</a:t>
            </a:r>
            <a:r>
              <a:rPr lang="en-US" sz="1500" dirty="0"/>
              <a:t> e </a:t>
            </a:r>
            <a:r>
              <a:rPr lang="en-US" sz="1500" dirty="0" err="1"/>
              <a:t>programmare</a:t>
            </a:r>
            <a:r>
              <a:rPr lang="en-US" sz="1500" dirty="0"/>
              <a:t> con </a:t>
            </a:r>
            <a:r>
              <a:rPr lang="en-US" sz="1500" dirty="0" err="1"/>
              <a:t>facilità</a:t>
            </a:r>
            <a:r>
              <a:rPr lang="en-US" sz="1500" dirty="0"/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500" dirty="0" err="1"/>
              <a:t>Permette</a:t>
            </a:r>
            <a:r>
              <a:rPr lang="en-US" sz="1500" dirty="0"/>
              <a:t> di </a:t>
            </a:r>
            <a:r>
              <a:rPr lang="en-US" sz="1500" dirty="0" err="1"/>
              <a:t>implementare</a:t>
            </a:r>
            <a:r>
              <a:rPr lang="en-US" sz="1500" dirty="0"/>
              <a:t> e </a:t>
            </a:r>
            <a:r>
              <a:rPr lang="en-US" sz="1500" dirty="0" err="1"/>
              <a:t>sperimentre</a:t>
            </a:r>
            <a:r>
              <a:rPr lang="en-US" sz="1500" dirty="0"/>
              <a:t> </a:t>
            </a:r>
            <a:r>
              <a:rPr lang="en-US" sz="1500" dirty="0" err="1"/>
              <a:t>compiti</a:t>
            </a:r>
            <a:r>
              <a:rPr lang="en-US" sz="1500" dirty="0"/>
              <a:t> </a:t>
            </a:r>
            <a:r>
              <a:rPr lang="en-US" sz="1500" dirty="0" err="1"/>
              <a:t>tipici</a:t>
            </a:r>
            <a:r>
              <a:rPr lang="en-US" sz="1500" dirty="0"/>
              <a:t> </a:t>
            </a:r>
            <a:r>
              <a:rPr lang="en-US" sz="1500" dirty="0" err="1"/>
              <a:t>della</a:t>
            </a:r>
            <a:r>
              <a:rPr lang="en-US" sz="1500" dirty="0"/>
              <a:t> </a:t>
            </a:r>
            <a:r>
              <a:rPr lang="en-US" sz="1500" dirty="0" err="1"/>
              <a:t>Robotica</a:t>
            </a:r>
            <a:r>
              <a:rPr lang="en-US" sz="1500" dirty="0"/>
              <a:t> e </a:t>
            </a:r>
            <a:r>
              <a:rPr lang="en-US" sz="1500" dirty="0" err="1"/>
              <a:t>dell’Intelligenza</a:t>
            </a:r>
            <a:r>
              <a:rPr lang="en-US" sz="1500" dirty="0"/>
              <a:t> </a:t>
            </a:r>
            <a:r>
              <a:rPr lang="en-US" sz="1500" dirty="0" err="1"/>
              <a:t>Artificiale</a:t>
            </a:r>
            <a:r>
              <a:rPr lang="en-US" sz="1500" dirty="0"/>
              <a:t> (</a:t>
            </a:r>
            <a:r>
              <a:rPr lang="en-US" sz="1500" dirty="0" err="1"/>
              <a:t>navigazione</a:t>
            </a:r>
            <a:r>
              <a:rPr lang="en-US" sz="1500" dirty="0"/>
              <a:t> </a:t>
            </a:r>
            <a:r>
              <a:rPr lang="en-US" sz="1500" dirty="0" err="1"/>
              <a:t>intelligente</a:t>
            </a:r>
            <a:r>
              <a:rPr lang="en-US" sz="1500" dirty="0"/>
              <a:t>, </a:t>
            </a:r>
            <a:r>
              <a:rPr lang="en-US" sz="1500" dirty="0" err="1"/>
              <a:t>interazione</a:t>
            </a:r>
            <a:r>
              <a:rPr lang="en-US" sz="1500" dirty="0"/>
              <a:t> </a:t>
            </a:r>
            <a:r>
              <a:rPr lang="en-US" sz="1500" dirty="0" err="1"/>
              <a:t>vocale</a:t>
            </a:r>
            <a:r>
              <a:rPr lang="en-US" sz="1500" dirty="0"/>
              <a:t> </a:t>
            </a:r>
            <a:r>
              <a:rPr lang="en-US" sz="1500" dirty="0" err="1"/>
              <a:t>uomo</a:t>
            </a:r>
            <a:r>
              <a:rPr lang="en-US" sz="1500" dirty="0"/>
              <a:t>-robot, </a:t>
            </a:r>
            <a:r>
              <a:rPr lang="en-US" sz="1500" dirty="0" err="1"/>
              <a:t>analisi</a:t>
            </a:r>
            <a:r>
              <a:rPr lang="en-US" sz="1500" dirty="0"/>
              <a:t> visive </a:t>
            </a:r>
            <a:r>
              <a:rPr lang="en-US" sz="1500" dirty="0" err="1"/>
              <a:t>ecc</a:t>
            </a:r>
            <a:r>
              <a:rPr lang="en-US" sz="1500" dirty="0"/>
              <a:t>.).</a:t>
            </a:r>
          </a:p>
        </p:txBody>
      </p:sp>
    </p:spTree>
    <p:extLst>
      <p:ext uri="{BB962C8B-B14F-4D97-AF65-F5344CB8AC3E}">
        <p14:creationId xmlns:p14="http://schemas.microsoft.com/office/powerpoint/2010/main" val="329081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43A33-F857-1637-AB72-B3FFE204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648914" cy="1639888"/>
          </a:xfrm>
        </p:spPr>
        <p:txBody>
          <a:bodyPr anchor="b">
            <a:normAutofit/>
          </a:bodyPr>
          <a:lstStyle/>
          <a:p>
            <a:r>
              <a:rPr lang="en-US" err="1"/>
              <a:t>Componenti</a:t>
            </a:r>
            <a:r>
              <a:rPr lang="en-US"/>
              <a:t> hardware: il robot</a:t>
            </a:r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643BBBB4-1775-9CA8-9004-B30EB3E20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39853" y="1934660"/>
            <a:ext cx="3984905" cy="2988679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F887EAF-0289-517F-0402-F29ADD9DD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704269"/>
              </p:ext>
            </p:extLst>
          </p:nvPr>
        </p:nvGraphicFramePr>
        <p:xfrm>
          <a:off x="992518" y="1625601"/>
          <a:ext cx="5888573" cy="433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255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8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6E87E7-2C30-EF54-E382-10A72532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US"/>
              <a:t>Componenti software: marrtinoapps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E613-41B0-C163-0E3F-CB2145CC7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3" y="1105306"/>
            <a:ext cx="4870985" cy="4337435"/>
          </a:xfrm>
        </p:spPr>
        <p:txBody>
          <a:bodyPr anchor="ctr">
            <a:normAutofit fontScale="92500"/>
          </a:bodyPr>
          <a:lstStyle/>
          <a:p>
            <a:pPr algn="just"/>
            <a:r>
              <a:rPr lang="en-US" sz="1700" dirty="0" err="1"/>
              <a:t>MARRtino</a:t>
            </a:r>
            <a:r>
              <a:rPr lang="en-US" sz="1700" dirty="0"/>
              <a:t> </a:t>
            </a:r>
            <a:r>
              <a:rPr lang="en-US" sz="1700" dirty="0" err="1"/>
              <a:t>rende</a:t>
            </a:r>
            <a:r>
              <a:rPr lang="en-US" sz="1700" dirty="0"/>
              <a:t> </a:t>
            </a:r>
            <a:r>
              <a:rPr lang="en-US" sz="1700" dirty="0" err="1"/>
              <a:t>semplicissimo</a:t>
            </a:r>
            <a:r>
              <a:rPr lang="en-US" sz="1700" dirty="0"/>
              <a:t> </a:t>
            </a:r>
            <a:r>
              <a:rPr lang="en-US" sz="1700" dirty="0" err="1"/>
              <a:t>interagire</a:t>
            </a:r>
            <a:r>
              <a:rPr lang="en-US" sz="1700" dirty="0"/>
              <a:t> con il nostro robot, ed è </a:t>
            </a:r>
            <a:r>
              <a:rPr lang="en-US" sz="1700" dirty="0" err="1"/>
              <a:t>possibile</a:t>
            </a:r>
            <a:r>
              <a:rPr lang="en-US" sz="1700" dirty="0"/>
              <a:t> </a:t>
            </a:r>
            <a:r>
              <a:rPr lang="en-US" sz="1700" dirty="0" err="1"/>
              <a:t>farlo</a:t>
            </a:r>
            <a:r>
              <a:rPr lang="en-US" sz="1700" dirty="0"/>
              <a:t> in </a:t>
            </a:r>
            <a:r>
              <a:rPr lang="en-US" sz="1700" dirty="0" err="1"/>
              <a:t>tre</a:t>
            </a:r>
            <a:r>
              <a:rPr lang="en-US" sz="1700" dirty="0"/>
              <a:t> </a:t>
            </a:r>
            <a:r>
              <a:rPr lang="en-US" sz="1700" dirty="0" err="1"/>
              <a:t>modi</a:t>
            </a:r>
            <a:r>
              <a:rPr lang="en-US" sz="1700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700" dirty="0"/>
              <a:t>la </a:t>
            </a:r>
            <a:r>
              <a:rPr lang="en-US" sz="1700" dirty="0" err="1"/>
              <a:t>macchina</a:t>
            </a:r>
            <a:r>
              <a:rPr lang="en-US" sz="1700" dirty="0"/>
              <a:t> </a:t>
            </a:r>
            <a:r>
              <a:rPr lang="en-US" sz="1700" dirty="0" err="1"/>
              <a:t>virtuale</a:t>
            </a:r>
            <a:r>
              <a:rPr lang="en-US" sz="1700" dirty="0"/>
              <a:t> </a:t>
            </a:r>
            <a:r>
              <a:rPr lang="en-US" sz="1700" dirty="0" err="1"/>
              <a:t>MARRtino</a:t>
            </a:r>
            <a:endParaRPr lang="en-US" sz="1700" dirty="0"/>
          </a:p>
          <a:p>
            <a:pPr marL="285750" indent="-285750" algn="just">
              <a:buFontTx/>
              <a:buChar char="-"/>
            </a:pPr>
            <a:r>
              <a:rPr lang="en-US" sz="1700" dirty="0" err="1"/>
              <a:t>una</a:t>
            </a:r>
            <a:r>
              <a:rPr lang="en-US" sz="1700" dirty="0"/>
              <a:t> </a:t>
            </a:r>
            <a:r>
              <a:rPr lang="en-US" sz="1700" dirty="0" err="1"/>
              <a:t>qualsiasi</a:t>
            </a:r>
            <a:r>
              <a:rPr lang="en-US" sz="1700" dirty="0"/>
              <a:t> distro Linux </a:t>
            </a:r>
            <a:r>
              <a:rPr lang="en-US" sz="1700" dirty="0" err="1"/>
              <a:t>fornita</a:t>
            </a:r>
            <a:r>
              <a:rPr lang="en-US" sz="1700" dirty="0"/>
              <a:t> di Docker</a:t>
            </a:r>
          </a:p>
          <a:p>
            <a:pPr marL="285750" indent="-285750" algn="just">
              <a:buFontTx/>
              <a:buChar char="-"/>
            </a:pPr>
            <a:r>
              <a:rPr lang="en-US" sz="1700" dirty="0"/>
              <a:t>via browser</a:t>
            </a:r>
          </a:p>
          <a:p>
            <a:pPr algn="just"/>
            <a:r>
              <a:rPr lang="en-US" sz="1700" dirty="0"/>
              <a:t>Il </a:t>
            </a:r>
            <a:r>
              <a:rPr lang="en-US" sz="1700" dirty="0" err="1"/>
              <a:t>funzionamento</a:t>
            </a:r>
            <a:r>
              <a:rPr lang="en-US" sz="1700" dirty="0"/>
              <a:t> è </a:t>
            </a:r>
            <a:r>
              <a:rPr lang="en-US" sz="1700" dirty="0" err="1"/>
              <a:t>garantito</a:t>
            </a:r>
            <a:r>
              <a:rPr lang="en-US" sz="1700" dirty="0"/>
              <a:t> </a:t>
            </a:r>
            <a:r>
              <a:rPr lang="en-US" sz="1700" dirty="0" err="1"/>
              <a:t>dalle</a:t>
            </a:r>
            <a:r>
              <a:rPr lang="en-US" sz="1700" dirty="0"/>
              <a:t> </a:t>
            </a:r>
            <a:r>
              <a:rPr lang="en-US" sz="1700" dirty="0" err="1"/>
              <a:t>marrtinoapps</a:t>
            </a:r>
            <a:r>
              <a:rPr lang="en-US" sz="1700" dirty="0"/>
              <a:t>, le </a:t>
            </a:r>
            <a:r>
              <a:rPr lang="en-US" sz="1700" dirty="0" err="1"/>
              <a:t>quali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basano</a:t>
            </a:r>
            <a:r>
              <a:rPr lang="en-US" sz="1700" dirty="0"/>
              <a:t> </a:t>
            </a:r>
            <a:r>
              <a:rPr lang="en-US" sz="1700" dirty="0" err="1"/>
              <a:t>su</a:t>
            </a:r>
            <a:r>
              <a:rPr lang="en-US" sz="1700" dirty="0"/>
              <a:t> container Docker </a:t>
            </a:r>
            <a:r>
              <a:rPr lang="en-US" sz="1700" dirty="0" err="1"/>
              <a:t>che</a:t>
            </a:r>
            <a:r>
              <a:rPr lang="en-US" sz="1700" dirty="0"/>
              <a:t> </a:t>
            </a:r>
            <a:r>
              <a:rPr lang="en-US" sz="1700" dirty="0" err="1"/>
              <a:t>lavorano</a:t>
            </a:r>
            <a:r>
              <a:rPr lang="en-US" sz="1700" dirty="0"/>
              <a:t> </a:t>
            </a:r>
            <a:r>
              <a:rPr lang="en-US" sz="1700" dirty="0" err="1"/>
              <a:t>tra</a:t>
            </a:r>
            <a:r>
              <a:rPr lang="en-US" sz="1700" dirty="0"/>
              <a:t> </a:t>
            </a:r>
            <a:r>
              <a:rPr lang="en-US" sz="1700" dirty="0" err="1"/>
              <a:t>loro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223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23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5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CC005-52E4-6452-92F4-865C65C6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315" y="442220"/>
            <a:ext cx="8397987" cy="1345269"/>
          </a:xfrm>
        </p:spPr>
        <p:txBody>
          <a:bodyPr anchor="b">
            <a:normAutofit/>
          </a:bodyPr>
          <a:lstStyle/>
          <a:p>
            <a:pPr algn="ctr"/>
            <a:r>
              <a:rPr lang="en-US" err="1"/>
              <a:t>Struttura</a:t>
            </a:r>
            <a:r>
              <a:rPr lang="en-US"/>
              <a:t> </a:t>
            </a:r>
            <a:r>
              <a:rPr lang="en-US" err="1"/>
              <a:t>delle</a:t>
            </a:r>
            <a:r>
              <a:rPr lang="en-US"/>
              <a:t> </a:t>
            </a:r>
            <a:r>
              <a:rPr lang="en-US" err="1"/>
              <a:t>marrtinoapps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07F97E-28C3-28B4-5904-BD531EBCB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421697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B28F11-5C34-F14C-3650-4B8DF7EBE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666" y="4168557"/>
            <a:ext cx="627321" cy="627321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65573EA2-EC57-4E58-43FE-1BC4E9B57F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3" t="10034" r="10997" b="10552"/>
          <a:stretch/>
        </p:blipFill>
        <p:spPr>
          <a:xfrm>
            <a:off x="5208729" y="4212952"/>
            <a:ext cx="545812" cy="553491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AACC58E-A2DD-1190-8979-693AB8E969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88" y="4179078"/>
            <a:ext cx="635272" cy="635272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CCE3F357-3F4E-6099-E4C6-949922B6AD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980" y="2781039"/>
            <a:ext cx="714694" cy="714694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19B5C925-8277-2D77-90ED-A84D16C242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256" y="2840575"/>
            <a:ext cx="627450" cy="627450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7CC867D5-F03A-A7A3-360D-68D5282426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88" y="2774313"/>
            <a:ext cx="714694" cy="714694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656EBF0F-8978-CD38-4ED5-ABEC421302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47" y="2718174"/>
            <a:ext cx="882389" cy="882389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6CDE6A34-4CE4-0AEF-B54E-231692325A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20" y="4216253"/>
            <a:ext cx="560263" cy="56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9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27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477A18-4701-C85B-E8CC-E7D9B6FC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/>
              <a:t>Robot receptionist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D7D52E0-3E6F-6342-140D-BE69A5ED9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1300" dirty="0"/>
              <a:t>Il task </a:t>
            </a:r>
            <a:r>
              <a:rPr lang="en-US" sz="1300" dirty="0" err="1"/>
              <a:t>affrontato</a:t>
            </a:r>
            <a:r>
              <a:rPr lang="en-US" sz="1300" dirty="0"/>
              <a:t> per </a:t>
            </a:r>
            <a:r>
              <a:rPr lang="en-US" sz="1300" dirty="0" err="1"/>
              <a:t>questo</a:t>
            </a:r>
            <a:r>
              <a:rPr lang="en-US" sz="1300" dirty="0"/>
              <a:t> </a:t>
            </a:r>
            <a:r>
              <a:rPr lang="en-US" sz="1300" dirty="0" err="1"/>
              <a:t>progetto</a:t>
            </a:r>
            <a:r>
              <a:rPr lang="en-US" sz="1300" dirty="0"/>
              <a:t> è il task “Receptionist” </a:t>
            </a:r>
            <a:r>
              <a:rPr lang="en-US" sz="1300" dirty="0" err="1"/>
              <a:t>della</a:t>
            </a:r>
            <a:r>
              <a:rPr lang="en-US" sz="1300" dirty="0"/>
              <a:t> </a:t>
            </a:r>
            <a:r>
              <a:rPr lang="en-US" sz="1300" dirty="0" err="1"/>
              <a:t>RoboCup@Home</a:t>
            </a:r>
            <a:r>
              <a:rPr lang="en-US" sz="1300" dirty="0"/>
              <a:t> Education Challenge 2022, ed è </a:t>
            </a:r>
            <a:r>
              <a:rPr lang="en-US" sz="1300" dirty="0" err="1"/>
              <a:t>organizzato</a:t>
            </a:r>
            <a:r>
              <a:rPr lang="en-US" sz="1300" dirty="0"/>
              <a:t> come segue:</a:t>
            </a:r>
          </a:p>
          <a:p>
            <a:pPr marL="285750" indent="-285750" algn="just">
              <a:lnSpc>
                <a:spcPct val="130000"/>
              </a:lnSpc>
              <a:buFontTx/>
              <a:buChar char="-"/>
            </a:pPr>
            <a:r>
              <a:rPr lang="en-US" sz="1300" dirty="0" err="1"/>
              <a:t>Presentare</a:t>
            </a:r>
            <a:r>
              <a:rPr lang="en-US" sz="1300" dirty="0"/>
              <a:t> </a:t>
            </a:r>
            <a:r>
              <a:rPr lang="en-US" sz="1300" dirty="0" err="1"/>
              <a:t>l’ospite</a:t>
            </a:r>
            <a:r>
              <a:rPr lang="en-US" sz="1300" dirty="0"/>
              <a:t> </a:t>
            </a:r>
            <a:r>
              <a:rPr lang="en-US" sz="1300" dirty="0" err="1"/>
              <a:t>all’operatore</a:t>
            </a:r>
            <a:r>
              <a:rPr lang="en-US" sz="1300" dirty="0"/>
              <a:t> </a:t>
            </a:r>
            <a:r>
              <a:rPr lang="en-US" sz="1300" dirty="0" err="1"/>
              <a:t>umano</a:t>
            </a:r>
            <a:endParaRPr lang="en-US" sz="1300" dirty="0"/>
          </a:p>
          <a:p>
            <a:pPr algn="just">
              <a:lnSpc>
                <a:spcPct val="130000"/>
              </a:lnSpc>
            </a:pPr>
            <a:r>
              <a:rPr lang="en-US" sz="1300" dirty="0"/>
              <a:t>    - </a:t>
            </a:r>
            <a:r>
              <a:rPr lang="en-US" sz="1300" dirty="0" err="1"/>
              <a:t>comunicare</a:t>
            </a:r>
            <a:r>
              <a:rPr lang="en-US" sz="1300" dirty="0"/>
              <a:t> il </a:t>
            </a:r>
            <a:r>
              <a:rPr lang="en-US" sz="1300" dirty="0" err="1"/>
              <a:t>nome</a:t>
            </a:r>
            <a:r>
              <a:rPr lang="en-US" sz="1300" dirty="0"/>
              <a:t> </a:t>
            </a:r>
            <a:r>
              <a:rPr lang="en-US" sz="1300" dirty="0" err="1"/>
              <a:t>dell’ospite</a:t>
            </a:r>
            <a:endParaRPr lang="en-US" sz="1300" dirty="0"/>
          </a:p>
          <a:p>
            <a:pPr algn="just">
              <a:lnSpc>
                <a:spcPct val="130000"/>
              </a:lnSpc>
            </a:pPr>
            <a:r>
              <a:rPr lang="en-US" sz="1300" dirty="0"/>
              <a:t>    - </a:t>
            </a:r>
            <a:r>
              <a:rPr lang="en-US" sz="1300" dirty="0" err="1"/>
              <a:t>comunicare</a:t>
            </a:r>
            <a:r>
              <a:rPr lang="en-US" sz="1300" dirty="0"/>
              <a:t> il drink </a:t>
            </a:r>
            <a:r>
              <a:rPr lang="en-US" sz="1300" dirty="0" err="1"/>
              <a:t>preferito</a:t>
            </a:r>
            <a:r>
              <a:rPr lang="en-US" sz="1300" dirty="0"/>
              <a:t> </a:t>
            </a:r>
            <a:r>
              <a:rPr lang="en-US" sz="1300" dirty="0" err="1"/>
              <a:t>dell’ospite</a:t>
            </a:r>
            <a:endParaRPr lang="en-US" sz="1300" dirty="0"/>
          </a:p>
          <a:p>
            <a:pPr algn="just">
              <a:lnSpc>
                <a:spcPct val="130000"/>
              </a:lnSpc>
            </a:pPr>
            <a:r>
              <a:rPr lang="en-US" sz="1300" dirty="0"/>
              <a:t>    - </a:t>
            </a:r>
            <a:r>
              <a:rPr lang="en-US" sz="1300" dirty="0" err="1"/>
              <a:t>guardare</a:t>
            </a:r>
            <a:r>
              <a:rPr lang="en-US" sz="1300" dirty="0"/>
              <a:t> </a:t>
            </a:r>
            <a:r>
              <a:rPr lang="en-US" sz="1300" dirty="0" err="1"/>
              <a:t>l’ospite</a:t>
            </a:r>
            <a:r>
              <a:rPr lang="en-US" sz="1300" dirty="0"/>
              <a:t> </a:t>
            </a:r>
            <a:r>
              <a:rPr lang="en-US" sz="1300" dirty="0" err="1"/>
              <a:t>mentre</a:t>
            </a:r>
            <a:r>
              <a:rPr lang="en-US" sz="1300" dirty="0"/>
              <a:t> lo </a:t>
            </a:r>
            <a:r>
              <a:rPr lang="en-US" sz="1300" dirty="0" err="1"/>
              <a:t>si</a:t>
            </a:r>
            <a:r>
              <a:rPr lang="en-US" sz="1300" dirty="0"/>
              <a:t> </a:t>
            </a:r>
            <a:r>
              <a:rPr lang="en-US" sz="1300" dirty="0" err="1"/>
              <a:t>sta</a:t>
            </a:r>
            <a:r>
              <a:rPr lang="en-US" sz="1300" dirty="0"/>
              <a:t> </a:t>
            </a:r>
            <a:r>
              <a:rPr lang="en-US" sz="1300" dirty="0" err="1"/>
              <a:t>introducendo</a:t>
            </a:r>
            <a:endParaRPr lang="en-US" sz="1300" dirty="0"/>
          </a:p>
          <a:p>
            <a:pPr marL="285750" indent="-285750" algn="just">
              <a:lnSpc>
                <a:spcPct val="130000"/>
              </a:lnSpc>
              <a:buFontTx/>
              <a:buChar char="-"/>
            </a:pPr>
            <a:r>
              <a:rPr lang="en-US" sz="1300" dirty="0" err="1"/>
              <a:t>Offrire</a:t>
            </a:r>
            <a:r>
              <a:rPr lang="en-US" sz="1300" dirty="0"/>
              <a:t> </a:t>
            </a:r>
            <a:r>
              <a:rPr lang="en-US" sz="1300" dirty="0" err="1"/>
              <a:t>all’ospite</a:t>
            </a:r>
            <a:r>
              <a:rPr lang="en-US" sz="1300" dirty="0"/>
              <a:t> un </a:t>
            </a:r>
            <a:r>
              <a:rPr lang="en-US" sz="1300" dirty="0" err="1"/>
              <a:t>posto</a:t>
            </a:r>
            <a:r>
              <a:rPr lang="en-US" sz="1300" dirty="0"/>
              <a:t> a </a:t>
            </a:r>
            <a:r>
              <a:rPr lang="en-US" sz="1300" dirty="0" err="1"/>
              <a:t>sedere</a:t>
            </a:r>
            <a:endParaRPr lang="en-US" sz="1300" dirty="0"/>
          </a:p>
          <a:p>
            <a:pPr algn="just">
              <a:lnSpc>
                <a:spcPct val="130000"/>
              </a:lnSpc>
            </a:pPr>
            <a:r>
              <a:rPr lang="en-US" sz="1300" dirty="0"/>
              <a:t>    - </a:t>
            </a:r>
            <a:r>
              <a:rPr lang="en-US" sz="1300" dirty="0" err="1"/>
              <a:t>rilevare</a:t>
            </a:r>
            <a:r>
              <a:rPr lang="en-US" sz="1300" dirty="0"/>
              <a:t> un </a:t>
            </a:r>
            <a:r>
              <a:rPr lang="en-US" sz="1300" dirty="0" err="1"/>
              <a:t>posto</a:t>
            </a:r>
            <a:r>
              <a:rPr lang="en-US" sz="1300" dirty="0"/>
              <a:t> </a:t>
            </a:r>
            <a:r>
              <a:rPr lang="en-US" sz="1300" dirty="0" err="1"/>
              <a:t>vuoto</a:t>
            </a:r>
            <a:endParaRPr lang="en-US" sz="1300" dirty="0"/>
          </a:p>
          <a:p>
            <a:pPr algn="just">
              <a:lnSpc>
                <a:spcPct val="130000"/>
              </a:lnSpc>
            </a:pPr>
            <a:r>
              <a:rPr lang="en-US" sz="1300" dirty="0"/>
              <a:t>    - </a:t>
            </a:r>
            <a:r>
              <a:rPr lang="en-US" sz="1300" dirty="0" err="1"/>
              <a:t>guardare</a:t>
            </a:r>
            <a:r>
              <a:rPr lang="en-US" sz="1300" dirty="0"/>
              <a:t> il </a:t>
            </a:r>
            <a:r>
              <a:rPr lang="en-US" sz="1300" dirty="0" err="1"/>
              <a:t>posto</a:t>
            </a:r>
            <a:r>
              <a:rPr lang="en-US" sz="1300" dirty="0"/>
              <a:t> </a:t>
            </a:r>
            <a:r>
              <a:rPr lang="en-US" sz="1300" dirty="0" err="1"/>
              <a:t>vuoto</a:t>
            </a:r>
            <a:r>
              <a:rPr lang="en-US" sz="1300" dirty="0"/>
              <a:t> </a:t>
            </a:r>
            <a:r>
              <a:rPr lang="en-US" sz="1300" dirty="0" err="1"/>
              <a:t>mentre</a:t>
            </a:r>
            <a:r>
              <a:rPr lang="en-US" sz="1300" dirty="0"/>
              <a:t> lo </a:t>
            </a:r>
            <a:r>
              <a:rPr lang="en-US" sz="1300" dirty="0" err="1"/>
              <a:t>si</a:t>
            </a:r>
            <a:r>
              <a:rPr lang="en-US" sz="1300" dirty="0"/>
              <a:t> </a:t>
            </a:r>
            <a:r>
              <a:rPr lang="en-US" sz="1300" dirty="0" err="1"/>
              <a:t>offre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4747093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2D301B"/>
      </a:dk2>
      <a:lt2>
        <a:srgbClr val="F1F0F3"/>
      </a:lt2>
      <a:accent1>
        <a:srgbClr val="9EA671"/>
      </a:accent1>
      <a:accent2>
        <a:srgbClr val="ABA082"/>
      </a:accent2>
      <a:accent3>
        <a:srgbClr val="91A87F"/>
      </a:accent3>
      <a:accent4>
        <a:srgbClr val="77A7AE"/>
      </a:accent4>
      <a:accent5>
        <a:srgbClr val="8BA3C0"/>
      </a:accent5>
      <a:accent6>
        <a:srgbClr val="7F81BA"/>
      </a:accent6>
      <a:hlink>
        <a:srgbClr val="776EB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1057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Meiryo</vt:lpstr>
      <vt:lpstr>Corbel</vt:lpstr>
      <vt:lpstr>SketchLinesVTI</vt:lpstr>
      <vt:lpstr>Gestione di reception mediante robot mobili</vt:lpstr>
      <vt:lpstr>Introduzione</vt:lpstr>
      <vt:lpstr>RoboCup@Home Education Challenge 2022</vt:lpstr>
      <vt:lpstr>ROS</vt:lpstr>
      <vt:lpstr>MARRtino</vt:lpstr>
      <vt:lpstr>Componenti hardware: il robot</vt:lpstr>
      <vt:lpstr>Componenti software: marrtinoapps</vt:lpstr>
      <vt:lpstr>Struttura delle marrtinoapps</vt:lpstr>
      <vt:lpstr>Robot receptionist</vt:lpstr>
      <vt:lpstr>Ricognizione dell’ambiente esterno</vt:lpstr>
      <vt:lpstr>Rilevazione del primo ospite</vt:lpstr>
      <vt:lpstr>Rilevazione di più di un ospite nello stesso momento</vt:lpstr>
      <vt:lpstr>Comunicazione con l’ospite</vt:lpstr>
      <vt:lpstr>Raggiungimento dell’operatore umano</vt:lpstr>
      <vt:lpstr>E se l’operatore umano non è presente?</vt:lpstr>
      <vt:lpstr>Guardare l’ospite durante la sua introduzione</vt:lpstr>
      <vt:lpstr>Rilevamento di un posto libero</vt:lpstr>
      <vt:lpstr>Considerazioni post-sviluppo</vt:lpstr>
      <vt:lpstr>Miglioramenti possibili</vt:lpstr>
      <vt:lpstr>Conclusioni</vt:lpstr>
      <vt:lpstr>Grazie!</vt:lpstr>
      <vt:lpstr>Riferimenti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di reception mediante robot mobili</dc:title>
  <dc:creator>Giovanni Magliocchetti</dc:creator>
  <cp:lastModifiedBy>Giovanni Magliocchetti</cp:lastModifiedBy>
  <cp:revision>1</cp:revision>
  <dcterms:created xsi:type="dcterms:W3CDTF">2022-10-27T15:32:11Z</dcterms:created>
  <dcterms:modified xsi:type="dcterms:W3CDTF">2022-11-03T16:38:24Z</dcterms:modified>
</cp:coreProperties>
</file>