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1" r:id="rId4"/>
    <p:sldId id="272" r:id="rId5"/>
    <p:sldId id="273" r:id="rId6"/>
    <p:sldId id="274" r:id="rId7"/>
    <p:sldId id="275" r:id="rId8"/>
    <p:sldId id="277" r:id="rId9"/>
    <p:sldId id="278" r:id="rId10"/>
    <p:sldId id="279" r:id="rId11"/>
    <p:sldId id="280" r:id="rId12"/>
    <p:sldId id="28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C291"/>
    <a:srgbClr val="E2F0DA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5" d="100"/>
          <a:sy n="55" d="100"/>
        </p:scale>
        <p:origin x="61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6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29.wmf"/><Relationship Id="rId2" Type="http://schemas.openxmlformats.org/officeDocument/2006/relationships/image" Target="../media/image23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7" Type="http://schemas.openxmlformats.org/officeDocument/2006/relationships/image" Target="../media/image41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05348-D6AF-48B7-A3D7-44727B040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E913A5-57B4-48B5-91FB-C2770214BF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05348-D6AF-48B7-A3D7-44727B040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E913A5-57B4-48B5-91FB-C2770214BF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05348-D6AF-48B7-A3D7-44727B040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E913A5-57B4-48B5-91FB-C2770214BF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05348-D6AF-48B7-A3D7-44727B040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E913A5-57B4-48B5-91FB-C2770214BF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05348-D6AF-48B7-A3D7-44727B040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E913A5-57B4-48B5-91FB-C2770214BF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05348-D6AF-48B7-A3D7-44727B040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E913A5-57B4-48B5-91FB-C2770214BF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05348-D6AF-48B7-A3D7-44727B040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E913A5-57B4-48B5-91FB-C2770214BF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05348-D6AF-48B7-A3D7-44727B040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E913A5-57B4-48B5-91FB-C2770214BF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05348-D6AF-48B7-A3D7-44727B040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E913A5-57B4-48B5-91FB-C2770214BF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05348-D6AF-48B7-A3D7-44727B040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E913A5-57B4-48B5-91FB-C2770214BF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C05348-D6AF-48B7-A3D7-44727B0408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E913A5-57B4-48B5-91FB-C2770214BF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lumMod val="95000"/>
              </a:schemeClr>
            </a:gs>
            <a:gs pos="0">
              <a:schemeClr val="accent6">
                <a:lumMod val="20000"/>
                <a:lumOff val="8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9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8.png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5.wmf"/><Relationship Id="rId1" Type="http://schemas.openxmlformats.org/officeDocument/2006/relationships/oleObject" Target="../embeddings/oleObject42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6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5.wmf"/><Relationship Id="rId1" Type="http://schemas.openxmlformats.org/officeDocument/2006/relationships/oleObject" Target="../embeddings/oleObject45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7" Type="http://schemas.openxmlformats.org/officeDocument/2006/relationships/vmlDrawing" Target="../drawings/vmlDrawing1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9.wmf"/><Relationship Id="rId14" Type="http://schemas.openxmlformats.org/officeDocument/2006/relationships/oleObject" Target="../embeddings/oleObject8.bin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0.wmf"/><Relationship Id="rId15" Type="http://schemas.openxmlformats.org/officeDocument/2006/relationships/vmlDrawing" Target="../drawings/vmlDrawing2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6.wmf"/><Relationship Id="rId12" Type="http://schemas.openxmlformats.org/officeDocument/2006/relationships/oleObject" Target="../embeddings/oleObject14.bin"/><Relationship Id="rId11" Type="http://schemas.openxmlformats.org/officeDocument/2006/relationships/image" Target="../media/image15.wmf"/><Relationship Id="rId10" Type="http://schemas.openxmlformats.org/officeDocument/2006/relationships/oleObject" Target="../embeddings/oleObject13.bin"/><Relationship Id="rId1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7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3.wmf"/><Relationship Id="rId7" Type="http://schemas.openxmlformats.org/officeDocument/2006/relationships/oleObject" Target="../embeddings/oleObject24.bin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1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25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1.wmf"/><Relationship Id="rId19" Type="http://schemas.openxmlformats.org/officeDocument/2006/relationships/vmlDrawing" Target="../drawings/vmlDrawing6.v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34.wmf"/><Relationship Id="rId16" Type="http://schemas.openxmlformats.org/officeDocument/2006/relationships/oleObject" Target="../embeddings/oleObject31.bin"/><Relationship Id="rId15" Type="http://schemas.openxmlformats.org/officeDocument/2006/relationships/image" Target="../media/image33.wmf"/><Relationship Id="rId14" Type="http://schemas.openxmlformats.org/officeDocument/2006/relationships/oleObject" Target="../embeddings/oleObject30.bin"/><Relationship Id="rId13" Type="http://schemas.openxmlformats.org/officeDocument/2006/relationships/image" Target="../media/image32.png"/><Relationship Id="rId12" Type="http://schemas.openxmlformats.org/officeDocument/2006/relationships/image" Target="../media/image31.png"/><Relationship Id="rId11" Type="http://schemas.openxmlformats.org/officeDocument/2006/relationships/image" Target="../media/image30.png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27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38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5.wmf"/><Relationship Id="rId18" Type="http://schemas.openxmlformats.org/officeDocument/2006/relationships/vmlDrawing" Target="../drawings/vmlDrawing7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42.wmf"/><Relationship Id="rId15" Type="http://schemas.openxmlformats.org/officeDocument/2006/relationships/oleObject" Target="../embeddings/oleObject39.bin"/><Relationship Id="rId14" Type="http://schemas.openxmlformats.org/officeDocument/2006/relationships/image" Target="../media/image41.wmf"/><Relationship Id="rId13" Type="http://schemas.openxmlformats.org/officeDocument/2006/relationships/oleObject" Target="../embeddings/oleObject38.bin"/><Relationship Id="rId12" Type="http://schemas.openxmlformats.org/officeDocument/2006/relationships/image" Target="../media/image40.wmf"/><Relationship Id="rId11" Type="http://schemas.openxmlformats.org/officeDocument/2006/relationships/oleObject" Target="../embeddings/oleObject37.bin"/><Relationship Id="rId10" Type="http://schemas.openxmlformats.org/officeDocument/2006/relationships/image" Target="../media/image39.wmf"/><Relationship Id="rId1" Type="http://schemas.openxmlformats.org/officeDocument/2006/relationships/oleObject" Target="../embeddings/oleObject32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3.wmf"/><Relationship Id="rId1" Type="http://schemas.openxmlformats.org/officeDocument/2006/relationships/oleObject" Target="../embeddings/oleObject4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rot="5400000">
            <a:off x="5226050" y="-810895"/>
            <a:ext cx="1575435" cy="8357235"/>
          </a:xfrm>
          <a:prstGeom prst="rect">
            <a:avLst/>
          </a:prstGeom>
          <a:solidFill>
            <a:srgbClr val="C5E0B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734" b="99817" l="10000" r="97969">
                        <a14:foregroundMark x1="83750" y1="21835" x2="73125" y2="16881"/>
                        <a14:foregroundMark x1="73125" y1="16881" x2="49375" y2="21284"/>
                        <a14:foregroundMark x1="49375" y1="21284" x2="43438" y2="25321"/>
                        <a14:foregroundMark x1="43438" y1="25321" x2="43125" y2="39083"/>
                        <a14:foregroundMark x1="43125" y1="39083" x2="49688" y2="49358"/>
                        <a14:foregroundMark x1="49688" y1="49358" x2="59844" y2="55596"/>
                        <a14:foregroundMark x1="59844" y1="55596" x2="85469" y2="59083"/>
                        <a14:foregroundMark x1="85469" y1="59083" x2="92500" y2="58899"/>
                        <a14:foregroundMark x1="92500" y1="58899" x2="95313" y2="54128"/>
                        <a14:foregroundMark x1="95313" y1="54128" x2="92969" y2="47890"/>
                        <a14:foregroundMark x1="92969" y1="47890" x2="88125" y2="44037"/>
                        <a14:foregroundMark x1="88125" y1="44037" x2="81406" y2="42752"/>
                        <a14:foregroundMark x1="81406" y1="42752" x2="72344" y2="44404"/>
                        <a14:foregroundMark x1="72344" y1="44404" x2="64219" y2="49174"/>
                        <a14:foregroundMark x1="64219" y1="49174" x2="61719" y2="57248"/>
                        <a14:foregroundMark x1="61719" y1="57248" x2="62813" y2="66422"/>
                        <a14:foregroundMark x1="62813" y1="66422" x2="66094" y2="74128"/>
                        <a14:foregroundMark x1="66094" y1="74128" x2="70625" y2="78349"/>
                        <a14:foregroundMark x1="70625" y1="78349" x2="76875" y2="80550"/>
                        <a14:foregroundMark x1="76875" y1="80550" x2="82969" y2="80917"/>
                        <a14:foregroundMark x1="82969" y1="80917" x2="89063" y2="79266"/>
                        <a14:foregroundMark x1="89063" y1="79266" x2="93438" y2="75596"/>
                        <a14:foregroundMark x1="93438" y1="75596" x2="91875" y2="69725"/>
                        <a14:foregroundMark x1="91875" y1="69725" x2="83906" y2="71376"/>
                        <a14:foregroundMark x1="83906" y1="71376" x2="77500" y2="76881"/>
                        <a14:foregroundMark x1="77500" y1="76881" x2="74844" y2="82569"/>
                        <a14:foregroundMark x1="74844" y1="82569" x2="77031" y2="89174"/>
                        <a14:foregroundMark x1="77031" y1="89174" x2="82969" y2="88991"/>
                        <a14:foregroundMark x1="82969" y1="88991" x2="89063" y2="86422"/>
                        <a14:foregroundMark x1="89063" y1="86422" x2="86563" y2="93394"/>
                        <a14:foregroundMark x1="86563" y1="93394" x2="84219" y2="87339"/>
                        <a14:foregroundMark x1="84219" y1="87339" x2="76563" y2="89541"/>
                        <a14:foregroundMark x1="76563" y1="89541" x2="75469" y2="82936"/>
                        <a14:foregroundMark x1="75469" y1="82936" x2="79375" y2="90092"/>
                        <a14:foregroundMark x1="79375" y1="90092" x2="80938" y2="95780"/>
                        <a14:foregroundMark x1="80938" y1="95780" x2="76875" y2="99266"/>
                        <a14:foregroundMark x1="76875" y1="99266" x2="77813" y2="90275"/>
                        <a14:foregroundMark x1="77813" y1="90275" x2="80469" y2="85138"/>
                        <a14:foregroundMark x1="80469" y1="85138" x2="81719" y2="77431"/>
                        <a14:foregroundMark x1="81719" y1="77431" x2="74375" y2="44220"/>
                        <a14:foregroundMark x1="74375" y1="44220" x2="62031" y2="24954"/>
                        <a14:foregroundMark x1="62031" y1="24954" x2="70625" y2="20917"/>
                        <a14:foregroundMark x1="70625" y1="20917" x2="84375" y2="23119"/>
                        <a14:foregroundMark x1="84375" y1="23119" x2="86672" y2="11694"/>
                        <a14:foregroundMark x1="80452" y1="11252" x2="79844" y2="11376"/>
                        <a14:foregroundMark x1="79844" y1="11376" x2="61719" y2="23853"/>
                        <a14:foregroundMark x1="61719" y1="23853" x2="57656" y2="30826"/>
                        <a14:foregroundMark x1="57656" y1="30826" x2="61719" y2="23670"/>
                        <a14:foregroundMark x1="61719" y1="23670" x2="58750" y2="14862"/>
                        <a14:foregroundMark x1="58750" y1="14862" x2="52188" y2="13028"/>
                        <a14:foregroundMark x1="52188" y1="13028" x2="55937" y2="20734"/>
                        <a14:foregroundMark x1="55937" y1="20734" x2="61406" y2="23119"/>
                        <a14:foregroundMark x1="61406" y1="23119" x2="59531" y2="32661"/>
                        <a14:foregroundMark x1="59531" y1="32661" x2="51719" y2="47156"/>
                        <a14:foregroundMark x1="51719" y1="47156" x2="44531" y2="40367"/>
                        <a14:foregroundMark x1="44531" y1="40367" x2="42969" y2="34495"/>
                        <a14:foregroundMark x1="42969" y1="34495" x2="46875" y2="30459"/>
                        <a14:foregroundMark x1="46875" y1="30459" x2="77031" y2="38165"/>
                        <a14:foregroundMark x1="77031" y1="38165" x2="73125" y2="49725"/>
                        <a14:foregroundMark x1="73125" y1="49725" x2="66875" y2="54312"/>
                        <a14:foregroundMark x1="66875" y1="54312" x2="59844" y2="54862"/>
                        <a14:foregroundMark x1="59844" y1="54862" x2="39844" y2="46239"/>
                        <a14:foregroundMark x1="39844" y1="46239" x2="34063" y2="39633"/>
                        <a14:foregroundMark x1="34063" y1="39633" x2="32813" y2="32661"/>
                        <a14:foregroundMark x1="32813" y1="32661" x2="34219" y2="25321"/>
                        <a14:foregroundMark x1="34219" y1="25321" x2="36719" y2="20183"/>
                        <a14:foregroundMark x1="36719" y1="20183" x2="43125" y2="18532"/>
                        <a14:foregroundMark x1="43125" y1="18532" x2="57031" y2="22936"/>
                        <a14:foregroundMark x1="57031" y1="22936" x2="62500" y2="26239"/>
                        <a14:foregroundMark x1="62500" y1="26239" x2="66406" y2="30642"/>
                        <a14:foregroundMark x1="66406" y1="30642" x2="69219" y2="40000"/>
                        <a14:foregroundMark x1="69219" y1="40000" x2="63438" y2="48257"/>
                        <a14:foregroundMark x1="63438" y1="48257" x2="57031" y2="47706"/>
                        <a14:foregroundMark x1="57031" y1="47706" x2="49063" y2="42936"/>
                        <a14:foregroundMark x1="49063" y1="42936" x2="44063" y2="36147"/>
                        <a14:foregroundMark x1="44063" y1="36147" x2="43906" y2="29174"/>
                        <a14:foregroundMark x1="43906" y1="29174" x2="49375" y2="25505"/>
                        <a14:foregroundMark x1="49375" y1="25505" x2="58125" y2="25505"/>
                        <a14:foregroundMark x1="58125" y1="25505" x2="64844" y2="27339"/>
                        <a14:foregroundMark x1="64844" y1="27339" x2="75313" y2="37798"/>
                        <a14:foregroundMark x1="75313" y1="37798" x2="72969" y2="31376"/>
                        <a14:foregroundMark x1="72969" y1="31376" x2="74375" y2="24587"/>
                        <a14:foregroundMark x1="74375" y1="24587" x2="80625" y2="23119"/>
                        <a14:foregroundMark x1="80625" y1="23119" x2="87188" y2="36697"/>
                        <a14:foregroundMark x1="87188" y1="36697" x2="91719" y2="57431"/>
                        <a14:foregroundMark x1="95625" y1="47706" x2="96719" y2="65688"/>
                        <a14:foregroundMark x1="96250" y1="51560" x2="95313" y2="70275"/>
                        <a14:foregroundMark x1="89219" y1="40550" x2="96094" y2="47890"/>
                        <a14:foregroundMark x1="96094" y1="47890" x2="97969" y2="51743"/>
                        <a14:foregroundMark x1="67031" y1="3670" x2="67031" y2="3670"/>
                        <a14:foregroundMark x1="48594" y1="11560" x2="21094" y2="12477"/>
                        <a14:foregroundMark x1="21094" y1="12477" x2="38438" y2="18899"/>
                        <a14:foregroundMark x1="38438" y1="18899" x2="59375" y2="18165"/>
                        <a14:foregroundMark x1="59375" y1="18165" x2="68594" y2="14312"/>
                        <a14:foregroundMark x1="68594" y1="14312" x2="66563" y2="8073"/>
                        <a14:foregroundMark x1="66563" y1="8073" x2="56250" y2="2569"/>
                        <a14:foregroundMark x1="56250" y1="2569" x2="40000" y2="917"/>
                        <a14:foregroundMark x1="41719" y1="42936" x2="52812" y2="62936"/>
                        <a14:foregroundMark x1="52812" y1="62936" x2="66563" y2="77798"/>
                        <a14:foregroundMark x1="80156" y1="92477" x2="76719" y2="99266"/>
                        <a14:foregroundMark x1="82813" y1="94862" x2="82813" y2="94862"/>
                        <a14:foregroundMark x1="75156" y1="92110" x2="70625" y2="99817"/>
                        <a14:foregroundMark x1="75000" y1="91193" x2="74219" y2="98532"/>
                        <a14:foregroundMark x1="74219" y1="98532" x2="73906" y2="99633"/>
                        <a14:backgroundMark x1="79063" y1="3853" x2="99375" y2="4954"/>
                        <a14:backgroundMark x1="76875" y1="5872" x2="84531" y2="6789"/>
                        <a14:backgroundMark x1="84531" y1="6789" x2="91094" y2="6239"/>
                        <a14:backgroundMark x1="91094" y1="6239" x2="93750" y2="5138"/>
                        <a14:backgroundMark x1="78281" y1="1101" x2="77344" y2="7706"/>
                        <a14:backgroundMark x1="77344" y1="7706" x2="85781" y2="9541"/>
                        <a14:backgroundMark x1="85781" y1="9541" x2="98438" y2="6239"/>
                      </a14:backgroundRemoval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840" y="4577715"/>
            <a:ext cx="2677160" cy="22802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734" b="99817" l="10000" r="97969">
                        <a14:foregroundMark x1="83750" y1="21835" x2="73125" y2="16881"/>
                        <a14:foregroundMark x1="73125" y1="16881" x2="49375" y2="21284"/>
                        <a14:foregroundMark x1="49375" y1="21284" x2="43438" y2="25321"/>
                        <a14:foregroundMark x1="43438" y1="25321" x2="43125" y2="39083"/>
                        <a14:foregroundMark x1="43125" y1="39083" x2="49688" y2="49358"/>
                        <a14:foregroundMark x1="49688" y1="49358" x2="59844" y2="55596"/>
                        <a14:foregroundMark x1="59844" y1="55596" x2="85469" y2="59083"/>
                        <a14:foregroundMark x1="85469" y1="59083" x2="92500" y2="58899"/>
                        <a14:foregroundMark x1="92500" y1="58899" x2="95313" y2="54128"/>
                        <a14:foregroundMark x1="95313" y1="54128" x2="92969" y2="47890"/>
                        <a14:foregroundMark x1="92969" y1="47890" x2="88125" y2="44037"/>
                        <a14:foregroundMark x1="88125" y1="44037" x2="81406" y2="42752"/>
                        <a14:foregroundMark x1="81406" y1="42752" x2="72344" y2="44404"/>
                        <a14:foregroundMark x1="72344" y1="44404" x2="64219" y2="49174"/>
                        <a14:foregroundMark x1="64219" y1="49174" x2="61719" y2="57248"/>
                        <a14:foregroundMark x1="61719" y1="57248" x2="62813" y2="66422"/>
                        <a14:foregroundMark x1="62813" y1="66422" x2="66094" y2="74128"/>
                        <a14:foregroundMark x1="66094" y1="74128" x2="70625" y2="78349"/>
                        <a14:foregroundMark x1="70625" y1="78349" x2="76875" y2="80550"/>
                        <a14:foregroundMark x1="76875" y1="80550" x2="82969" y2="80917"/>
                        <a14:foregroundMark x1="82969" y1="80917" x2="89063" y2="79266"/>
                        <a14:foregroundMark x1="89063" y1="79266" x2="93438" y2="75596"/>
                        <a14:foregroundMark x1="93438" y1="75596" x2="91875" y2="69725"/>
                        <a14:foregroundMark x1="91875" y1="69725" x2="83906" y2="71376"/>
                        <a14:foregroundMark x1="83906" y1="71376" x2="77500" y2="76881"/>
                        <a14:foregroundMark x1="77500" y1="76881" x2="74844" y2="82569"/>
                        <a14:foregroundMark x1="74844" y1="82569" x2="77031" y2="89174"/>
                        <a14:foregroundMark x1="77031" y1="89174" x2="82969" y2="88991"/>
                        <a14:foregroundMark x1="82969" y1="88991" x2="89063" y2="86422"/>
                        <a14:foregroundMark x1="89063" y1="86422" x2="86563" y2="93394"/>
                        <a14:foregroundMark x1="86563" y1="93394" x2="84219" y2="87339"/>
                        <a14:foregroundMark x1="84219" y1="87339" x2="76563" y2="89541"/>
                        <a14:foregroundMark x1="76563" y1="89541" x2="75469" y2="82936"/>
                        <a14:foregroundMark x1="75469" y1="82936" x2="79375" y2="90092"/>
                        <a14:foregroundMark x1="79375" y1="90092" x2="80938" y2="95780"/>
                        <a14:foregroundMark x1="80938" y1="95780" x2="76875" y2="99266"/>
                        <a14:foregroundMark x1="76875" y1="99266" x2="77813" y2="90275"/>
                        <a14:foregroundMark x1="77813" y1="90275" x2="80469" y2="85138"/>
                        <a14:foregroundMark x1="80469" y1="85138" x2="81719" y2="77431"/>
                        <a14:foregroundMark x1="81719" y1="77431" x2="74375" y2="44220"/>
                        <a14:foregroundMark x1="74375" y1="44220" x2="62031" y2="24954"/>
                        <a14:foregroundMark x1="62031" y1="24954" x2="70625" y2="20917"/>
                        <a14:foregroundMark x1="70625" y1="20917" x2="84375" y2="23119"/>
                        <a14:foregroundMark x1="84375" y1="23119" x2="86672" y2="11694"/>
                        <a14:foregroundMark x1="80452" y1="11252" x2="79844" y2="11376"/>
                        <a14:foregroundMark x1="79844" y1="11376" x2="61719" y2="23853"/>
                        <a14:foregroundMark x1="61719" y1="23853" x2="57656" y2="30826"/>
                        <a14:foregroundMark x1="57656" y1="30826" x2="61719" y2="23670"/>
                        <a14:foregroundMark x1="61719" y1="23670" x2="58750" y2="14862"/>
                        <a14:foregroundMark x1="58750" y1="14862" x2="52188" y2="13028"/>
                        <a14:foregroundMark x1="52188" y1="13028" x2="55937" y2="20734"/>
                        <a14:foregroundMark x1="55937" y1="20734" x2="61406" y2="23119"/>
                        <a14:foregroundMark x1="61406" y1="23119" x2="59531" y2="32661"/>
                        <a14:foregroundMark x1="59531" y1="32661" x2="51719" y2="47156"/>
                        <a14:foregroundMark x1="51719" y1="47156" x2="44531" y2="40367"/>
                        <a14:foregroundMark x1="44531" y1="40367" x2="42969" y2="34495"/>
                        <a14:foregroundMark x1="42969" y1="34495" x2="46875" y2="30459"/>
                        <a14:foregroundMark x1="46875" y1="30459" x2="77031" y2="38165"/>
                        <a14:foregroundMark x1="77031" y1="38165" x2="73125" y2="49725"/>
                        <a14:foregroundMark x1="73125" y1="49725" x2="66875" y2="54312"/>
                        <a14:foregroundMark x1="66875" y1="54312" x2="59844" y2="54862"/>
                        <a14:foregroundMark x1="59844" y1="54862" x2="39844" y2="46239"/>
                        <a14:foregroundMark x1="39844" y1="46239" x2="34063" y2="39633"/>
                        <a14:foregroundMark x1="34063" y1="39633" x2="32813" y2="32661"/>
                        <a14:foregroundMark x1="32813" y1="32661" x2="34219" y2="25321"/>
                        <a14:foregroundMark x1="34219" y1="25321" x2="36719" y2="20183"/>
                        <a14:foregroundMark x1="36719" y1="20183" x2="43125" y2="18532"/>
                        <a14:foregroundMark x1="43125" y1="18532" x2="57031" y2="22936"/>
                        <a14:foregroundMark x1="57031" y1="22936" x2="62500" y2="26239"/>
                        <a14:foregroundMark x1="62500" y1="26239" x2="66406" y2="30642"/>
                        <a14:foregroundMark x1="66406" y1="30642" x2="69219" y2="40000"/>
                        <a14:foregroundMark x1="69219" y1="40000" x2="63438" y2="48257"/>
                        <a14:foregroundMark x1="63438" y1="48257" x2="57031" y2="47706"/>
                        <a14:foregroundMark x1="57031" y1="47706" x2="49063" y2="42936"/>
                        <a14:foregroundMark x1="49063" y1="42936" x2="44063" y2="36147"/>
                        <a14:foregroundMark x1="44063" y1="36147" x2="43906" y2="29174"/>
                        <a14:foregroundMark x1="43906" y1="29174" x2="49375" y2="25505"/>
                        <a14:foregroundMark x1="49375" y1="25505" x2="58125" y2="25505"/>
                        <a14:foregroundMark x1="58125" y1="25505" x2="64844" y2="27339"/>
                        <a14:foregroundMark x1="64844" y1="27339" x2="75313" y2="37798"/>
                        <a14:foregroundMark x1="75313" y1="37798" x2="72969" y2="31376"/>
                        <a14:foregroundMark x1="72969" y1="31376" x2="74375" y2="24587"/>
                        <a14:foregroundMark x1="74375" y1="24587" x2="80625" y2="23119"/>
                        <a14:foregroundMark x1="80625" y1="23119" x2="87188" y2="36697"/>
                        <a14:foregroundMark x1="87188" y1="36697" x2="91719" y2="57431"/>
                        <a14:foregroundMark x1="95625" y1="47706" x2="96719" y2="65688"/>
                        <a14:foregroundMark x1="96250" y1="51560" x2="95313" y2="70275"/>
                        <a14:foregroundMark x1="89219" y1="40550" x2="96094" y2="47890"/>
                        <a14:foregroundMark x1="96094" y1="47890" x2="97969" y2="51743"/>
                        <a14:foregroundMark x1="67031" y1="3670" x2="67031" y2="3670"/>
                        <a14:foregroundMark x1="48594" y1="11560" x2="21094" y2="12477"/>
                        <a14:foregroundMark x1="21094" y1="12477" x2="38438" y2="18899"/>
                        <a14:foregroundMark x1="38438" y1="18899" x2="59375" y2="18165"/>
                        <a14:foregroundMark x1="59375" y1="18165" x2="68594" y2="14312"/>
                        <a14:foregroundMark x1="68594" y1="14312" x2="66563" y2="8073"/>
                        <a14:foregroundMark x1="66563" y1="8073" x2="56250" y2="2569"/>
                        <a14:foregroundMark x1="56250" y1="2569" x2="40000" y2="917"/>
                        <a14:foregroundMark x1="41719" y1="42936" x2="52812" y2="62936"/>
                        <a14:foregroundMark x1="52812" y1="62936" x2="66563" y2="77798"/>
                        <a14:foregroundMark x1="80156" y1="92477" x2="76719" y2="99266"/>
                        <a14:foregroundMark x1="82813" y1="94862" x2="82813" y2="94862"/>
                        <a14:foregroundMark x1="75156" y1="92110" x2="70625" y2="99817"/>
                        <a14:foregroundMark x1="75000" y1="91193" x2="74219" y2="98532"/>
                        <a14:foregroundMark x1="74219" y1="98532" x2="73906" y2="99633"/>
                        <a14:backgroundMark x1="79063" y1="3853" x2="99375" y2="4954"/>
                        <a14:backgroundMark x1="76875" y1="5872" x2="84531" y2="6789"/>
                        <a14:backgroundMark x1="84531" y1="6789" x2="91094" y2="6239"/>
                        <a14:backgroundMark x1="91094" y1="6239" x2="93750" y2="5138"/>
                        <a14:backgroundMark x1="78281" y1="1101" x2="77344" y2="7706"/>
                        <a14:backgroundMark x1="77344" y1="7706" x2="85781" y2="9541"/>
                        <a14:backgroundMark x1="85781" y1="9541" x2="98438" y2="6239"/>
                      </a14:backgroundRemoval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2418080" cy="20593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044938" y="2793669"/>
            <a:ext cx="8103235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Runge -Kutta Method</a:t>
            </a:r>
            <a:endParaRPr lang="en-US" sz="6600" dirty="0"/>
          </a:p>
        </p:txBody>
      </p:sp>
      <p:sp>
        <p:nvSpPr>
          <p:cNvPr id="27" name="任意多边形: 形状 26"/>
          <p:cNvSpPr/>
          <p:nvPr/>
        </p:nvSpPr>
        <p:spPr>
          <a:xfrm>
            <a:off x="2967990" y="1955165"/>
            <a:ext cx="7582535" cy="1236980"/>
          </a:xfrm>
          <a:custGeom>
            <a:avLst/>
            <a:gdLst>
              <a:gd name="connsiteX0" fmla="*/ 0 w 6921305"/>
              <a:gd name="connsiteY0" fmla="*/ 0 h 1223889"/>
              <a:gd name="connsiteX1" fmla="*/ 6921305 w 6921305"/>
              <a:gd name="connsiteY1" fmla="*/ 0 h 1223889"/>
              <a:gd name="connsiteX2" fmla="*/ 6921305 w 6921305"/>
              <a:gd name="connsiteY2" fmla="*/ 1223889 h 1223889"/>
              <a:gd name="connsiteX3" fmla="*/ 6921305 w 6921305"/>
              <a:gd name="connsiteY3" fmla="*/ 1209822 h 122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1305" h="1223889">
                <a:moveTo>
                  <a:pt x="0" y="0"/>
                </a:moveTo>
                <a:lnTo>
                  <a:pt x="6921305" y="0"/>
                </a:lnTo>
                <a:lnTo>
                  <a:pt x="6921305" y="1223889"/>
                </a:lnTo>
                <a:lnTo>
                  <a:pt x="6921305" y="1209822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 flipH="1" flipV="1">
            <a:off x="1288415" y="3345815"/>
            <a:ext cx="8024495" cy="1264920"/>
          </a:xfrm>
          <a:custGeom>
            <a:avLst/>
            <a:gdLst>
              <a:gd name="connsiteX0" fmla="*/ 0 w 6921305"/>
              <a:gd name="connsiteY0" fmla="*/ 0 h 1223889"/>
              <a:gd name="connsiteX1" fmla="*/ 6921305 w 6921305"/>
              <a:gd name="connsiteY1" fmla="*/ 0 h 1223889"/>
              <a:gd name="connsiteX2" fmla="*/ 6921305 w 6921305"/>
              <a:gd name="connsiteY2" fmla="*/ 1223889 h 1223889"/>
              <a:gd name="connsiteX3" fmla="*/ 6921305 w 6921305"/>
              <a:gd name="connsiteY3" fmla="*/ 1209822 h 122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1305" h="1223889">
                <a:moveTo>
                  <a:pt x="0" y="0"/>
                </a:moveTo>
                <a:lnTo>
                  <a:pt x="6921305" y="0"/>
                </a:lnTo>
                <a:lnTo>
                  <a:pt x="6921305" y="1223889"/>
                </a:lnTo>
                <a:lnTo>
                  <a:pt x="6921305" y="1209822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852410" y="5513831"/>
            <a:ext cx="382185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Shuaizhou Wang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MSSC6030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</a:t>
            </a:r>
            <a:endParaRPr lang="en-US" altLang="zh-CN"/>
          </a:p>
        </p:txBody>
      </p:sp>
      <p:graphicFrame>
        <p:nvGraphicFramePr>
          <p:cNvPr id="-2147482571" name="对象 -2147482572"/>
          <p:cNvGraphicFramePr>
            <a:graphicFrameLocks noChangeAspect="1"/>
          </p:cNvGraphicFramePr>
          <p:nvPr/>
        </p:nvGraphicFramePr>
        <p:xfrm>
          <a:off x="807720" y="1344930"/>
          <a:ext cx="1710000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82600" imgH="203200" progId="Equation.KSEE3">
                  <p:embed/>
                </p:oleObj>
              </mc:Choice>
              <mc:Fallback>
                <p:oleObj name="" r:id="rId1" imgW="482600" imgH="203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07720" y="1344930"/>
                        <a:ext cx="1710000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3742851" name="对象 1073742850"/>
          <p:cNvGraphicFramePr>
            <a:graphicFrameLocks noChangeAspect="1"/>
          </p:cNvGraphicFramePr>
          <p:nvPr/>
        </p:nvGraphicFramePr>
        <p:xfrm>
          <a:off x="807720" y="2065020"/>
          <a:ext cx="1845000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0700" imgH="203200" progId="Equation.KSEE3">
                  <p:embed/>
                </p:oleObj>
              </mc:Choice>
              <mc:Fallback>
                <p:oleObj name="" r:id="rId3" imgW="520700" imgH="203200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7720" y="2065020"/>
                        <a:ext cx="1845000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文本框 106"/>
          <p:cNvSpPr txBox="1"/>
          <p:nvPr/>
        </p:nvSpPr>
        <p:spPr>
          <a:xfrm>
            <a:off x="838200" y="285877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True solution</a:t>
            </a:r>
            <a:endParaRPr lang="zh-CN" altLang="en-US"/>
          </a:p>
        </p:txBody>
      </p:sp>
      <p:graphicFrame>
        <p:nvGraphicFramePr>
          <p:cNvPr id="1073742855" name="对象 1073742854"/>
          <p:cNvGraphicFramePr>
            <a:graphicFrameLocks noChangeAspect="1"/>
          </p:cNvGraphicFramePr>
          <p:nvPr/>
        </p:nvGraphicFramePr>
        <p:xfrm>
          <a:off x="838200" y="3227070"/>
          <a:ext cx="1440000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457200" imgH="228600" progId="Equation.KSEE3">
                  <p:embed/>
                </p:oleObj>
              </mc:Choice>
              <mc:Fallback>
                <p:oleObj name="" r:id="rId5" imgW="457200" imgH="2286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3227070"/>
                        <a:ext cx="1440000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1" descr="IMG_2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7935" y="1300163"/>
            <a:ext cx="4457700" cy="3343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Activity</a:t>
            </a:r>
            <a:endParaRPr lang="en-US" altLang="zh-CN"/>
          </a:p>
        </p:txBody>
      </p:sp>
      <p:sp>
        <p:nvSpPr>
          <p:cNvPr id="107" name="文本框 106"/>
          <p:cNvSpPr txBox="1"/>
          <p:nvPr/>
        </p:nvSpPr>
        <p:spPr>
          <a:xfrm>
            <a:off x="838200" y="100838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For the same ODE:</a:t>
            </a:r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838200" y="2787015"/>
            <a:ext cx="779653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Making a approximate Using RK4 and see if the RK4 has less error than RK3.</a:t>
            </a:r>
            <a:endParaRPr lang="zh-CN" altLang="en-US"/>
          </a:p>
        </p:txBody>
      </p:sp>
      <p:graphicFrame>
        <p:nvGraphicFramePr>
          <p:cNvPr id="5" name="对象 -2147482572"/>
          <p:cNvGraphicFramePr>
            <a:graphicFrameLocks noChangeAspect="1"/>
          </p:cNvGraphicFramePr>
          <p:nvPr/>
        </p:nvGraphicFramePr>
        <p:xfrm>
          <a:off x="838200" y="1376680"/>
          <a:ext cx="1710000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82600" imgH="203200" progId="Equation.KSEE3">
                  <p:embed/>
                </p:oleObj>
              </mc:Choice>
              <mc:Fallback>
                <p:oleObj name="" r:id="rId1" imgW="482600" imgH="203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376680"/>
                        <a:ext cx="1710000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3742851" name="对象 1073742850"/>
          <p:cNvGraphicFramePr>
            <a:graphicFrameLocks noChangeAspect="1"/>
          </p:cNvGraphicFramePr>
          <p:nvPr/>
        </p:nvGraphicFramePr>
        <p:xfrm>
          <a:off x="838200" y="2096770"/>
          <a:ext cx="1845000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0700" imgH="203200" progId="Equation.KSEE3">
                  <p:embed/>
                </p:oleObj>
              </mc:Choice>
              <mc:Fallback>
                <p:oleObj name="" r:id="rId3" imgW="520700" imgH="203200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096770"/>
                        <a:ext cx="1845000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08070" cy="251460"/>
          </a:xfrm>
        </p:spPr>
        <p:txBody>
          <a:bodyPr/>
          <a:p>
            <a:r>
              <a:rPr lang="zh-CN" altLang="en-US" sz="2000"/>
              <a:t>review</a:t>
            </a: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090670" cy="2835910"/>
          </a:xfrm>
        </p:spPr>
        <p:txBody>
          <a:bodyPr/>
          <a:p>
            <a:r>
              <a:rPr lang="en-US" altLang="zh-CN"/>
              <a:t>F</a:t>
            </a:r>
            <a:r>
              <a:rPr lang="zh-CN" altLang="en-US"/>
              <a:t>roward Euler method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en-US" altLang="zh-CN"/>
              <a:t>B</a:t>
            </a:r>
            <a:r>
              <a:rPr lang="zh-CN" altLang="en-US"/>
              <a:t>ackward Euler method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Trapezoid</a:t>
            </a:r>
            <a:endParaRPr lang="zh-CN" altLang="en-US"/>
          </a:p>
        </p:txBody>
      </p:sp>
      <p:graphicFrame>
        <p:nvGraphicFramePr>
          <p:cNvPr id="-2147482623" name="对象 -2147482624"/>
          <p:cNvGraphicFramePr>
            <a:graphicFrameLocks noChangeAspect="1"/>
          </p:cNvGraphicFramePr>
          <p:nvPr/>
        </p:nvGraphicFramePr>
        <p:xfrm>
          <a:off x="838200" y="681990"/>
          <a:ext cx="1486177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12800" imgH="393700" progId="Equation.KSEE3">
                  <p:embed/>
                </p:oleObj>
              </mc:Choice>
              <mc:Fallback>
                <p:oleObj name="" r:id="rId1" imgW="812800" imgH="3937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681990"/>
                        <a:ext cx="1486177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22" name="对象 -2147482623"/>
          <p:cNvGraphicFramePr>
            <a:graphicFrameLocks noChangeAspect="1"/>
          </p:cNvGraphicFramePr>
          <p:nvPr/>
        </p:nvGraphicFramePr>
        <p:xfrm>
          <a:off x="2539365" y="861695"/>
          <a:ext cx="1040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660400" imgH="228600" progId="Equation.KSEE3">
                  <p:embed/>
                </p:oleObj>
              </mc:Choice>
              <mc:Fallback>
                <p:oleObj name="" r:id="rId3" imgW="660400" imgH="228600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39365" y="861695"/>
                        <a:ext cx="1040000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21" name="对象 -2147482622"/>
          <p:cNvGraphicFramePr>
            <a:graphicFrameLocks noChangeAspect="1"/>
          </p:cNvGraphicFramePr>
          <p:nvPr/>
        </p:nvGraphicFramePr>
        <p:xfrm>
          <a:off x="5263833" y="1715135"/>
          <a:ext cx="3158000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1002665" imgH="228600" progId="Equation.KSEE3">
                  <p:embed/>
                </p:oleObj>
              </mc:Choice>
              <mc:Fallback>
                <p:oleObj name="" r:id="rId5" imgW="1002665" imgH="2286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63833" y="1715135"/>
                        <a:ext cx="3158000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20" name="对象 -2147482621"/>
          <p:cNvGraphicFramePr>
            <a:graphicFrameLocks noChangeAspect="1"/>
          </p:cNvGraphicFramePr>
          <p:nvPr/>
        </p:nvGraphicFramePr>
        <p:xfrm>
          <a:off x="5264150" y="2736850"/>
          <a:ext cx="3132000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1104900" imgH="254000" progId="Equation.KSEE3">
                  <p:embed/>
                </p:oleObj>
              </mc:Choice>
              <mc:Fallback>
                <p:oleObj name="" r:id="rId7" imgW="1104900" imgH="25400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64150" y="2736850"/>
                        <a:ext cx="3132000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19" name="对象 -2147482620"/>
          <p:cNvGraphicFramePr>
            <a:graphicFrameLocks noChangeAspect="1"/>
          </p:cNvGraphicFramePr>
          <p:nvPr/>
        </p:nvGraphicFramePr>
        <p:xfrm>
          <a:off x="5264150" y="3798570"/>
          <a:ext cx="1658182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965200" imgH="419100" progId="Equation.KSEE3">
                  <p:embed/>
                </p:oleObj>
              </mc:Choice>
              <mc:Fallback>
                <p:oleObj name="" r:id="rId9" imgW="965200" imgH="41910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64150" y="3798570"/>
                        <a:ext cx="1658182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0226040" y="1715135"/>
          <a:ext cx="1215000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1" imgW="342900" imgH="203200" progId="Equation.KSEE3">
                  <p:embed/>
                </p:oleObj>
              </mc:Choice>
              <mc:Fallback>
                <p:oleObj name="" r:id="rId11" imgW="342900" imgH="20320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226040" y="1715135"/>
                        <a:ext cx="1215000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0226040" y="2736850"/>
          <a:ext cx="1215000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3" imgW="342900" imgH="203200" progId="Equation.KSEE3">
                  <p:embed/>
                </p:oleObj>
              </mc:Choice>
              <mc:Fallback>
                <p:oleObj name="" r:id="rId13" imgW="342900" imgH="20320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226040" y="2736850"/>
                        <a:ext cx="1215000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16" name="对象 -2147482617"/>
          <p:cNvGraphicFramePr>
            <a:graphicFrameLocks noChangeAspect="1"/>
          </p:cNvGraphicFramePr>
          <p:nvPr/>
        </p:nvGraphicFramePr>
        <p:xfrm>
          <a:off x="10225723" y="3755390"/>
          <a:ext cx="1278000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4" imgW="405765" imgH="228600" progId="Equation.KSEE3">
                  <p:embed/>
                </p:oleObj>
              </mc:Choice>
              <mc:Fallback>
                <p:oleObj name="" r:id="rId14" imgW="405765" imgH="228600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225723" y="3755390"/>
                        <a:ext cx="1278000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-2147482618" name="对象 -2147482619"/>
          <p:cNvGraphicFramePr>
            <a:graphicFrameLocks noChangeAspect="1"/>
          </p:cNvGraphicFramePr>
          <p:nvPr/>
        </p:nvGraphicFramePr>
        <p:xfrm>
          <a:off x="811848" y="763905"/>
          <a:ext cx="2718000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62965" imgH="228600" progId="Equation.KSEE3">
                  <p:embed/>
                </p:oleObj>
              </mc:Choice>
              <mc:Fallback>
                <p:oleObj name="" r:id="rId1" imgW="862965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1848" y="763905"/>
                        <a:ext cx="2718000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4090670" cy="2835910"/>
          </a:xfrm>
        </p:spPr>
        <p:txBody>
          <a:bodyPr/>
          <a:p>
            <a:r>
              <a:rPr lang="en-US" altLang="zh-CN"/>
              <a:t>F</a:t>
            </a:r>
            <a:r>
              <a:rPr lang="zh-CN" altLang="en-US"/>
              <a:t>roward Euler method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en-US" altLang="zh-CN"/>
              <a:t>B</a:t>
            </a:r>
            <a:r>
              <a:rPr lang="zh-CN" altLang="en-US"/>
              <a:t>ackward Euler method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Trapezoid</a:t>
            </a:r>
            <a:endParaRPr lang="zh-CN" altLang="en-US"/>
          </a:p>
        </p:txBody>
      </p:sp>
      <p:graphicFrame>
        <p:nvGraphicFramePr>
          <p:cNvPr id="-2147482616" name="对象 -2147482617"/>
          <p:cNvGraphicFramePr>
            <a:graphicFrameLocks noChangeAspect="1"/>
          </p:cNvGraphicFramePr>
          <p:nvPr/>
        </p:nvGraphicFramePr>
        <p:xfrm>
          <a:off x="5264150" y="1687830"/>
          <a:ext cx="1560000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3" imgW="495300" imgH="228600" progId="Equation.KSEE3">
                  <p:embed/>
                </p:oleObj>
              </mc:Choice>
              <mc:Fallback>
                <p:oleObj name="" r:id="rId3" imgW="495300" imgH="228600" progId="Equation.KSEE3">
                  <p:embed/>
                  <p:pic>
                    <p:nvPicPr>
                      <p:cNvPr id="0" name="图片 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64150" y="1687830"/>
                        <a:ext cx="1560000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15" name="对象 -2147482616"/>
          <p:cNvGraphicFramePr>
            <a:graphicFrameLocks noChangeAspect="1"/>
          </p:cNvGraphicFramePr>
          <p:nvPr/>
        </p:nvGraphicFramePr>
        <p:xfrm>
          <a:off x="5264150" y="2736850"/>
          <a:ext cx="1393548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5" imgW="762000" imgH="393700" progId="Equation.KSEE3">
                  <p:embed/>
                </p:oleObj>
              </mc:Choice>
              <mc:Fallback>
                <p:oleObj name="" r:id="rId5" imgW="762000" imgH="393700" progId="Equation.KSEE3">
                  <p:embed/>
                  <p:pic>
                    <p:nvPicPr>
                      <p:cNvPr id="0" name="图片 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64150" y="2736850"/>
                        <a:ext cx="1393548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14" name="对象 -2147482615"/>
          <p:cNvGraphicFramePr>
            <a:graphicFrameLocks noChangeAspect="1"/>
          </p:cNvGraphicFramePr>
          <p:nvPr/>
        </p:nvGraphicFramePr>
        <p:xfrm>
          <a:off x="5264150" y="3755390"/>
          <a:ext cx="1277419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7" imgW="698500" imgH="393700" progId="Equation.KSEE3">
                  <p:embed/>
                </p:oleObj>
              </mc:Choice>
              <mc:Fallback>
                <p:oleObj name="" r:id="rId7" imgW="698500" imgH="393700" progId="Equation.KSEE3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64150" y="3755390"/>
                        <a:ext cx="1277419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文本框 100"/>
          <p:cNvSpPr txBox="1"/>
          <p:nvPr/>
        </p:nvSpPr>
        <p:spPr>
          <a:xfrm>
            <a:off x="1019175" y="4533900"/>
            <a:ext cx="50806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8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Def: If an ODE has a true solution</a:t>
            </a:r>
            <a:endParaRPr lang="zh-CN" altLang="en-US" sz="2800"/>
          </a:p>
        </p:txBody>
      </p:sp>
      <p:pic>
        <p:nvPicPr>
          <p:cNvPr id="22" name="图片 21"/>
          <p:cNvPicPr/>
          <p:nvPr/>
        </p:nvPicPr>
        <p:blipFill>
          <a:blip r:embed="rId9"/>
          <a:stretch>
            <a:fillRect/>
          </a:stretch>
        </p:blipFill>
        <p:spPr>
          <a:xfrm>
            <a:off x="6782435" y="4604385"/>
            <a:ext cx="1318895" cy="4038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" name="文本框 102"/>
          <p:cNvSpPr txBox="1"/>
          <p:nvPr/>
        </p:nvSpPr>
        <p:spPr>
          <a:xfrm>
            <a:off x="8101330" y="4533900"/>
            <a:ext cx="8362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8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that</a:t>
            </a:r>
            <a:endParaRPr lang="en-US" altLang="en-US" sz="2800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graphicFrame>
        <p:nvGraphicFramePr>
          <p:cNvPr id="-2147482611" name="对象 -2147482612"/>
          <p:cNvGraphicFramePr>
            <a:graphicFrameLocks noChangeAspect="1"/>
          </p:cNvGraphicFramePr>
          <p:nvPr/>
        </p:nvGraphicFramePr>
        <p:xfrm>
          <a:off x="5937885" y="4556125"/>
          <a:ext cx="778510" cy="49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0" imgW="316865" imgH="203200" progId="Equation.KSEE3">
                  <p:embed/>
                </p:oleObj>
              </mc:Choice>
              <mc:Fallback>
                <p:oleObj name="" r:id="rId10" imgW="316865" imgH="203200" progId="Equation.KSEE3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37885" y="4556125"/>
                        <a:ext cx="778510" cy="4997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09" name="对象 -2147482610"/>
          <p:cNvGraphicFramePr>
            <a:graphicFrameLocks noChangeAspect="1"/>
          </p:cNvGraphicFramePr>
          <p:nvPr/>
        </p:nvGraphicFramePr>
        <p:xfrm>
          <a:off x="1024255" y="5148580"/>
          <a:ext cx="5800000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2" imgW="1841500" imgH="228600" progId="Equation.KSEE3">
                  <p:embed/>
                </p:oleObj>
              </mc:Choice>
              <mc:Fallback>
                <p:oleObj name="" r:id="rId12" imgW="1841500" imgH="228600" progId="Equation.KSEE3">
                  <p:embed/>
                  <p:pic>
                    <p:nvPicPr>
                      <p:cNvPr id="0" name="图片 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24255" y="5148580"/>
                        <a:ext cx="5800000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371715" cy="608965"/>
          </a:xfrm>
        </p:spPr>
        <p:txBody>
          <a:bodyPr/>
          <a:p>
            <a:r>
              <a:rPr lang="zh-CN" altLang="en-US" sz="3200"/>
              <a:t>Then take integral of ODE</a:t>
            </a:r>
            <a:endParaRPr lang="zh-CN" altLang="en-US" sz="3200"/>
          </a:p>
        </p:txBody>
      </p:sp>
      <p:graphicFrame>
        <p:nvGraphicFramePr>
          <p:cNvPr id="-2147482606" name="对象 -2147482607"/>
          <p:cNvGraphicFramePr>
            <a:graphicFrameLocks noChangeAspect="1"/>
          </p:cNvGraphicFramePr>
          <p:nvPr/>
        </p:nvGraphicFramePr>
        <p:xfrm>
          <a:off x="838200" y="1004570"/>
          <a:ext cx="2538000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790700" imgH="1016000" progId="Equation.KSEE3">
                  <p:embed/>
                </p:oleObj>
              </mc:Choice>
              <mc:Fallback>
                <p:oleObj name="" r:id="rId1" imgW="1790700" imgH="10160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004570"/>
                        <a:ext cx="2538000" cy="14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-2147482610"/>
          <p:cNvGraphicFramePr>
            <a:graphicFrameLocks noChangeAspect="1"/>
          </p:cNvGraphicFramePr>
          <p:nvPr/>
        </p:nvGraphicFramePr>
        <p:xfrm>
          <a:off x="796925" y="2444750"/>
          <a:ext cx="3664585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3" imgW="1841500" imgH="228600" progId="Equation.KSEE3">
                  <p:embed/>
                </p:oleObj>
              </mc:Choice>
              <mc:Fallback>
                <p:oleObj name="" r:id="rId3" imgW="1841500" imgH="228600" progId="Equation.KSEE3">
                  <p:embed/>
                  <p:pic>
                    <p:nvPicPr>
                      <p:cNvPr id="0" name="图片 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6925" y="2444750"/>
                        <a:ext cx="3664585" cy="4546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文本框 102"/>
          <p:cNvSpPr txBox="1"/>
          <p:nvPr/>
        </p:nvSpPr>
        <p:spPr>
          <a:xfrm>
            <a:off x="755015" y="3054985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90000"/>
              </a:lnSpc>
              <a:buClrTx/>
              <a:buSzTx/>
              <a:buFontTx/>
            </a:pPr>
            <a:r>
              <a:rPr lang="zh-CN" altLang="en-US" sz="3200">
                <a:latin typeface="+mj-lt"/>
                <a:ea typeface="+mj-ea"/>
                <a:cs typeface="+mj-cs"/>
                <a:sym typeface="+mn-ea"/>
              </a:rPr>
              <a:t>Newton-Cotes formula:</a:t>
            </a:r>
            <a:endParaRPr lang="zh-CN" altLang="en-US" sz="3200">
              <a:latin typeface="+mj-lt"/>
              <a:ea typeface="+mj-ea"/>
              <a:cs typeface="+mj-cs"/>
              <a:sym typeface="+mn-ea"/>
            </a:endParaRPr>
          </a:p>
        </p:txBody>
      </p:sp>
      <p:graphicFrame>
        <p:nvGraphicFramePr>
          <p:cNvPr id="-2147482601" name="对象 -2147482602"/>
          <p:cNvGraphicFramePr>
            <a:graphicFrameLocks noChangeAspect="1"/>
          </p:cNvGraphicFramePr>
          <p:nvPr/>
        </p:nvGraphicFramePr>
        <p:xfrm>
          <a:off x="838200" y="3697605"/>
          <a:ext cx="2065263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1384300" imgH="482600" progId="Equation.KSEE3">
                  <p:embed/>
                </p:oleObj>
              </mc:Choice>
              <mc:Fallback>
                <p:oleObj name="" r:id="rId5" imgW="1384300" imgH="4826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3697605"/>
                        <a:ext cx="2065263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05" name="对象 -2147482606"/>
          <p:cNvGraphicFramePr>
            <a:graphicFrameLocks noChangeAspect="1"/>
          </p:cNvGraphicFramePr>
          <p:nvPr/>
        </p:nvGraphicFramePr>
        <p:xfrm>
          <a:off x="5953760" y="2252345"/>
          <a:ext cx="2819400" cy="83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1663700" imgH="495300" progId="Equation.KSEE3">
                  <p:embed/>
                </p:oleObj>
              </mc:Choice>
              <mc:Fallback>
                <p:oleObj name="" r:id="rId7" imgW="1663700" imgH="49530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53760" y="2252345"/>
                        <a:ext cx="2819400" cy="8394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00" name="对象 -2147482601"/>
          <p:cNvGraphicFramePr>
            <a:graphicFrameLocks noChangeAspect="1"/>
          </p:cNvGraphicFramePr>
          <p:nvPr/>
        </p:nvGraphicFramePr>
        <p:xfrm>
          <a:off x="755015" y="4504690"/>
          <a:ext cx="5545455" cy="944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2908300" imgH="495300" progId="Equation.KSEE3">
                  <p:embed/>
                </p:oleObj>
              </mc:Choice>
              <mc:Fallback>
                <p:oleObj name="" r:id="rId9" imgW="2908300" imgH="49530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5015" y="4504690"/>
                        <a:ext cx="5545455" cy="9442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96925" y="5493385"/>
            <a:ext cx="639699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1800" b="0"/>
              <a:t>For each y point yn need to be predict from all of point above.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-2147482598" name="对象 -2147482599"/>
          <p:cNvGraphicFramePr>
            <a:graphicFrameLocks noChangeAspect="1"/>
          </p:cNvGraphicFramePr>
          <p:nvPr/>
        </p:nvGraphicFramePr>
        <p:xfrm>
          <a:off x="581660" y="967105"/>
          <a:ext cx="2320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473200" imgH="228600" progId="Equation.KSEE3">
                  <p:embed/>
                </p:oleObj>
              </mc:Choice>
              <mc:Fallback>
                <p:oleObj name="" r:id="rId1" imgW="14732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1660" y="967105"/>
                        <a:ext cx="2320000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597" name="对象 -2147482598"/>
          <p:cNvGraphicFramePr>
            <a:graphicFrameLocks noChangeAspect="1"/>
          </p:cNvGraphicFramePr>
          <p:nvPr/>
        </p:nvGraphicFramePr>
        <p:xfrm>
          <a:off x="581468" y="1902687"/>
          <a:ext cx="1399540" cy="706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1308100" imgH="660400" progId="Equation.KSEE3">
                  <p:embed/>
                </p:oleObj>
              </mc:Choice>
              <mc:Fallback>
                <p:oleObj name="" r:id="rId3" imgW="1308100" imgH="660400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468" y="1902687"/>
                        <a:ext cx="1399540" cy="7067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81660" y="1459865"/>
            <a:ext cx="829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Where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81660" y="512445"/>
            <a:ext cx="1534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If we take r=1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81660" y="2747010"/>
            <a:ext cx="74529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If we take r=2, the next y value need to be predict from the previous point</a:t>
            </a:r>
            <a:endParaRPr lang="en-US" altLang="zh-CN"/>
          </a:p>
          <a:p>
            <a:r>
              <a:rPr lang="en-US" altLang="zh-CN"/>
              <a:t>Where</a:t>
            </a:r>
            <a:endParaRPr lang="en-US" altLang="zh-CN"/>
          </a:p>
        </p:txBody>
      </p:sp>
      <p:graphicFrame>
        <p:nvGraphicFramePr>
          <p:cNvPr id="8" name="对象 -2147482599"/>
          <p:cNvGraphicFramePr>
            <a:graphicFrameLocks noChangeAspect="1"/>
          </p:cNvGraphicFramePr>
          <p:nvPr/>
        </p:nvGraphicFramePr>
        <p:xfrm>
          <a:off x="581660" y="3340100"/>
          <a:ext cx="2320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1473200" imgH="228600" progId="Equation.KSEE3">
                  <p:embed/>
                </p:oleObj>
              </mc:Choice>
              <mc:Fallback>
                <p:oleObj name="" r:id="rId5" imgW="14732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1660" y="3340100"/>
                        <a:ext cx="2320000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81660" y="3700145"/>
            <a:ext cx="27006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So the equation for r=2 is</a:t>
            </a:r>
            <a:endParaRPr lang="en-US" altLang="zh-CN"/>
          </a:p>
        </p:txBody>
      </p:sp>
      <p:graphicFrame>
        <p:nvGraphicFramePr>
          <p:cNvPr id="11" name="对象 -2147482599"/>
          <p:cNvGraphicFramePr>
            <a:graphicFrameLocks noChangeAspect="1"/>
          </p:cNvGraphicFramePr>
          <p:nvPr/>
        </p:nvGraphicFramePr>
        <p:xfrm>
          <a:off x="581660" y="4068445"/>
          <a:ext cx="2320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6" imgW="1473200" imgH="228600" progId="Equation.KSEE3">
                  <p:embed/>
                </p:oleObj>
              </mc:Choice>
              <mc:Fallback>
                <p:oleObj name="" r:id="rId6" imgW="14732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1660" y="4068445"/>
                        <a:ext cx="2320000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595" name="对象 -2147482596"/>
          <p:cNvGraphicFramePr>
            <a:graphicFrameLocks noChangeAspect="1"/>
          </p:cNvGraphicFramePr>
          <p:nvPr/>
        </p:nvGraphicFramePr>
        <p:xfrm>
          <a:off x="581660" y="4428490"/>
          <a:ext cx="1841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1841500" imgH="901700" progId="Equation.KSEE3">
                  <p:embed/>
                </p:oleObj>
              </mc:Choice>
              <mc:Fallback>
                <p:oleObj name="" r:id="rId7" imgW="1841500" imgH="901700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1660" y="4428490"/>
                        <a:ext cx="18415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650875" y="5475605"/>
            <a:ext cx="53257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Also the next y value need to predict from k1 and k2</a:t>
            </a:r>
            <a:endParaRPr lang="en-US" altLang="zh-CN"/>
          </a:p>
          <a:p>
            <a:r>
              <a:rPr lang="en-US" altLang="zh-CN"/>
              <a:t>And so on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</p:spPr>
        <p:txBody>
          <a:bodyPr/>
          <a:p>
            <a:r>
              <a:rPr lang="zh-CN" altLang="en-US"/>
              <a:t>Ruuge Kutta equation</a:t>
            </a:r>
            <a:endParaRPr lang="zh-CN" altLang="en-US"/>
          </a:p>
        </p:txBody>
      </p:sp>
      <p:graphicFrame>
        <p:nvGraphicFramePr>
          <p:cNvPr id="-2147482598" name="对象 -2147482599"/>
          <p:cNvGraphicFramePr>
            <a:graphicFrameLocks noChangeAspect="1"/>
          </p:cNvGraphicFramePr>
          <p:nvPr/>
        </p:nvGraphicFramePr>
        <p:xfrm>
          <a:off x="964565" y="1387475"/>
          <a:ext cx="4640000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473200" imgH="228600" progId="Equation.KSEE3">
                  <p:embed/>
                </p:oleObj>
              </mc:Choice>
              <mc:Fallback>
                <p:oleObj name="" r:id="rId1" imgW="14732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64565" y="1387475"/>
                        <a:ext cx="4640000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597" name="对象 -2147482598"/>
          <p:cNvGraphicFramePr>
            <a:graphicFrameLocks noChangeAspect="1"/>
          </p:cNvGraphicFramePr>
          <p:nvPr/>
        </p:nvGraphicFramePr>
        <p:xfrm>
          <a:off x="964565" y="2229485"/>
          <a:ext cx="4238491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1981200" imgH="1346200" progId="Equation.KSEE3">
                  <p:embed/>
                </p:oleObj>
              </mc:Choice>
              <mc:Fallback>
                <p:oleObj name="" r:id="rId3" imgW="1981200" imgH="1346200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4565" y="2229485"/>
                        <a:ext cx="4238491" cy="288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9090" y="231140"/>
            <a:ext cx="990600" cy="483235"/>
          </a:xfrm>
        </p:spPr>
        <p:txBody>
          <a:bodyPr/>
          <a:p>
            <a:pPr marL="0" indent="0">
              <a:buNone/>
            </a:pPr>
            <a:r>
              <a:rPr lang="en-US" altLang="zh-CN"/>
              <a:t>r=2</a:t>
            </a:r>
            <a:endParaRPr lang="en-US" altLang="zh-CN"/>
          </a:p>
        </p:txBody>
      </p:sp>
      <p:graphicFrame>
        <p:nvGraphicFramePr>
          <p:cNvPr id="11" name="对象 -2147482599"/>
          <p:cNvGraphicFramePr>
            <a:graphicFrameLocks noChangeAspect="1"/>
          </p:cNvGraphicFramePr>
          <p:nvPr/>
        </p:nvGraphicFramePr>
        <p:xfrm>
          <a:off x="339090" y="782320"/>
          <a:ext cx="2320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" imgW="1473200" imgH="228600" progId="Equation.KSEE3">
                  <p:embed/>
                </p:oleObj>
              </mc:Choice>
              <mc:Fallback>
                <p:oleObj name="" r:id="rId1" imgW="14732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9090" y="782320"/>
                        <a:ext cx="2320000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-2147482596"/>
          <p:cNvGraphicFramePr>
            <a:graphicFrameLocks noChangeAspect="1"/>
          </p:cNvGraphicFramePr>
          <p:nvPr/>
        </p:nvGraphicFramePr>
        <p:xfrm>
          <a:off x="339090" y="1142365"/>
          <a:ext cx="1841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" imgW="1841500" imgH="901700" progId="Equation.KSEE3">
                  <p:embed/>
                </p:oleObj>
              </mc:Choice>
              <mc:Fallback>
                <p:oleObj name="" r:id="rId3" imgW="1841500" imgH="901700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9090" y="1142365"/>
                        <a:ext cx="18415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/>
          <p:nvPr/>
        </p:nvPicPr>
        <p:blipFill>
          <a:blip r:embed="rId5"/>
          <a:stretch>
            <a:fillRect/>
          </a:stretch>
        </p:blipFill>
        <p:spPr>
          <a:xfrm>
            <a:off x="381000" y="2275840"/>
            <a:ext cx="139700" cy="215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/>
          <p:nvPr/>
        </p:nvPicPr>
        <p:blipFill>
          <a:blip r:embed="rId6"/>
          <a:stretch>
            <a:fillRect/>
          </a:stretch>
        </p:blipFill>
        <p:spPr>
          <a:xfrm>
            <a:off x="644525" y="2275840"/>
            <a:ext cx="165100" cy="215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/>
          <p:nvPr/>
        </p:nvPicPr>
        <p:blipFill>
          <a:blip r:embed="rId7"/>
          <a:stretch>
            <a:fillRect/>
          </a:stretch>
        </p:blipFill>
        <p:spPr>
          <a:xfrm>
            <a:off x="935355" y="2275840"/>
            <a:ext cx="177800" cy="215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8"/>
          <a:stretch>
            <a:fillRect/>
          </a:stretch>
        </p:blipFill>
        <p:spPr>
          <a:xfrm>
            <a:off x="1240790" y="2275840"/>
            <a:ext cx="228600" cy="2159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-2147482589" name="对象 -2147482590"/>
          <p:cNvGraphicFramePr>
            <a:graphicFrameLocks noChangeAspect="1"/>
          </p:cNvGraphicFramePr>
          <p:nvPr/>
        </p:nvGraphicFramePr>
        <p:xfrm>
          <a:off x="339090" y="3081020"/>
          <a:ext cx="3162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9" imgW="3162300" imgH="419100" progId="Equation.KSEE3">
                  <p:embed/>
                </p:oleObj>
              </mc:Choice>
              <mc:Fallback>
                <p:oleObj name="" r:id="rId9" imgW="3162300" imgH="4191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9090" y="3081020"/>
                        <a:ext cx="3162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339090" y="2661285"/>
            <a:ext cx="2854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taylor expansion of y(xn+1)</a:t>
            </a:r>
            <a:endParaRPr lang="en-US" altLang="zh-CN"/>
          </a:p>
        </p:txBody>
      </p:sp>
      <p:pic>
        <p:nvPicPr>
          <p:cNvPr id="10" name="图片 9"/>
          <p:cNvPicPr/>
          <p:nvPr/>
        </p:nvPicPr>
        <p:blipFill>
          <a:blip r:embed="rId11"/>
          <a:stretch>
            <a:fillRect/>
          </a:stretch>
        </p:blipFill>
        <p:spPr>
          <a:xfrm>
            <a:off x="339090" y="3500120"/>
            <a:ext cx="1181100" cy="228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图片 14"/>
          <p:cNvPicPr/>
          <p:nvPr/>
        </p:nvPicPr>
        <p:blipFill>
          <a:blip r:embed="rId12"/>
          <a:stretch>
            <a:fillRect/>
          </a:stretch>
        </p:blipFill>
        <p:spPr>
          <a:xfrm>
            <a:off x="339090" y="3728720"/>
            <a:ext cx="33147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图片 15"/>
          <p:cNvPicPr/>
          <p:nvPr/>
        </p:nvPicPr>
        <p:blipFill>
          <a:blip r:embed="rId13"/>
          <a:stretch>
            <a:fillRect/>
          </a:stretch>
        </p:blipFill>
        <p:spPr>
          <a:xfrm>
            <a:off x="311150" y="4122420"/>
            <a:ext cx="3797300" cy="2540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-2147482584" name="对象 -2147482585"/>
          <p:cNvGraphicFramePr>
            <a:graphicFrameLocks noChangeAspect="1"/>
          </p:cNvGraphicFramePr>
          <p:nvPr/>
        </p:nvGraphicFramePr>
        <p:xfrm>
          <a:off x="311150" y="4376420"/>
          <a:ext cx="2540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4" imgW="2540000" imgH="419100" progId="Equation.KSEE3">
                  <p:embed/>
                </p:oleObj>
              </mc:Choice>
              <mc:Fallback>
                <p:oleObj name="" r:id="rId14" imgW="2540000" imgH="419100" progId="Equation.KSEE3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11150" y="4376420"/>
                        <a:ext cx="2540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583" name="对象 -2147482584"/>
          <p:cNvGraphicFramePr>
            <a:graphicFrameLocks noChangeAspect="1"/>
          </p:cNvGraphicFramePr>
          <p:nvPr/>
        </p:nvGraphicFramePr>
        <p:xfrm>
          <a:off x="311150" y="5525135"/>
          <a:ext cx="6280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6" imgW="3632200" imgH="228600" progId="Equation.KSEE3">
                  <p:embed/>
                </p:oleObj>
              </mc:Choice>
              <mc:Fallback>
                <p:oleObj name="" r:id="rId16" imgW="3632200" imgH="228600" progId="Equation.KSEE3">
                  <p:embed/>
                  <p:pic>
                    <p:nvPicPr>
                      <p:cNvPr id="0" name="图片 1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11150" y="5525135"/>
                        <a:ext cx="6280000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文本框 106"/>
          <p:cNvSpPr txBox="1"/>
          <p:nvPr/>
        </p:nvSpPr>
        <p:spPr>
          <a:xfrm>
            <a:off x="311150" y="4966335"/>
            <a:ext cx="566166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The difference of the approximate value and true value is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-2147482595" name="对象 -2147482596"/>
          <p:cNvGraphicFramePr>
            <a:graphicFrameLocks noChangeAspect="1"/>
          </p:cNvGraphicFramePr>
          <p:nvPr/>
        </p:nvGraphicFramePr>
        <p:xfrm>
          <a:off x="525780" y="570865"/>
          <a:ext cx="7658181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457700" imgH="419100" progId="Equation.KSEE3">
                  <p:embed/>
                </p:oleObj>
              </mc:Choice>
              <mc:Fallback>
                <p:oleObj name="" r:id="rId1" imgW="4457700" imgH="4191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5780" y="570865"/>
                        <a:ext cx="7658181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594" name="对象 -2147482595"/>
          <p:cNvGraphicFramePr>
            <a:graphicFrameLocks noChangeAspect="1"/>
          </p:cNvGraphicFramePr>
          <p:nvPr/>
        </p:nvGraphicFramePr>
        <p:xfrm>
          <a:off x="525780" y="1388110"/>
          <a:ext cx="7130323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3898900" imgH="393700" progId="Equation.KSEE3">
                  <p:embed/>
                </p:oleObj>
              </mc:Choice>
              <mc:Fallback>
                <p:oleObj name="" r:id="rId3" imgW="3898900" imgH="393700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5780" y="1388110"/>
                        <a:ext cx="7130323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593" name="对象 -2147482594"/>
          <p:cNvGraphicFramePr>
            <a:graphicFrameLocks noChangeAspect="1"/>
          </p:cNvGraphicFramePr>
          <p:nvPr/>
        </p:nvGraphicFramePr>
        <p:xfrm>
          <a:off x="525780" y="2319020"/>
          <a:ext cx="1616075" cy="2013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825500" imgH="1028700" progId="Equation.KSEE3">
                  <p:embed/>
                </p:oleObj>
              </mc:Choice>
              <mc:Fallback>
                <p:oleObj name="" r:id="rId5" imgW="825500" imgH="10287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5780" y="2319020"/>
                        <a:ext cx="1616075" cy="20135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592" name="对象 -2147482593"/>
          <p:cNvGraphicFramePr>
            <a:graphicFrameLocks noChangeAspect="1"/>
          </p:cNvGraphicFramePr>
          <p:nvPr/>
        </p:nvGraphicFramePr>
        <p:xfrm>
          <a:off x="5103495" y="2319020"/>
          <a:ext cx="789175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431800" imgH="393700" progId="Equation.KSEE3">
                  <p:embed/>
                </p:oleObj>
              </mc:Choice>
              <mc:Fallback>
                <p:oleObj name="" r:id="rId7" imgW="431800" imgH="39370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03495" y="2319020"/>
                        <a:ext cx="789175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591" name="对象 -2147482592"/>
          <p:cNvGraphicFramePr>
            <a:graphicFrameLocks noChangeAspect="1"/>
          </p:cNvGraphicFramePr>
          <p:nvPr/>
        </p:nvGraphicFramePr>
        <p:xfrm>
          <a:off x="4311968" y="2319020"/>
          <a:ext cx="742065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405765" imgH="393700" progId="Equation.KSEE3">
                  <p:embed/>
                </p:oleObj>
              </mc:Choice>
              <mc:Fallback>
                <p:oleObj name="" r:id="rId9" imgW="405765" imgH="39370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11968" y="2319020"/>
                        <a:ext cx="742065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590" name="对象 -2147482591"/>
          <p:cNvGraphicFramePr>
            <a:graphicFrameLocks noChangeAspect="1"/>
          </p:cNvGraphicFramePr>
          <p:nvPr/>
        </p:nvGraphicFramePr>
        <p:xfrm>
          <a:off x="6137275" y="2319020"/>
          <a:ext cx="700000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1" imgW="444500" imgH="457200" progId="Equation.KSEE3">
                  <p:embed/>
                </p:oleObj>
              </mc:Choice>
              <mc:Fallback>
                <p:oleObj name="" r:id="rId11" imgW="444500" imgH="457200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37275" y="2319020"/>
                        <a:ext cx="700000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585" name="对象 -2147482586"/>
          <p:cNvGraphicFramePr>
            <a:graphicFrameLocks noChangeAspect="1"/>
          </p:cNvGraphicFramePr>
          <p:nvPr/>
        </p:nvGraphicFramePr>
        <p:xfrm>
          <a:off x="525780" y="4618990"/>
          <a:ext cx="2601290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3" imgW="1422400" imgH="393700" progId="Equation.KSEE3">
                  <p:embed/>
                </p:oleObj>
              </mc:Choice>
              <mc:Fallback>
                <p:oleObj name="" r:id="rId13" imgW="1422400" imgH="39370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5780" y="4618990"/>
                        <a:ext cx="2601290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588" name="对象 -2147482589"/>
          <p:cNvGraphicFramePr>
            <a:graphicFrameLocks noChangeAspect="1"/>
          </p:cNvGraphicFramePr>
          <p:nvPr/>
        </p:nvGraphicFramePr>
        <p:xfrm>
          <a:off x="525780" y="5307965"/>
          <a:ext cx="2380000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5" imgW="1511300" imgH="457200" progId="Equation.KSEE3">
                  <p:embed/>
                </p:oleObj>
              </mc:Choice>
              <mc:Fallback>
                <p:oleObj name="" r:id="rId15" imgW="1511300" imgH="457200" progId="Equation.KSEE3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5780" y="5307965"/>
                        <a:ext cx="2380000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文本框 106"/>
          <p:cNvSpPr txBox="1"/>
          <p:nvPr/>
        </p:nvSpPr>
        <p:spPr>
          <a:xfrm>
            <a:off x="464185" y="428688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So the second order R-K method is 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-2147482587" name="对象 -2147482588"/>
          <p:cNvGraphicFramePr>
            <a:graphicFrameLocks noChangeAspect="1"/>
          </p:cNvGraphicFramePr>
          <p:nvPr/>
        </p:nvGraphicFramePr>
        <p:xfrm>
          <a:off x="1302385" y="1734820"/>
          <a:ext cx="3863956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044700" imgH="1143000" progId="Equation.KSEE3">
                  <p:embed/>
                </p:oleObj>
              </mc:Choice>
              <mc:Fallback>
                <p:oleObj name="" r:id="rId1" imgW="2044700" imgH="11430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02385" y="1734820"/>
                        <a:ext cx="3863956" cy="21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586" name="对象 -2147482587"/>
          <p:cNvGraphicFramePr>
            <a:graphicFrameLocks noChangeAspect="1"/>
          </p:cNvGraphicFramePr>
          <p:nvPr/>
        </p:nvGraphicFramePr>
        <p:xfrm>
          <a:off x="6997700" y="3569653"/>
          <a:ext cx="3963100" cy="27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2273300" imgH="1548765" progId="Equation.KSEE3">
                  <p:embed/>
                </p:oleObj>
              </mc:Choice>
              <mc:Fallback>
                <p:oleObj name="" r:id="rId3" imgW="2273300" imgH="1548765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97700" y="3569653"/>
                        <a:ext cx="3963100" cy="27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543050" y="1108710"/>
            <a:ext cx="5619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RK3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285355" y="2885440"/>
            <a:ext cx="5619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RK4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</Words>
  <Application>WPS 演示</Application>
  <PresentationFormat>宽屏</PresentationFormat>
  <Paragraphs>65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46</vt:i4>
      </vt:variant>
      <vt:variant>
        <vt:lpstr>幻灯片标题</vt:lpstr>
      </vt:variant>
      <vt:variant>
        <vt:i4>11</vt:i4>
      </vt:variant>
    </vt:vector>
  </HeadingPairs>
  <TitlesOfParts>
    <vt:vector size="67" baseType="lpstr">
      <vt:lpstr>Arial</vt:lpstr>
      <vt:lpstr>宋体</vt:lpstr>
      <vt:lpstr>Wingdings</vt:lpstr>
      <vt:lpstr>微软雅黑</vt:lpstr>
      <vt:lpstr>等线</vt:lpstr>
      <vt:lpstr>Arial Unicode MS</vt:lpstr>
      <vt:lpstr>等线 Light</vt:lpstr>
      <vt:lpstr>Calibri</vt:lpstr>
      <vt:lpstr>Times New Roman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Jjcv</dc:creator>
  <cp:lastModifiedBy>中微子</cp:lastModifiedBy>
  <cp:revision>24</cp:revision>
  <dcterms:created xsi:type="dcterms:W3CDTF">2018-02-12T01:02:00Z</dcterms:created>
  <dcterms:modified xsi:type="dcterms:W3CDTF">2020-04-28T04:44:48Z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