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400" d="100"/>
          <a:sy n="400" d="100"/>
        </p:scale>
        <p:origin x="25824" y="14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utilisation_energies_nuclear">
            <a:extLst>
              <a:ext uri="{FF2B5EF4-FFF2-40B4-BE49-F238E27FC236}">
                <a16:creationId xmlns:a16="http://schemas.microsoft.com/office/drawing/2014/main" xmlns="" id="{9FD8F49F-2A0A-4B8B-BF42-A5C18ADBA2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468438"/>
            <a:ext cx="12192000" cy="192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/>
  <cp:lastModifiedBy>SABRINA NEMEUR</cp:lastModifiedBy>
  <cp:revision>1</cp:revision>
  <dcterms:created xsi:type="dcterms:W3CDTF">2019-12-10T22:41:56Z</dcterms:created>
  <dcterms:modified xsi:type="dcterms:W3CDTF">2019-12-10T22:42:43Z</dcterms:modified>
</cp:coreProperties>
</file>