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2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euille 5">
            <a:extLst>
              <a:ext uri="{FF2B5EF4-FFF2-40B4-BE49-F238E27FC236}">
                <a16:creationId xmlns:a16="http://schemas.microsoft.com/office/drawing/2014/main" xmlns="" id="{284824C8-3310-4C2D-863C-AEFDE57C2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6112" y="542925"/>
            <a:ext cx="58197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/>
  <cp:lastModifiedBy>SABRINA NEMEUR</cp:lastModifiedBy>
  <cp:revision>1</cp:revision>
  <dcterms:created xsi:type="dcterms:W3CDTF">2019-12-10T22:49:29Z</dcterms:created>
  <dcterms:modified xsi:type="dcterms:W3CDTF">2019-12-10T22:49:56Z</dcterms:modified>
</cp:coreProperties>
</file>