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14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F0D2173-4B7E-4F99-A98B-E64A54E7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52" y="38374"/>
            <a:ext cx="3922777" cy="5316457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4F4BAD2-BDC4-446F-90DC-D5B6949E93A0}"/>
              </a:ext>
            </a:extLst>
          </p:cNvPr>
          <p:cNvSpPr/>
          <p:nvPr/>
        </p:nvSpPr>
        <p:spPr>
          <a:xfrm rot="3600000">
            <a:off x="3679899" y="-373531"/>
            <a:ext cx="1564860" cy="3668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Hexagon 33">
            <a:extLst>
              <a:ext uri="{FF2B5EF4-FFF2-40B4-BE49-F238E27FC236}">
                <a16:creationId xmlns:a16="http://schemas.microsoft.com/office/drawing/2014/main" id="{44F02215-C78A-468D-9CEA-061D8E4ECE54}"/>
              </a:ext>
            </a:extLst>
          </p:cNvPr>
          <p:cNvSpPr>
            <a:spLocks noChangeAspect="1"/>
          </p:cNvSpPr>
          <p:nvPr/>
        </p:nvSpPr>
        <p:spPr>
          <a:xfrm rot="1800000">
            <a:off x="4094315" y="1767676"/>
            <a:ext cx="3855772" cy="3356280"/>
          </a:xfrm>
          <a:prstGeom prst="hexagon">
            <a:avLst>
              <a:gd name="adj" fmla="val 28372"/>
              <a:gd name="vf" fmla="val 115470"/>
            </a:avLst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EB343EAA-0C4F-45C0-BFD3-71891B2CB3B0}"/>
              </a:ext>
            </a:extLst>
          </p:cNvPr>
          <p:cNvSpPr txBox="1"/>
          <p:nvPr/>
        </p:nvSpPr>
        <p:spPr>
          <a:xfrm>
            <a:off x="5900534" y="1854280"/>
            <a:ext cx="1958186" cy="492443"/>
          </a:xfrm>
          <a:prstGeom prst="rect">
            <a:avLst/>
          </a:prstGeom>
          <a:solidFill>
            <a:srgbClr val="FFCC00"/>
          </a:solidFill>
          <a:ln w="412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</a:rPr>
              <a:t>EXR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FA6C7B0-0CEE-47B8-B0BF-9FC12DBB700E}"/>
              </a:ext>
            </a:extLst>
          </p:cNvPr>
          <p:cNvSpPr/>
          <p:nvPr/>
        </p:nvSpPr>
        <p:spPr>
          <a:xfrm rot="7200000">
            <a:off x="6364124" y="-329232"/>
            <a:ext cx="1446444" cy="3130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555403F-110B-4186-B4F2-0C55C556FB6F}"/>
              </a:ext>
            </a:extLst>
          </p:cNvPr>
          <p:cNvSpPr/>
          <p:nvPr/>
        </p:nvSpPr>
        <p:spPr>
          <a:xfrm rot="3600000">
            <a:off x="7040178" y="3455445"/>
            <a:ext cx="1564860" cy="3668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3FB8B5E-61EE-4FB5-AFB2-D8EC5619C270}"/>
              </a:ext>
            </a:extLst>
          </p:cNvPr>
          <p:cNvSpPr/>
          <p:nvPr/>
        </p:nvSpPr>
        <p:spPr>
          <a:xfrm rot="7200000">
            <a:off x="3884344" y="3879371"/>
            <a:ext cx="1446444" cy="3130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9EF05CA-14FA-42A4-979C-B7FCCAABACAC}"/>
              </a:ext>
            </a:extLst>
          </p:cNvPr>
          <p:cNvSpPr/>
          <p:nvPr/>
        </p:nvSpPr>
        <p:spPr>
          <a:xfrm rot="10800000">
            <a:off x="2859231" y="1931134"/>
            <a:ext cx="1446444" cy="3130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DC2A2E9-B7BD-4CDF-BE7C-C2FCF16A2220}"/>
              </a:ext>
            </a:extLst>
          </p:cNvPr>
          <p:cNvSpPr/>
          <p:nvPr/>
        </p:nvSpPr>
        <p:spPr>
          <a:xfrm rot="10800000">
            <a:off x="7741327" y="1621461"/>
            <a:ext cx="1446444" cy="3130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582DB6E7-6A20-449F-89F3-D4E33D208F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480178" y="3489972"/>
            <a:ext cx="1226920" cy="1222128"/>
          </a:xfrm>
          <a:prstGeom prst="rect">
            <a:avLst/>
          </a:prstGeom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C612196E-0325-4E26-83AC-6051B7356165}"/>
              </a:ext>
            </a:extLst>
          </p:cNvPr>
          <p:cNvSpPr/>
          <p:nvPr/>
        </p:nvSpPr>
        <p:spPr>
          <a:xfrm rot="19800000">
            <a:off x="5788914" y="4587488"/>
            <a:ext cx="1935145" cy="36933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b="1" cap="none" spc="0" dirty="0" err="1">
                <a:ln w="0" cap="rnd">
                  <a:solidFill>
                    <a:schemeClr val="tx1">
                      <a:alpha val="29000"/>
                    </a:schemeClr>
                  </a:solidFill>
                  <a:bevel/>
                </a:ln>
                <a:solidFill>
                  <a:schemeClr val="bg1"/>
                </a:solidFill>
                <a:effectLst>
                  <a:outerShdw blurRad="50800" sx="99000" sy="99000" algn="ctr" rotWithShape="0">
                    <a:srgbClr val="000000"/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EXchangeRates</a:t>
            </a:r>
            <a:endParaRPr lang="de-DE" b="1" cap="none" spc="0" dirty="0">
              <a:ln w="0" cap="rnd">
                <a:solidFill>
                  <a:schemeClr val="tx1">
                    <a:alpha val="29000"/>
                  </a:schemeClr>
                </a:solidFill>
                <a:bevel/>
              </a:ln>
              <a:solidFill>
                <a:schemeClr val="bg1"/>
              </a:solidFill>
              <a:effectLst>
                <a:outerShdw blurRad="50800" sx="99000" sy="99000" algn="ctr" rotWithShape="0">
                  <a:srgbClr val="000000"/>
                </a:outerShdw>
              </a:effectLst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Code SemiBold</vt:lpstr>
      <vt:lpstr>Fira Sans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Mirko</cp:lastModifiedBy>
  <cp:revision>26</cp:revision>
  <dcterms:created xsi:type="dcterms:W3CDTF">2018-03-31T22:20:45Z</dcterms:created>
  <dcterms:modified xsi:type="dcterms:W3CDTF">2024-09-05T16:58:53Z</dcterms:modified>
</cp:coreProperties>
</file>