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43891200"/>
  <p:notesSz cx="6858000" cy="9144000"/>
  <p:defaultTextStyle>
    <a:defPPr>
      <a:defRPr lang="en-US"/>
    </a:defPPr>
    <a:lvl1pPr marL="0" algn="l" defTabSz="4388594" rtl="0" eaLnBrk="1" latinLnBrk="0" hangingPunct="1">
      <a:defRPr sz="8500" kern="1200">
        <a:solidFill>
          <a:schemeClr val="tx1"/>
        </a:solidFill>
        <a:latin typeface="+mn-lt"/>
        <a:ea typeface="+mn-ea"/>
        <a:cs typeface="+mn-cs"/>
      </a:defRPr>
    </a:lvl1pPr>
    <a:lvl2pPr marL="2194297" algn="l" defTabSz="4388594" rtl="0" eaLnBrk="1" latinLnBrk="0" hangingPunct="1">
      <a:defRPr sz="8500" kern="1200">
        <a:solidFill>
          <a:schemeClr val="tx1"/>
        </a:solidFill>
        <a:latin typeface="+mn-lt"/>
        <a:ea typeface="+mn-ea"/>
        <a:cs typeface="+mn-cs"/>
      </a:defRPr>
    </a:lvl2pPr>
    <a:lvl3pPr marL="4388594" algn="l" defTabSz="4388594" rtl="0" eaLnBrk="1" latinLnBrk="0" hangingPunct="1">
      <a:defRPr sz="8500" kern="1200">
        <a:solidFill>
          <a:schemeClr val="tx1"/>
        </a:solidFill>
        <a:latin typeface="+mn-lt"/>
        <a:ea typeface="+mn-ea"/>
        <a:cs typeface="+mn-cs"/>
      </a:defRPr>
    </a:lvl3pPr>
    <a:lvl4pPr marL="6582890" algn="l" defTabSz="4388594" rtl="0" eaLnBrk="1" latinLnBrk="0" hangingPunct="1">
      <a:defRPr sz="8500" kern="1200">
        <a:solidFill>
          <a:schemeClr val="tx1"/>
        </a:solidFill>
        <a:latin typeface="+mn-lt"/>
        <a:ea typeface="+mn-ea"/>
        <a:cs typeface="+mn-cs"/>
      </a:defRPr>
    </a:lvl4pPr>
    <a:lvl5pPr marL="8777187" algn="l" defTabSz="4388594" rtl="0" eaLnBrk="1" latinLnBrk="0" hangingPunct="1">
      <a:defRPr sz="8500" kern="1200">
        <a:solidFill>
          <a:schemeClr val="tx1"/>
        </a:solidFill>
        <a:latin typeface="+mn-lt"/>
        <a:ea typeface="+mn-ea"/>
        <a:cs typeface="+mn-cs"/>
      </a:defRPr>
    </a:lvl5pPr>
    <a:lvl6pPr marL="10971484" algn="l" defTabSz="4388594" rtl="0" eaLnBrk="1" latinLnBrk="0" hangingPunct="1">
      <a:defRPr sz="8500" kern="1200">
        <a:solidFill>
          <a:schemeClr val="tx1"/>
        </a:solidFill>
        <a:latin typeface="+mn-lt"/>
        <a:ea typeface="+mn-ea"/>
        <a:cs typeface="+mn-cs"/>
      </a:defRPr>
    </a:lvl6pPr>
    <a:lvl7pPr marL="13165781" algn="l" defTabSz="4388594" rtl="0" eaLnBrk="1" latinLnBrk="0" hangingPunct="1">
      <a:defRPr sz="8500" kern="1200">
        <a:solidFill>
          <a:schemeClr val="tx1"/>
        </a:solidFill>
        <a:latin typeface="+mn-lt"/>
        <a:ea typeface="+mn-ea"/>
        <a:cs typeface="+mn-cs"/>
      </a:defRPr>
    </a:lvl7pPr>
    <a:lvl8pPr marL="15360076" algn="l" defTabSz="4388594" rtl="0" eaLnBrk="1" latinLnBrk="0" hangingPunct="1">
      <a:defRPr sz="8500" kern="1200">
        <a:solidFill>
          <a:schemeClr val="tx1"/>
        </a:solidFill>
        <a:latin typeface="+mn-lt"/>
        <a:ea typeface="+mn-ea"/>
        <a:cs typeface="+mn-cs"/>
      </a:defRPr>
    </a:lvl8pPr>
    <a:lvl9pPr marL="17554373" algn="l" defTabSz="4388594" rtl="0" eaLnBrk="1" latinLnBrk="0" hangingPunct="1">
      <a:defRPr sz="8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8269"/>
    <a:srgbClr val="A38C75"/>
    <a:srgbClr val="FEF6F0"/>
    <a:srgbClr val="836D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1" d="100"/>
          <a:sy n="11" d="100"/>
        </p:scale>
        <p:origin x="-2880" y="-102"/>
      </p:cViewPr>
      <p:guideLst>
        <p:guide orient="horz" pos="13824"/>
        <p:guide pos="10368"/>
      </p:guideLst>
    </p:cSldViewPr>
  </p:slideViewPr>
  <p:notesTextViewPr>
    <p:cViewPr>
      <p:scale>
        <a:sx n="1" d="1"/>
        <a:sy n="1" d="1"/>
      </p:scale>
      <p:origin x="0" y="0"/>
    </p:cViewPr>
  </p:notesTextViewPr>
  <p:gridSpacing cx="914400" cy="9144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30"/>
            <a:ext cx="27980640" cy="94081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297" indent="0" algn="ctr">
              <a:buNone/>
              <a:defRPr>
                <a:solidFill>
                  <a:schemeClr val="tx1">
                    <a:tint val="75000"/>
                  </a:schemeClr>
                </a:solidFill>
              </a:defRPr>
            </a:lvl2pPr>
            <a:lvl3pPr marL="4388594" indent="0" algn="ctr">
              <a:buNone/>
              <a:defRPr>
                <a:solidFill>
                  <a:schemeClr val="tx1">
                    <a:tint val="75000"/>
                  </a:schemeClr>
                </a:solidFill>
              </a:defRPr>
            </a:lvl3pPr>
            <a:lvl4pPr marL="6582890" indent="0" algn="ctr">
              <a:buNone/>
              <a:defRPr>
                <a:solidFill>
                  <a:schemeClr val="tx1">
                    <a:tint val="75000"/>
                  </a:schemeClr>
                </a:solidFill>
              </a:defRPr>
            </a:lvl4pPr>
            <a:lvl5pPr marL="8777187" indent="0" algn="ctr">
              <a:buNone/>
              <a:defRPr>
                <a:solidFill>
                  <a:schemeClr val="tx1">
                    <a:tint val="75000"/>
                  </a:schemeClr>
                </a:solidFill>
              </a:defRPr>
            </a:lvl5pPr>
            <a:lvl6pPr marL="10971484" indent="0" algn="ctr">
              <a:buNone/>
              <a:defRPr>
                <a:solidFill>
                  <a:schemeClr val="tx1">
                    <a:tint val="75000"/>
                  </a:schemeClr>
                </a:solidFill>
              </a:defRPr>
            </a:lvl6pPr>
            <a:lvl7pPr marL="13165781" indent="0" algn="ctr">
              <a:buNone/>
              <a:defRPr>
                <a:solidFill>
                  <a:schemeClr val="tx1">
                    <a:tint val="75000"/>
                  </a:schemeClr>
                </a:solidFill>
              </a:defRPr>
            </a:lvl7pPr>
            <a:lvl8pPr marL="15360076" indent="0" algn="ctr">
              <a:buNone/>
              <a:defRPr>
                <a:solidFill>
                  <a:schemeClr val="tx1">
                    <a:tint val="75000"/>
                  </a:schemeClr>
                </a:solidFill>
              </a:defRPr>
            </a:lvl8pPr>
            <a:lvl9pPr marL="175543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t>‹#›</a:t>
            </a:fld>
            <a:endParaRPr lang="en-US"/>
          </a:p>
        </p:txBody>
      </p:sp>
    </p:spTree>
    <p:extLst>
      <p:ext uri="{BB962C8B-B14F-4D97-AF65-F5344CB8AC3E}">
        <p14:creationId xmlns:p14="http://schemas.microsoft.com/office/powerpoint/2010/main" val="260385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t>‹#›</a:t>
            </a:fld>
            <a:endParaRPr lang="en-US"/>
          </a:p>
        </p:txBody>
      </p:sp>
    </p:spTree>
    <p:extLst>
      <p:ext uri="{BB962C8B-B14F-4D97-AF65-F5344CB8AC3E}">
        <p14:creationId xmlns:p14="http://schemas.microsoft.com/office/powerpoint/2010/main" val="119044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899379" y="2346965"/>
            <a:ext cx="5554982" cy="499262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34444" y="2346965"/>
            <a:ext cx="16116302" cy="499262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t>‹#›</a:t>
            </a:fld>
            <a:endParaRPr lang="en-US"/>
          </a:p>
        </p:txBody>
      </p:sp>
    </p:spTree>
    <p:extLst>
      <p:ext uri="{BB962C8B-B14F-4D97-AF65-F5344CB8AC3E}">
        <p14:creationId xmlns:p14="http://schemas.microsoft.com/office/powerpoint/2010/main" val="109175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t>‹#›</a:t>
            </a:fld>
            <a:endParaRPr lang="en-US"/>
          </a:p>
        </p:txBody>
      </p:sp>
    </p:spTree>
    <p:extLst>
      <p:ext uri="{BB962C8B-B14F-4D97-AF65-F5344CB8AC3E}">
        <p14:creationId xmlns:p14="http://schemas.microsoft.com/office/powerpoint/2010/main" val="27804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8" y="28204163"/>
            <a:ext cx="27980640" cy="87172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8" y="18602969"/>
            <a:ext cx="27980640" cy="9601195"/>
          </a:xfrm>
        </p:spPr>
        <p:txBody>
          <a:bodyPr anchor="b"/>
          <a:lstStyle>
            <a:lvl1pPr marL="0" indent="0">
              <a:buNone/>
              <a:defRPr sz="9700">
                <a:solidFill>
                  <a:schemeClr val="tx1">
                    <a:tint val="75000"/>
                  </a:schemeClr>
                </a:solidFill>
              </a:defRPr>
            </a:lvl1pPr>
            <a:lvl2pPr marL="2194297" indent="0">
              <a:buNone/>
              <a:defRPr sz="8500">
                <a:solidFill>
                  <a:schemeClr val="tx1">
                    <a:tint val="75000"/>
                  </a:schemeClr>
                </a:solidFill>
              </a:defRPr>
            </a:lvl2pPr>
            <a:lvl3pPr marL="4388594" indent="0">
              <a:buNone/>
              <a:defRPr sz="7700">
                <a:solidFill>
                  <a:schemeClr val="tx1">
                    <a:tint val="75000"/>
                  </a:schemeClr>
                </a:solidFill>
              </a:defRPr>
            </a:lvl3pPr>
            <a:lvl4pPr marL="6582890" indent="0">
              <a:buNone/>
              <a:defRPr sz="6700">
                <a:solidFill>
                  <a:schemeClr val="tx1">
                    <a:tint val="75000"/>
                  </a:schemeClr>
                </a:solidFill>
              </a:defRPr>
            </a:lvl4pPr>
            <a:lvl5pPr marL="8777187" indent="0">
              <a:buNone/>
              <a:defRPr sz="6700">
                <a:solidFill>
                  <a:schemeClr val="tx1">
                    <a:tint val="75000"/>
                  </a:schemeClr>
                </a:solidFill>
              </a:defRPr>
            </a:lvl5pPr>
            <a:lvl6pPr marL="10971484" indent="0">
              <a:buNone/>
              <a:defRPr sz="6700">
                <a:solidFill>
                  <a:schemeClr val="tx1">
                    <a:tint val="75000"/>
                  </a:schemeClr>
                </a:solidFill>
              </a:defRPr>
            </a:lvl6pPr>
            <a:lvl7pPr marL="13165781" indent="0">
              <a:buNone/>
              <a:defRPr sz="6700">
                <a:solidFill>
                  <a:schemeClr val="tx1">
                    <a:tint val="75000"/>
                  </a:schemeClr>
                </a:solidFill>
              </a:defRPr>
            </a:lvl7pPr>
            <a:lvl8pPr marL="15360076" indent="0">
              <a:buNone/>
              <a:defRPr sz="6700">
                <a:solidFill>
                  <a:schemeClr val="tx1">
                    <a:tint val="75000"/>
                  </a:schemeClr>
                </a:solidFill>
              </a:defRPr>
            </a:lvl8pPr>
            <a:lvl9pPr marL="17554373"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E72DE2-AD54-445F-BDF3-6E766A2209E8}" type="datetimeFigureOut">
              <a:rPr lang="en-US" smtClean="0"/>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t>‹#›</a:t>
            </a:fld>
            <a:endParaRPr lang="en-US"/>
          </a:p>
        </p:txBody>
      </p:sp>
    </p:spTree>
    <p:extLst>
      <p:ext uri="{BB962C8B-B14F-4D97-AF65-F5344CB8AC3E}">
        <p14:creationId xmlns:p14="http://schemas.microsoft.com/office/powerpoint/2010/main" val="120307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34442" y="13655043"/>
            <a:ext cx="10835640" cy="38618165"/>
          </a:xfrm>
        </p:spPr>
        <p:txBody>
          <a:bodyPr/>
          <a:lstStyle>
            <a:lvl1pPr>
              <a:defRPr sz="13400"/>
            </a:lvl1pPr>
            <a:lvl2pPr>
              <a:defRPr sz="11500"/>
            </a:lvl2pPr>
            <a:lvl3pPr>
              <a:defRPr sz="97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618722" y="13655043"/>
            <a:ext cx="10835640" cy="38618165"/>
          </a:xfrm>
        </p:spPr>
        <p:txBody>
          <a:bodyPr/>
          <a:lstStyle>
            <a:lvl1pPr>
              <a:defRPr sz="13400"/>
            </a:lvl1pPr>
            <a:lvl2pPr>
              <a:defRPr sz="11500"/>
            </a:lvl2pPr>
            <a:lvl3pPr>
              <a:defRPr sz="97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E72DE2-AD54-445F-BDF3-6E766A2209E8}" type="datetimeFigureOut">
              <a:rPr lang="en-US" smtClean="0"/>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E7EAB-BFD0-4A9F-BAEB-4E62E394700E}" type="slidenum">
              <a:rPr lang="en-US" smtClean="0"/>
              <a:t>‹#›</a:t>
            </a:fld>
            <a:endParaRPr lang="en-US"/>
          </a:p>
        </p:txBody>
      </p:sp>
    </p:spTree>
    <p:extLst>
      <p:ext uri="{BB962C8B-B14F-4D97-AF65-F5344CB8AC3E}">
        <p14:creationId xmlns:p14="http://schemas.microsoft.com/office/powerpoint/2010/main" val="2382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3"/>
            <a:ext cx="29626560"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4" y="9824723"/>
            <a:ext cx="14544677" cy="4094477"/>
          </a:xfrm>
        </p:spPr>
        <p:txBody>
          <a:bodyPr anchor="b"/>
          <a:lstStyle>
            <a:lvl1pPr marL="0" indent="0">
              <a:buNone/>
              <a:defRPr sz="11500" b="1"/>
            </a:lvl1pPr>
            <a:lvl2pPr marL="2194297" indent="0">
              <a:buNone/>
              <a:defRPr sz="9700" b="1"/>
            </a:lvl2pPr>
            <a:lvl3pPr marL="4388594" indent="0">
              <a:buNone/>
              <a:defRPr sz="8500" b="1"/>
            </a:lvl3pPr>
            <a:lvl4pPr marL="6582890" indent="0">
              <a:buNone/>
              <a:defRPr sz="7700" b="1"/>
            </a:lvl4pPr>
            <a:lvl5pPr marL="8777187" indent="0">
              <a:buNone/>
              <a:defRPr sz="7700" b="1"/>
            </a:lvl5pPr>
            <a:lvl6pPr marL="10971484" indent="0">
              <a:buNone/>
              <a:defRPr sz="7700" b="1"/>
            </a:lvl6pPr>
            <a:lvl7pPr marL="13165781" indent="0">
              <a:buNone/>
              <a:defRPr sz="7700" b="1"/>
            </a:lvl7pPr>
            <a:lvl8pPr marL="15360076" indent="0">
              <a:buNone/>
              <a:defRPr sz="7700" b="1"/>
            </a:lvl8pPr>
            <a:lvl9pPr marL="17554373"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4" y="13919200"/>
            <a:ext cx="14544677" cy="25288243"/>
          </a:xfrm>
        </p:spPr>
        <p:txBody>
          <a:bodyPr/>
          <a:lstStyle>
            <a:lvl1pPr>
              <a:defRPr sz="11500"/>
            </a:lvl1pPr>
            <a:lvl2pPr>
              <a:defRPr sz="9700"/>
            </a:lvl2pPr>
            <a:lvl3pPr>
              <a:defRPr sz="85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5" y="9824723"/>
            <a:ext cx="14550389" cy="4094477"/>
          </a:xfrm>
        </p:spPr>
        <p:txBody>
          <a:bodyPr anchor="b"/>
          <a:lstStyle>
            <a:lvl1pPr marL="0" indent="0">
              <a:buNone/>
              <a:defRPr sz="11500" b="1"/>
            </a:lvl1pPr>
            <a:lvl2pPr marL="2194297" indent="0">
              <a:buNone/>
              <a:defRPr sz="9700" b="1"/>
            </a:lvl2pPr>
            <a:lvl3pPr marL="4388594" indent="0">
              <a:buNone/>
              <a:defRPr sz="8500" b="1"/>
            </a:lvl3pPr>
            <a:lvl4pPr marL="6582890" indent="0">
              <a:buNone/>
              <a:defRPr sz="7700" b="1"/>
            </a:lvl4pPr>
            <a:lvl5pPr marL="8777187" indent="0">
              <a:buNone/>
              <a:defRPr sz="7700" b="1"/>
            </a:lvl5pPr>
            <a:lvl6pPr marL="10971484" indent="0">
              <a:buNone/>
              <a:defRPr sz="7700" b="1"/>
            </a:lvl6pPr>
            <a:lvl7pPr marL="13165781" indent="0">
              <a:buNone/>
              <a:defRPr sz="7700" b="1"/>
            </a:lvl7pPr>
            <a:lvl8pPr marL="15360076" indent="0">
              <a:buNone/>
              <a:defRPr sz="7700" b="1"/>
            </a:lvl8pPr>
            <a:lvl9pPr marL="17554373"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5" y="13919200"/>
            <a:ext cx="14550389" cy="25288243"/>
          </a:xfrm>
        </p:spPr>
        <p:txBody>
          <a:bodyPr/>
          <a:lstStyle>
            <a:lvl1pPr>
              <a:defRPr sz="11500"/>
            </a:lvl1pPr>
            <a:lvl2pPr>
              <a:defRPr sz="9700"/>
            </a:lvl2pPr>
            <a:lvl3pPr>
              <a:defRPr sz="85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E72DE2-AD54-445F-BDF3-6E766A2209E8}" type="datetimeFigureOut">
              <a:rPr lang="en-US" smtClean="0"/>
              <a:t>12/4/2013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E7EAB-BFD0-4A9F-BAEB-4E62E394700E}" type="slidenum">
              <a:rPr lang="en-US" smtClean="0"/>
              <a:t>‹#›</a:t>
            </a:fld>
            <a:endParaRPr lang="en-US"/>
          </a:p>
        </p:txBody>
      </p:sp>
    </p:spTree>
    <p:extLst>
      <p:ext uri="{BB962C8B-B14F-4D97-AF65-F5344CB8AC3E}">
        <p14:creationId xmlns:p14="http://schemas.microsoft.com/office/powerpoint/2010/main" val="130465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E72DE2-AD54-445F-BDF3-6E766A2209E8}" type="datetimeFigureOut">
              <a:rPr lang="en-US" smtClean="0"/>
              <a:t>12/4/2013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E7EAB-BFD0-4A9F-BAEB-4E62E394700E}" type="slidenum">
              <a:rPr lang="en-US" smtClean="0"/>
              <a:t>‹#›</a:t>
            </a:fld>
            <a:endParaRPr lang="en-US"/>
          </a:p>
        </p:txBody>
      </p:sp>
    </p:spTree>
    <p:extLst>
      <p:ext uri="{BB962C8B-B14F-4D97-AF65-F5344CB8AC3E}">
        <p14:creationId xmlns:p14="http://schemas.microsoft.com/office/powerpoint/2010/main" val="2817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72DE2-AD54-445F-BDF3-6E766A2209E8}" type="datetimeFigureOut">
              <a:rPr lang="en-US" smtClean="0"/>
              <a:t>12/4/2013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E7EAB-BFD0-4A9F-BAEB-4E62E394700E}" type="slidenum">
              <a:rPr lang="en-US" smtClean="0"/>
              <a:t>‹#›</a:t>
            </a:fld>
            <a:endParaRPr lang="en-US"/>
          </a:p>
        </p:txBody>
      </p:sp>
    </p:spTree>
    <p:extLst>
      <p:ext uri="{BB962C8B-B14F-4D97-AF65-F5344CB8AC3E}">
        <p14:creationId xmlns:p14="http://schemas.microsoft.com/office/powerpoint/2010/main" val="201621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3"/>
            <a:ext cx="10829928" cy="7437120"/>
          </a:xfrm>
        </p:spPr>
        <p:txBody>
          <a:bodyPr anchor="b"/>
          <a:lstStyle>
            <a:lvl1pPr algn="l">
              <a:defRPr sz="9700" b="1"/>
            </a:lvl1pPr>
          </a:lstStyle>
          <a:p>
            <a:r>
              <a:rPr lang="en-US" smtClean="0"/>
              <a:t>Click to edit Master title style</a:t>
            </a:r>
            <a:endParaRPr lang="en-US"/>
          </a:p>
        </p:txBody>
      </p:sp>
      <p:sp>
        <p:nvSpPr>
          <p:cNvPr id="3" name="Content Placeholder 2"/>
          <p:cNvSpPr>
            <a:spLocks noGrp="1"/>
          </p:cNvSpPr>
          <p:nvPr>
            <p:ph idx="1"/>
          </p:nvPr>
        </p:nvSpPr>
        <p:spPr>
          <a:xfrm>
            <a:off x="12870181" y="1747524"/>
            <a:ext cx="18402302" cy="37459925"/>
          </a:xfrm>
        </p:spPr>
        <p:txBody>
          <a:bodyPr/>
          <a:lstStyle>
            <a:lvl1pPr>
              <a:defRPr sz="15400"/>
            </a:lvl1pPr>
            <a:lvl2pPr>
              <a:defRPr sz="13400"/>
            </a:lvl2pPr>
            <a:lvl3pPr>
              <a:defRPr sz="11500"/>
            </a:lvl3pPr>
            <a:lvl4pPr>
              <a:defRPr sz="9700"/>
            </a:lvl4pPr>
            <a:lvl5pPr>
              <a:defRPr sz="9700"/>
            </a:lvl5pPr>
            <a:lvl6pPr>
              <a:defRPr sz="9700"/>
            </a:lvl6pPr>
            <a:lvl7pPr>
              <a:defRPr sz="9700"/>
            </a:lvl7pPr>
            <a:lvl8pPr>
              <a:defRPr sz="9700"/>
            </a:lvl8pPr>
            <a:lvl9pPr>
              <a:defRPr sz="9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9184644"/>
            <a:ext cx="10829928" cy="30022805"/>
          </a:xfrm>
        </p:spPr>
        <p:txBody>
          <a:bodyPr/>
          <a:lstStyle>
            <a:lvl1pPr marL="0" indent="0">
              <a:buNone/>
              <a:defRPr sz="6700"/>
            </a:lvl1pPr>
            <a:lvl2pPr marL="2194297" indent="0">
              <a:buNone/>
              <a:defRPr sz="5700"/>
            </a:lvl2pPr>
            <a:lvl3pPr marL="4388594" indent="0">
              <a:buNone/>
              <a:defRPr sz="4800"/>
            </a:lvl3pPr>
            <a:lvl4pPr marL="6582890" indent="0">
              <a:buNone/>
              <a:defRPr sz="4300"/>
            </a:lvl4pPr>
            <a:lvl5pPr marL="8777187" indent="0">
              <a:buNone/>
              <a:defRPr sz="4300"/>
            </a:lvl5pPr>
            <a:lvl6pPr marL="10971484" indent="0">
              <a:buNone/>
              <a:defRPr sz="4300"/>
            </a:lvl6pPr>
            <a:lvl7pPr marL="13165781" indent="0">
              <a:buNone/>
              <a:defRPr sz="4300"/>
            </a:lvl7pPr>
            <a:lvl8pPr marL="15360076" indent="0">
              <a:buNone/>
              <a:defRPr sz="4300"/>
            </a:lvl8pPr>
            <a:lvl9pPr marL="1755437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72DE2-AD54-445F-BDF3-6E766A2209E8}" type="datetimeFigureOut">
              <a:rPr lang="en-US" smtClean="0"/>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E7EAB-BFD0-4A9F-BAEB-4E62E394700E}" type="slidenum">
              <a:rPr lang="en-US" smtClean="0"/>
              <a:t>‹#›</a:t>
            </a:fld>
            <a:endParaRPr lang="en-US"/>
          </a:p>
        </p:txBody>
      </p:sp>
    </p:spTree>
    <p:extLst>
      <p:ext uri="{BB962C8B-B14F-4D97-AF65-F5344CB8AC3E}">
        <p14:creationId xmlns:p14="http://schemas.microsoft.com/office/powerpoint/2010/main" val="195510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3"/>
            <a:ext cx="19751040" cy="3627125"/>
          </a:xfrm>
        </p:spPr>
        <p:txBody>
          <a:bodyPr anchor="b"/>
          <a:lstStyle>
            <a:lvl1pPr algn="l">
              <a:defRPr sz="97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59"/>
            <a:ext cx="19751040" cy="26334720"/>
          </a:xfrm>
        </p:spPr>
        <p:txBody>
          <a:bodyPr/>
          <a:lstStyle>
            <a:lvl1pPr marL="0" indent="0">
              <a:buNone/>
              <a:defRPr sz="15400"/>
            </a:lvl1pPr>
            <a:lvl2pPr marL="2194297" indent="0">
              <a:buNone/>
              <a:defRPr sz="13400"/>
            </a:lvl2pPr>
            <a:lvl3pPr marL="4388594" indent="0">
              <a:buNone/>
              <a:defRPr sz="11500"/>
            </a:lvl3pPr>
            <a:lvl4pPr marL="6582890" indent="0">
              <a:buNone/>
              <a:defRPr sz="9700"/>
            </a:lvl4pPr>
            <a:lvl5pPr marL="8777187" indent="0">
              <a:buNone/>
              <a:defRPr sz="9700"/>
            </a:lvl5pPr>
            <a:lvl6pPr marL="10971484" indent="0">
              <a:buNone/>
              <a:defRPr sz="9700"/>
            </a:lvl6pPr>
            <a:lvl7pPr marL="13165781" indent="0">
              <a:buNone/>
              <a:defRPr sz="9700"/>
            </a:lvl7pPr>
            <a:lvl8pPr marL="15360076" indent="0">
              <a:buNone/>
              <a:defRPr sz="9700"/>
            </a:lvl8pPr>
            <a:lvl9pPr marL="17554373" indent="0">
              <a:buNone/>
              <a:defRPr sz="9700"/>
            </a:lvl9pPr>
          </a:lstStyle>
          <a:p>
            <a:endParaRPr lang="en-US"/>
          </a:p>
        </p:txBody>
      </p:sp>
      <p:sp>
        <p:nvSpPr>
          <p:cNvPr id="4" name="Text Placeholder 3"/>
          <p:cNvSpPr>
            <a:spLocks noGrp="1"/>
          </p:cNvSpPr>
          <p:nvPr>
            <p:ph type="body" sz="half" idx="2"/>
          </p:nvPr>
        </p:nvSpPr>
        <p:spPr>
          <a:xfrm>
            <a:off x="6452237" y="34350968"/>
            <a:ext cx="19751040" cy="5151115"/>
          </a:xfrm>
        </p:spPr>
        <p:txBody>
          <a:bodyPr/>
          <a:lstStyle>
            <a:lvl1pPr marL="0" indent="0">
              <a:buNone/>
              <a:defRPr sz="6700"/>
            </a:lvl1pPr>
            <a:lvl2pPr marL="2194297" indent="0">
              <a:buNone/>
              <a:defRPr sz="5700"/>
            </a:lvl2pPr>
            <a:lvl3pPr marL="4388594" indent="0">
              <a:buNone/>
              <a:defRPr sz="4800"/>
            </a:lvl3pPr>
            <a:lvl4pPr marL="6582890" indent="0">
              <a:buNone/>
              <a:defRPr sz="4300"/>
            </a:lvl4pPr>
            <a:lvl5pPr marL="8777187" indent="0">
              <a:buNone/>
              <a:defRPr sz="4300"/>
            </a:lvl5pPr>
            <a:lvl6pPr marL="10971484" indent="0">
              <a:buNone/>
              <a:defRPr sz="4300"/>
            </a:lvl6pPr>
            <a:lvl7pPr marL="13165781" indent="0">
              <a:buNone/>
              <a:defRPr sz="4300"/>
            </a:lvl7pPr>
            <a:lvl8pPr marL="15360076" indent="0">
              <a:buNone/>
              <a:defRPr sz="4300"/>
            </a:lvl8pPr>
            <a:lvl9pPr marL="1755437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72DE2-AD54-445F-BDF3-6E766A2209E8}" type="datetimeFigureOut">
              <a:rPr lang="en-US" smtClean="0"/>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E7EAB-BFD0-4A9F-BAEB-4E62E394700E}" type="slidenum">
              <a:rPr lang="en-US" smtClean="0"/>
              <a:t>‹#›</a:t>
            </a:fld>
            <a:endParaRPr lang="en-US"/>
          </a:p>
        </p:txBody>
      </p:sp>
    </p:spTree>
    <p:extLst>
      <p:ext uri="{BB962C8B-B14F-4D97-AF65-F5344CB8AC3E}">
        <p14:creationId xmlns:p14="http://schemas.microsoft.com/office/powerpoint/2010/main" val="3862665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859" tIns="219429" rIns="438859" bIns="21942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7"/>
            <a:ext cx="29626560" cy="28966163"/>
          </a:xfrm>
          <a:prstGeom prst="rect">
            <a:avLst/>
          </a:prstGeom>
        </p:spPr>
        <p:txBody>
          <a:bodyPr vert="horz" lIns="438859" tIns="219429" rIns="438859" bIns="21942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0680646"/>
            <a:ext cx="7680960" cy="2336799"/>
          </a:xfrm>
          <a:prstGeom prst="rect">
            <a:avLst/>
          </a:prstGeom>
        </p:spPr>
        <p:txBody>
          <a:bodyPr vert="horz" lIns="438859" tIns="219429" rIns="438859" bIns="219429" rtlCol="0" anchor="ctr"/>
          <a:lstStyle>
            <a:lvl1pPr algn="l">
              <a:defRPr sz="5700">
                <a:solidFill>
                  <a:schemeClr val="tx1">
                    <a:tint val="75000"/>
                  </a:schemeClr>
                </a:solidFill>
              </a:defRPr>
            </a:lvl1pPr>
          </a:lstStyle>
          <a:p>
            <a:fld id="{24E72DE2-AD54-445F-BDF3-6E766A2209E8}" type="datetimeFigureOut">
              <a:rPr lang="en-US" smtClean="0"/>
              <a:t>12/4/2013</a:t>
            </a:fld>
            <a:endParaRPr lang="en-US"/>
          </a:p>
        </p:txBody>
      </p:sp>
      <p:sp>
        <p:nvSpPr>
          <p:cNvPr id="5" name="Footer Placeholder 4"/>
          <p:cNvSpPr>
            <a:spLocks noGrp="1"/>
          </p:cNvSpPr>
          <p:nvPr>
            <p:ph type="ftr" sz="quarter" idx="3"/>
          </p:nvPr>
        </p:nvSpPr>
        <p:spPr>
          <a:xfrm>
            <a:off x="11247120" y="40680646"/>
            <a:ext cx="10424160" cy="2336799"/>
          </a:xfrm>
          <a:prstGeom prst="rect">
            <a:avLst/>
          </a:prstGeom>
        </p:spPr>
        <p:txBody>
          <a:bodyPr vert="horz" lIns="438859" tIns="219429" rIns="438859" bIns="219429"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6"/>
            <a:ext cx="7680960" cy="2336799"/>
          </a:xfrm>
          <a:prstGeom prst="rect">
            <a:avLst/>
          </a:prstGeom>
        </p:spPr>
        <p:txBody>
          <a:bodyPr vert="horz" lIns="438859" tIns="219429" rIns="438859" bIns="219429" rtlCol="0" anchor="ctr"/>
          <a:lstStyle>
            <a:lvl1pPr algn="r">
              <a:defRPr sz="5700">
                <a:solidFill>
                  <a:schemeClr val="tx1">
                    <a:tint val="75000"/>
                  </a:schemeClr>
                </a:solidFill>
              </a:defRPr>
            </a:lvl1pPr>
          </a:lstStyle>
          <a:p>
            <a:fld id="{10FE7EAB-BFD0-4A9F-BAEB-4E62E394700E}" type="slidenum">
              <a:rPr lang="en-US" smtClean="0"/>
              <a:t>‹#›</a:t>
            </a:fld>
            <a:endParaRPr lang="en-US"/>
          </a:p>
        </p:txBody>
      </p:sp>
    </p:spTree>
    <p:extLst>
      <p:ext uri="{BB962C8B-B14F-4D97-AF65-F5344CB8AC3E}">
        <p14:creationId xmlns:p14="http://schemas.microsoft.com/office/powerpoint/2010/main" val="3142861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594" rtl="0" eaLnBrk="1" latinLnBrk="0" hangingPunct="1">
        <a:spcBef>
          <a:spcPct val="0"/>
        </a:spcBef>
        <a:buNone/>
        <a:defRPr sz="21100" kern="1200">
          <a:solidFill>
            <a:schemeClr val="tx1"/>
          </a:solidFill>
          <a:latin typeface="+mj-lt"/>
          <a:ea typeface="+mj-ea"/>
          <a:cs typeface="+mj-cs"/>
        </a:defRPr>
      </a:lvl1pPr>
    </p:titleStyle>
    <p:bodyStyle>
      <a:lvl1pPr marL="1645722" indent="-1645722" algn="l" defTabSz="4388594"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731" indent="-1371436" algn="l" defTabSz="4388594"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742" indent="-1097148" algn="l" defTabSz="438859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039" indent="-1097148" algn="l" defTabSz="4388594"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4pPr>
      <a:lvl5pPr marL="9874334" indent="-1097148" algn="l" defTabSz="4388594"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5pPr>
      <a:lvl6pPr marL="12068631" indent="-1097148" algn="l" defTabSz="4388594"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6pPr>
      <a:lvl7pPr marL="14262928" indent="-1097148" algn="l" defTabSz="4388594"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7pPr>
      <a:lvl8pPr marL="16457225" indent="-1097148" algn="l" defTabSz="4388594"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8pPr>
      <a:lvl9pPr marL="18651521" indent="-1097148" algn="l" defTabSz="4388594"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9pPr>
    </p:bodyStyle>
    <p:otherStyle>
      <a:defPPr>
        <a:defRPr lang="en-US"/>
      </a:defPPr>
      <a:lvl1pPr marL="0" algn="l" defTabSz="4388594" rtl="0" eaLnBrk="1" latinLnBrk="0" hangingPunct="1">
        <a:defRPr sz="8500" kern="1200">
          <a:solidFill>
            <a:schemeClr val="tx1"/>
          </a:solidFill>
          <a:latin typeface="+mn-lt"/>
          <a:ea typeface="+mn-ea"/>
          <a:cs typeface="+mn-cs"/>
        </a:defRPr>
      </a:lvl1pPr>
      <a:lvl2pPr marL="2194297" algn="l" defTabSz="4388594" rtl="0" eaLnBrk="1" latinLnBrk="0" hangingPunct="1">
        <a:defRPr sz="8500" kern="1200">
          <a:solidFill>
            <a:schemeClr val="tx1"/>
          </a:solidFill>
          <a:latin typeface="+mn-lt"/>
          <a:ea typeface="+mn-ea"/>
          <a:cs typeface="+mn-cs"/>
        </a:defRPr>
      </a:lvl2pPr>
      <a:lvl3pPr marL="4388594" algn="l" defTabSz="4388594" rtl="0" eaLnBrk="1" latinLnBrk="0" hangingPunct="1">
        <a:defRPr sz="8500" kern="1200">
          <a:solidFill>
            <a:schemeClr val="tx1"/>
          </a:solidFill>
          <a:latin typeface="+mn-lt"/>
          <a:ea typeface="+mn-ea"/>
          <a:cs typeface="+mn-cs"/>
        </a:defRPr>
      </a:lvl3pPr>
      <a:lvl4pPr marL="6582890" algn="l" defTabSz="4388594" rtl="0" eaLnBrk="1" latinLnBrk="0" hangingPunct="1">
        <a:defRPr sz="8500" kern="1200">
          <a:solidFill>
            <a:schemeClr val="tx1"/>
          </a:solidFill>
          <a:latin typeface="+mn-lt"/>
          <a:ea typeface="+mn-ea"/>
          <a:cs typeface="+mn-cs"/>
        </a:defRPr>
      </a:lvl4pPr>
      <a:lvl5pPr marL="8777187" algn="l" defTabSz="4388594" rtl="0" eaLnBrk="1" latinLnBrk="0" hangingPunct="1">
        <a:defRPr sz="8500" kern="1200">
          <a:solidFill>
            <a:schemeClr val="tx1"/>
          </a:solidFill>
          <a:latin typeface="+mn-lt"/>
          <a:ea typeface="+mn-ea"/>
          <a:cs typeface="+mn-cs"/>
        </a:defRPr>
      </a:lvl5pPr>
      <a:lvl6pPr marL="10971484" algn="l" defTabSz="4388594" rtl="0" eaLnBrk="1" latinLnBrk="0" hangingPunct="1">
        <a:defRPr sz="8500" kern="1200">
          <a:solidFill>
            <a:schemeClr val="tx1"/>
          </a:solidFill>
          <a:latin typeface="+mn-lt"/>
          <a:ea typeface="+mn-ea"/>
          <a:cs typeface="+mn-cs"/>
        </a:defRPr>
      </a:lvl6pPr>
      <a:lvl7pPr marL="13165781" algn="l" defTabSz="4388594" rtl="0" eaLnBrk="1" latinLnBrk="0" hangingPunct="1">
        <a:defRPr sz="8500" kern="1200">
          <a:solidFill>
            <a:schemeClr val="tx1"/>
          </a:solidFill>
          <a:latin typeface="+mn-lt"/>
          <a:ea typeface="+mn-ea"/>
          <a:cs typeface="+mn-cs"/>
        </a:defRPr>
      </a:lvl7pPr>
      <a:lvl8pPr marL="15360076" algn="l" defTabSz="4388594" rtl="0" eaLnBrk="1" latinLnBrk="0" hangingPunct="1">
        <a:defRPr sz="8500" kern="1200">
          <a:solidFill>
            <a:schemeClr val="tx1"/>
          </a:solidFill>
          <a:latin typeface="+mn-lt"/>
          <a:ea typeface="+mn-ea"/>
          <a:cs typeface="+mn-cs"/>
        </a:defRPr>
      </a:lvl8pPr>
      <a:lvl9pPr marL="17554373" algn="l" defTabSz="4388594"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2918400"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8822707" y="914400"/>
            <a:ext cx="28939507" cy="2862322"/>
          </a:xfrm>
          <a:prstGeom prst="rect">
            <a:avLst/>
          </a:prstGeom>
          <a:noFill/>
        </p:spPr>
        <p:txBody>
          <a:bodyPr wrap="square" lIns="91440" tIns="45720" rIns="91440" bIns="45720">
            <a:spAutoFit/>
          </a:bodyPr>
          <a:lstStyle/>
          <a:p>
            <a:pPr algn="ctr"/>
            <a:r>
              <a:rPr lang="en-US" sz="18000" b="1" dirty="0" smtClean="0">
                <a:ln w="900" cmpd="sng">
                  <a:solidFill>
                    <a:schemeClr val="bg2">
                      <a:lumMod val="25000"/>
                      <a:alpha val="55000"/>
                    </a:schemeClr>
                  </a:solidFill>
                  <a:prstDash val="solid"/>
                </a:ln>
                <a:solidFill>
                  <a:schemeClr val="bg2">
                    <a:lumMod val="90000"/>
                  </a:schemeClr>
                </a:solidFill>
                <a:effectLst>
                  <a:innerShdw blurRad="101600" dist="76200" dir="5400000">
                    <a:schemeClr val="accent1">
                      <a:satMod val="190000"/>
                      <a:tint val="100000"/>
                      <a:alpha val="74000"/>
                    </a:schemeClr>
                  </a:innerShdw>
                </a:effectLst>
              </a:rPr>
              <a:t>	Flight Quest</a:t>
            </a:r>
            <a:endParaRPr lang="en-US" sz="18000" b="1" dirty="0">
              <a:ln w="900" cmpd="sng">
                <a:solidFill>
                  <a:schemeClr val="bg2">
                    <a:lumMod val="25000"/>
                    <a:alpha val="55000"/>
                  </a:schemeClr>
                </a:solidFill>
                <a:prstDash val="solid"/>
              </a:ln>
              <a:solidFill>
                <a:schemeClr val="bg2">
                  <a:lumMod val="90000"/>
                </a:schemeClr>
              </a:solidFill>
              <a:effectLst>
                <a:innerShdw blurRad="101600" dist="76200" dir="5400000">
                  <a:schemeClr val="accent1">
                    <a:satMod val="190000"/>
                    <a:tint val="100000"/>
                    <a:alpha val="74000"/>
                  </a:schemeClr>
                </a:innerShdw>
              </a:effectLst>
            </a:endParaRPr>
          </a:p>
        </p:txBody>
      </p:sp>
      <p:sp>
        <p:nvSpPr>
          <p:cNvPr id="7" name="Rounded Rectangle 6"/>
          <p:cNvSpPr/>
          <p:nvPr/>
        </p:nvSpPr>
        <p:spPr>
          <a:xfrm>
            <a:off x="914400" y="6400800"/>
            <a:ext cx="14630400" cy="1828800"/>
          </a:xfrm>
          <a:prstGeom prst="roundRect">
            <a:avLst/>
          </a:prstGeom>
          <a:ln>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rgbClr val="9B8269"/>
                </a:solidFill>
                <a:latin typeface="Arial" panose="020B0604020202020204" pitchFamily="34" charset="0"/>
                <a:cs typeface="Arial" panose="020B0604020202020204" pitchFamily="34" charset="0"/>
              </a:rPr>
              <a:t>What is it?</a:t>
            </a:r>
            <a:endParaRPr lang="en-US" b="1" dirty="0">
              <a:solidFill>
                <a:srgbClr val="9B8269"/>
              </a:solidFill>
              <a:latin typeface="Arial" panose="020B0604020202020204" pitchFamily="34" charset="0"/>
              <a:cs typeface="Arial" panose="020B0604020202020204" pitchFamily="34" charset="0"/>
            </a:endParaRPr>
          </a:p>
        </p:txBody>
      </p:sp>
      <p:sp>
        <p:nvSpPr>
          <p:cNvPr id="16" name="Rounded Rectangle 15"/>
          <p:cNvSpPr/>
          <p:nvPr/>
        </p:nvSpPr>
        <p:spPr>
          <a:xfrm>
            <a:off x="17373600" y="6400800"/>
            <a:ext cx="14630400" cy="1828800"/>
          </a:xfrm>
          <a:prstGeom prst="roundRect">
            <a:avLst/>
          </a:prstGeom>
          <a:ln>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rgbClr val="9B8269"/>
                </a:solidFill>
                <a:latin typeface="Arial" panose="020B0604020202020204" pitchFamily="34" charset="0"/>
                <a:cs typeface="Arial" panose="020B0604020202020204" pitchFamily="34" charset="0"/>
              </a:rPr>
              <a:t>What’s the plan?</a:t>
            </a:r>
            <a:endParaRPr lang="en-US" b="1" dirty="0">
              <a:solidFill>
                <a:srgbClr val="9B8269"/>
              </a:solidFill>
              <a:latin typeface="Arial" panose="020B0604020202020204" pitchFamily="34" charset="0"/>
              <a:cs typeface="Arial" panose="020B0604020202020204" pitchFamily="34" charset="0"/>
            </a:endParaRPr>
          </a:p>
        </p:txBody>
      </p:sp>
      <p:sp>
        <p:nvSpPr>
          <p:cNvPr id="17" name="Rounded Rectangle 16"/>
          <p:cNvSpPr/>
          <p:nvPr/>
        </p:nvSpPr>
        <p:spPr>
          <a:xfrm>
            <a:off x="914400" y="26517600"/>
            <a:ext cx="31089600" cy="1828800"/>
          </a:xfrm>
          <a:prstGeom prst="roundRect">
            <a:avLst/>
          </a:prstGeom>
          <a:ln>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rgbClr val="9B8269"/>
                </a:solidFill>
                <a:latin typeface="Arial" panose="020B0604020202020204" pitchFamily="34" charset="0"/>
                <a:cs typeface="Arial" panose="020B0604020202020204" pitchFamily="34" charset="0"/>
              </a:rPr>
              <a:t>How’d it go?</a:t>
            </a:r>
            <a:endParaRPr lang="en-US" b="1" dirty="0">
              <a:solidFill>
                <a:srgbClr val="9B8269"/>
              </a:solidFill>
              <a:latin typeface="Arial" panose="020B0604020202020204" pitchFamily="34" charset="0"/>
              <a:cs typeface="Arial" panose="020B0604020202020204" pitchFamily="34" charset="0"/>
            </a:endParaRPr>
          </a:p>
        </p:txBody>
      </p:sp>
      <p:sp>
        <p:nvSpPr>
          <p:cNvPr id="11" name="Rectangle 10"/>
          <p:cNvSpPr/>
          <p:nvPr/>
        </p:nvSpPr>
        <p:spPr>
          <a:xfrm>
            <a:off x="914400" y="9144000"/>
            <a:ext cx="14630400" cy="16459200"/>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500" dirty="0"/>
          </a:p>
        </p:txBody>
      </p:sp>
      <p:sp>
        <p:nvSpPr>
          <p:cNvPr id="12" name="Rectangle 11"/>
          <p:cNvSpPr/>
          <p:nvPr/>
        </p:nvSpPr>
        <p:spPr>
          <a:xfrm>
            <a:off x="17373600" y="9144000"/>
            <a:ext cx="14630400" cy="16459200"/>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p:cNvSpPr/>
          <p:nvPr/>
        </p:nvSpPr>
        <p:spPr>
          <a:xfrm>
            <a:off x="14630400" y="29260800"/>
            <a:ext cx="17373600" cy="11887200"/>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03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0" y="41662350"/>
            <a:ext cx="4781550" cy="1645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914400" y="9144000"/>
            <a:ext cx="14630400" cy="9941183"/>
          </a:xfrm>
          <a:prstGeom prst="rect">
            <a:avLst/>
          </a:prstGeom>
          <a:noFill/>
        </p:spPr>
        <p:txBody>
          <a:bodyPr wrap="square" rtlCol="0">
            <a:spAutoFit/>
          </a:bodyPr>
          <a:lstStyle/>
          <a:p>
            <a:r>
              <a:rPr lang="en-US" sz="4000" dirty="0" smtClean="0">
                <a:latin typeface="Arial" panose="020B0604020202020204" pitchFamily="34" charset="0"/>
                <a:cs typeface="Arial" panose="020B0604020202020204" pitchFamily="34" charset="0"/>
              </a:rPr>
              <a:t>      In the modern day, airplanes are a frequently-used means of transportation. However, due to many different factors, such as weather, restricted areas, and </a:t>
            </a:r>
            <a:r>
              <a:rPr lang="en-US" sz="4000" dirty="0" err="1" smtClean="0">
                <a:latin typeface="Arial" panose="020B0604020202020204" pitchFamily="34" charset="0"/>
                <a:cs typeface="Arial" panose="020B0604020202020204" pitchFamily="34" charset="0"/>
              </a:rPr>
              <a:t>jetstreams</a:t>
            </a:r>
            <a:r>
              <a:rPr lang="en-US" sz="4000" dirty="0" smtClean="0">
                <a:latin typeface="Arial" panose="020B0604020202020204" pitchFamily="34" charset="0"/>
                <a:cs typeface="Arial" panose="020B0604020202020204" pitchFamily="34" charset="0"/>
              </a:rPr>
              <a:t>, it’s very difficult to keep the cost of such transportation at an optimal level. What we aim to do here in Flight Quest is to optimize to the best of our ability the costs of airplane flights using machine learning techniques.</a:t>
            </a:r>
          </a:p>
          <a:p>
            <a:r>
              <a:rPr lang="en-US" sz="4000" dirty="0" smtClean="0">
                <a:latin typeface="Arial" panose="020B0604020202020204" pitchFamily="34" charset="0"/>
                <a:cs typeface="Arial" panose="020B0604020202020204" pitchFamily="34" charset="0"/>
              </a:rPr>
              <a:t>     </a:t>
            </a:r>
          </a:p>
          <a:p>
            <a:r>
              <a:rPr lang="en-US" sz="4000" dirty="0">
                <a:latin typeface="Arial" panose="020B0604020202020204" pitchFamily="34" charset="0"/>
                <a:cs typeface="Arial" panose="020B0604020202020204" pitchFamily="34" charset="0"/>
              </a:rPr>
              <a:t> </a:t>
            </a:r>
            <a:r>
              <a:rPr lang="en-US" sz="4000" dirty="0" smtClean="0">
                <a:latin typeface="Arial" panose="020B0604020202020204" pitchFamily="34" charset="0"/>
                <a:cs typeface="Arial" panose="020B0604020202020204" pitchFamily="34" charset="0"/>
              </a:rPr>
              <a:t>    Our task consists of using data obtained from previous flights to try and find optimal paths and conditions (e.g. speed, altitude) for new flights to take.</a:t>
            </a:r>
            <a:endParaRPr lang="en-US" sz="4000" dirty="0">
              <a:latin typeface="Arial" panose="020B0604020202020204" pitchFamily="34" charset="0"/>
              <a:cs typeface="Arial" panose="020B0604020202020204" pitchFamily="34" charset="0"/>
            </a:endParaRPr>
          </a:p>
          <a:p>
            <a:endParaRPr lang="en-US" sz="4000" dirty="0" smtClean="0">
              <a:latin typeface="Arial" panose="020B0604020202020204" pitchFamily="34" charset="0"/>
              <a:cs typeface="Arial" panose="020B0604020202020204" pitchFamily="34" charset="0"/>
            </a:endParaRPr>
          </a:p>
          <a:p>
            <a:r>
              <a:rPr lang="en-US" sz="4000" dirty="0">
                <a:latin typeface="Arial" panose="020B0604020202020204" pitchFamily="34" charset="0"/>
                <a:cs typeface="Arial" panose="020B0604020202020204" pitchFamily="34" charset="0"/>
              </a:rPr>
              <a:t> </a:t>
            </a:r>
            <a:r>
              <a:rPr lang="en-US" sz="4000" dirty="0" smtClean="0">
                <a:latin typeface="Arial" panose="020B0604020202020204" pitchFamily="34" charset="0"/>
                <a:cs typeface="Arial" panose="020B0604020202020204" pitchFamily="34" charset="0"/>
              </a:rPr>
              <a:t>    Our motivation for undertaking this task came from searching for something that would both challenge us to use what we learned in innovative ways and would have an impact on people’s lives. </a:t>
            </a:r>
            <a:endParaRPr lang="en-US" sz="4000" dirty="0">
              <a:latin typeface="Arial" panose="020B0604020202020204" pitchFamily="34" charset="0"/>
              <a:cs typeface="Arial" panose="020B0604020202020204" pitchFamily="34" charset="0"/>
            </a:endParaRPr>
          </a:p>
        </p:txBody>
      </p:sp>
      <p:sp>
        <p:nvSpPr>
          <p:cNvPr id="14" name="TextBox 13"/>
          <p:cNvSpPr txBox="1"/>
          <p:nvPr/>
        </p:nvSpPr>
        <p:spPr>
          <a:xfrm>
            <a:off x="17373600" y="9144000"/>
            <a:ext cx="14630400" cy="10064294"/>
          </a:xfrm>
          <a:prstGeom prst="rect">
            <a:avLst/>
          </a:prstGeom>
          <a:noFill/>
        </p:spPr>
        <p:txBody>
          <a:bodyPr wrap="square" rtlCol="0">
            <a:spAutoFit/>
          </a:bodyPr>
          <a:lstStyle/>
          <a:p>
            <a:r>
              <a:rPr lang="en-US" sz="3600" dirty="0" smtClean="0">
                <a:latin typeface="Arial" panose="020B0604020202020204" pitchFamily="34" charset="0"/>
                <a:cs typeface="Arial" panose="020B0604020202020204" pitchFamily="34" charset="0"/>
              </a:rPr>
              <a:t>      First, we created a baseline measure that took the most direct distance in between the current and destination points (via great circle calculation) and made that the desired path. </a:t>
            </a:r>
          </a:p>
          <a:p>
            <a:endParaRPr lang="en-US" sz="3600" dirty="0">
              <a:latin typeface="Arial" panose="020B0604020202020204" pitchFamily="34" charset="0"/>
              <a:cs typeface="Arial" panose="020B0604020202020204" pitchFamily="34" charset="0"/>
            </a:endParaRPr>
          </a:p>
          <a:p>
            <a:r>
              <a:rPr lang="en-US" sz="3600" dirty="0" smtClean="0">
                <a:latin typeface="Arial" panose="020B0604020202020204" pitchFamily="34" charset="0"/>
                <a:cs typeface="Arial" panose="020B0604020202020204" pitchFamily="34" charset="0"/>
              </a:rPr>
              <a:t>	Our next step was to identify and work out a path 	around restricted areas, since no flights can pass 	through these areas lest they be shot down. In 	order to account for this, we consider numerous 	points in between our current and destination 	locations and then attempt to construct a path 	going through points that don’t lie in restricted 	areas using an A* search (as shown on left).</a:t>
            </a:r>
          </a:p>
          <a:p>
            <a:endParaRPr lang="en-US" sz="3600" dirty="0">
              <a:latin typeface="Arial" panose="020B0604020202020204" pitchFamily="34" charset="0"/>
              <a:cs typeface="Arial" panose="020B0604020202020204" pitchFamily="34" charset="0"/>
            </a:endParaRPr>
          </a:p>
          <a:p>
            <a:r>
              <a:rPr lang="en-US" sz="3600" dirty="0" smtClean="0">
                <a:latin typeface="Arial" panose="020B0604020202020204" pitchFamily="34" charset="0"/>
                <a:cs typeface="Arial" panose="020B0604020202020204" pitchFamily="34" charset="0"/>
              </a:rPr>
              <a:t>     Afterwards, we focused on finding optimal speeds and altitudes for segments of the flight path in order to find the best balance between fuel consumption and arrival time. In order to do this, we would need to first find the features that would be significant enough to train on and then train our data using a regression model.</a:t>
            </a:r>
            <a:endParaRPr lang="en-US" sz="3600" dirty="0">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73625" y="11144251"/>
            <a:ext cx="3857625" cy="480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14400" y="29260800"/>
            <a:ext cx="31089600" cy="646331"/>
          </a:xfrm>
          <a:prstGeom prst="rect">
            <a:avLst/>
          </a:prstGeom>
          <a:noFill/>
        </p:spPr>
        <p:txBody>
          <a:bodyPr wrap="square" rtlCol="0">
            <a:spAutoFit/>
          </a:bodyPr>
          <a:lstStyle/>
          <a:p>
            <a:r>
              <a:rPr lang="en-US" sz="3600" dirty="0" smtClean="0"/>
              <a:t>     </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542667089"/>
              </p:ext>
            </p:extLst>
          </p:nvPr>
        </p:nvGraphicFramePr>
        <p:xfrm>
          <a:off x="914400" y="29260800"/>
          <a:ext cx="12801600" cy="11887197"/>
        </p:xfrm>
        <a:graphic>
          <a:graphicData uri="http://schemas.openxmlformats.org/drawingml/2006/table">
            <a:tbl>
              <a:tblPr firstRow="1" bandRow="1">
                <a:tableStyleId>{2A488322-F2BA-4B5B-9748-0D474271808F}</a:tableStyleId>
              </a:tblPr>
              <a:tblGrid>
                <a:gridCol w="4572000"/>
                <a:gridCol w="4572000"/>
                <a:gridCol w="3657600"/>
              </a:tblGrid>
              <a:tr h="874059">
                <a:tc>
                  <a:txBody>
                    <a:bodyPr/>
                    <a:lstStyle/>
                    <a:p>
                      <a:pPr algn="ctr"/>
                      <a:r>
                        <a:rPr lang="en-US" sz="4400" b="1" dirty="0" smtClean="0">
                          <a:solidFill>
                            <a:schemeClr val="tx1"/>
                          </a:solidFill>
                        </a:rPr>
                        <a:t>Method</a:t>
                      </a:r>
                      <a:endParaRPr lang="en-US" sz="4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400" b="1" dirty="0" smtClean="0">
                          <a:solidFill>
                            <a:schemeClr val="tx1"/>
                          </a:solidFill>
                        </a:rPr>
                        <a:t>Features Used</a:t>
                      </a:r>
                      <a:endParaRPr lang="en-US" sz="4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400" b="1" dirty="0" smtClean="0">
                          <a:solidFill>
                            <a:schemeClr val="tx1"/>
                          </a:solidFill>
                        </a:rPr>
                        <a:t>Cost</a:t>
                      </a:r>
                      <a:endParaRPr lang="en-US" sz="4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223682">
                <a:tc>
                  <a:txBody>
                    <a:bodyPr/>
                    <a:lstStyle/>
                    <a:p>
                      <a:pPr algn="ctr"/>
                      <a:r>
                        <a:rPr lang="en-US" sz="4400" b="1" dirty="0" smtClean="0"/>
                        <a:t>Baseline</a:t>
                      </a: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400" b="1" dirty="0" smtClean="0"/>
                        <a:t>None</a:t>
                      </a: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223682">
                <a:tc>
                  <a:txBody>
                    <a:bodyPr/>
                    <a:lstStyle/>
                    <a:p>
                      <a:pPr algn="ctr"/>
                      <a:r>
                        <a:rPr lang="en-US" sz="4400" b="1" dirty="0" smtClean="0"/>
                        <a:t>A* Area Avoidance</a:t>
                      </a: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400" b="1" dirty="0" smtClean="0"/>
                        <a:t>None</a:t>
                      </a: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223682">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223682">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223682">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223682">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223682">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223682">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4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223682">
                <a:tc>
                  <a:txBody>
                    <a:bodyPr/>
                    <a:lstStyle/>
                    <a:p>
                      <a:pPr algn="ctr"/>
                      <a:endParaRPr lang="en-US" sz="44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8" name="TextBox 7"/>
          <p:cNvSpPr txBox="1"/>
          <p:nvPr/>
        </p:nvSpPr>
        <p:spPr>
          <a:xfrm>
            <a:off x="14630400" y="29260800"/>
            <a:ext cx="17373600" cy="2554545"/>
          </a:xfrm>
          <a:prstGeom prst="rect">
            <a:avLst/>
          </a:prstGeom>
          <a:noFill/>
        </p:spPr>
        <p:txBody>
          <a:bodyPr wrap="square" rtlCol="0">
            <a:spAutoFit/>
          </a:bodyPr>
          <a:lstStyle/>
          <a:p>
            <a:r>
              <a:rPr lang="en-US" sz="4000" dirty="0" smtClean="0">
                <a:latin typeface="Arial" panose="020B0604020202020204" pitchFamily="34" charset="0"/>
                <a:cs typeface="Arial" panose="020B0604020202020204" pitchFamily="34" charset="0"/>
              </a:rPr>
              <a:t>     We were provided a cost calculator that determined the total cost accumulated through by all of the test flights that we found paths for. We ran several solutions and compared them to each other, as shown in the table to the left.</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827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1248</TotalTime>
  <Words>246</Words>
  <Application>Microsoft Office PowerPoint</Application>
  <PresentationFormat>Custom</PresentationFormat>
  <Paragraphs>23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Bobby</dc:creator>
  <cp:lastModifiedBy>Bobby</cp:lastModifiedBy>
  <cp:revision>58</cp:revision>
  <dcterms:created xsi:type="dcterms:W3CDTF">2013-12-04T04:13:07Z</dcterms:created>
  <dcterms:modified xsi:type="dcterms:W3CDTF">2013-12-05T04:13:49Z</dcterms:modified>
</cp:coreProperties>
</file>