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8594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94297" algn="l" defTabSz="4388594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88594" algn="l" defTabSz="4388594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582890" algn="l" defTabSz="4388594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777187" algn="l" defTabSz="4388594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971484" algn="l" defTabSz="4388594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3165781" algn="l" defTabSz="4388594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360076" algn="l" defTabSz="4388594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554373" algn="l" defTabSz="4388594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269"/>
    <a:srgbClr val="A38C75"/>
    <a:srgbClr val="FEF6F0"/>
    <a:srgbClr val="836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" d="100"/>
          <a:sy n="10" d="100"/>
        </p:scale>
        <p:origin x="-2916" y="-162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30"/>
            <a:ext cx="27980640" cy="9408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0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79" y="2346965"/>
            <a:ext cx="5554982" cy="49926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4" y="2346965"/>
            <a:ext cx="16116302" cy="49926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18602969"/>
            <a:ext cx="27980640" cy="9601195"/>
          </a:xfrm>
        </p:spPr>
        <p:txBody>
          <a:bodyPr anchor="b"/>
          <a:lstStyle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297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8859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89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718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48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78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007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437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2" y="13655043"/>
            <a:ext cx="10835640" cy="38618165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2" y="13655043"/>
            <a:ext cx="10835640" cy="38618165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4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97" indent="0">
              <a:buNone/>
              <a:defRPr sz="9700" b="1"/>
            </a:lvl2pPr>
            <a:lvl3pPr marL="4388594" indent="0">
              <a:buNone/>
              <a:defRPr sz="8500" b="1"/>
            </a:lvl3pPr>
            <a:lvl4pPr marL="6582890" indent="0">
              <a:buNone/>
              <a:defRPr sz="7700" b="1"/>
            </a:lvl4pPr>
            <a:lvl5pPr marL="8777187" indent="0">
              <a:buNone/>
              <a:defRPr sz="7700" b="1"/>
            </a:lvl5pPr>
            <a:lvl6pPr marL="10971484" indent="0">
              <a:buNone/>
              <a:defRPr sz="7700" b="1"/>
            </a:lvl6pPr>
            <a:lvl7pPr marL="13165781" indent="0">
              <a:buNone/>
              <a:defRPr sz="7700" b="1"/>
            </a:lvl7pPr>
            <a:lvl8pPr marL="15360076" indent="0">
              <a:buNone/>
              <a:defRPr sz="7700" b="1"/>
            </a:lvl8pPr>
            <a:lvl9pPr marL="1755437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4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5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5" y="9824723"/>
            <a:ext cx="14550389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97" indent="0">
              <a:buNone/>
              <a:defRPr sz="9700" b="1"/>
            </a:lvl2pPr>
            <a:lvl3pPr marL="4388594" indent="0">
              <a:buNone/>
              <a:defRPr sz="8500" b="1"/>
            </a:lvl3pPr>
            <a:lvl4pPr marL="6582890" indent="0">
              <a:buNone/>
              <a:defRPr sz="7700" b="1"/>
            </a:lvl4pPr>
            <a:lvl5pPr marL="8777187" indent="0">
              <a:buNone/>
              <a:defRPr sz="7700" b="1"/>
            </a:lvl5pPr>
            <a:lvl6pPr marL="10971484" indent="0">
              <a:buNone/>
              <a:defRPr sz="7700" b="1"/>
            </a:lvl6pPr>
            <a:lvl7pPr marL="13165781" indent="0">
              <a:buNone/>
              <a:defRPr sz="7700" b="1"/>
            </a:lvl7pPr>
            <a:lvl8pPr marL="15360076" indent="0">
              <a:buNone/>
              <a:defRPr sz="7700" b="1"/>
            </a:lvl8pPr>
            <a:lvl9pPr marL="1755437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5" y="13919200"/>
            <a:ext cx="14550389" cy="25288243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5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5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3"/>
            <a:ext cx="10829928" cy="7437120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1" y="1747524"/>
            <a:ext cx="18402302" cy="37459925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4"/>
            <a:ext cx="10829928" cy="30022805"/>
          </a:xfrm>
        </p:spPr>
        <p:txBody>
          <a:bodyPr/>
          <a:lstStyle>
            <a:lvl1pPr marL="0" indent="0">
              <a:buNone/>
              <a:defRPr sz="6700"/>
            </a:lvl1pPr>
            <a:lvl2pPr marL="2194297" indent="0">
              <a:buNone/>
              <a:defRPr sz="5700"/>
            </a:lvl2pPr>
            <a:lvl3pPr marL="4388594" indent="0">
              <a:buNone/>
              <a:defRPr sz="4800"/>
            </a:lvl3pPr>
            <a:lvl4pPr marL="6582890" indent="0">
              <a:buNone/>
              <a:defRPr sz="4300"/>
            </a:lvl4pPr>
            <a:lvl5pPr marL="8777187" indent="0">
              <a:buNone/>
              <a:defRPr sz="4300"/>
            </a:lvl5pPr>
            <a:lvl6pPr marL="10971484" indent="0">
              <a:buNone/>
              <a:defRPr sz="4300"/>
            </a:lvl6pPr>
            <a:lvl7pPr marL="13165781" indent="0">
              <a:buNone/>
              <a:defRPr sz="4300"/>
            </a:lvl7pPr>
            <a:lvl8pPr marL="15360076" indent="0">
              <a:buNone/>
              <a:defRPr sz="4300"/>
            </a:lvl8pPr>
            <a:lvl9pPr marL="1755437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3"/>
            <a:ext cx="19751040" cy="3627125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59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297" indent="0">
              <a:buNone/>
              <a:defRPr sz="13400"/>
            </a:lvl2pPr>
            <a:lvl3pPr marL="4388594" indent="0">
              <a:buNone/>
              <a:defRPr sz="11500"/>
            </a:lvl3pPr>
            <a:lvl4pPr marL="6582890" indent="0">
              <a:buNone/>
              <a:defRPr sz="9700"/>
            </a:lvl4pPr>
            <a:lvl5pPr marL="8777187" indent="0">
              <a:buNone/>
              <a:defRPr sz="9700"/>
            </a:lvl5pPr>
            <a:lvl6pPr marL="10971484" indent="0">
              <a:buNone/>
              <a:defRPr sz="9700"/>
            </a:lvl6pPr>
            <a:lvl7pPr marL="13165781" indent="0">
              <a:buNone/>
              <a:defRPr sz="9700"/>
            </a:lvl7pPr>
            <a:lvl8pPr marL="15360076" indent="0">
              <a:buNone/>
              <a:defRPr sz="9700"/>
            </a:lvl8pPr>
            <a:lvl9pPr marL="17554373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8"/>
            <a:ext cx="19751040" cy="5151115"/>
          </a:xfrm>
        </p:spPr>
        <p:txBody>
          <a:bodyPr/>
          <a:lstStyle>
            <a:lvl1pPr marL="0" indent="0">
              <a:buNone/>
              <a:defRPr sz="6700"/>
            </a:lvl1pPr>
            <a:lvl2pPr marL="2194297" indent="0">
              <a:buNone/>
              <a:defRPr sz="5700"/>
            </a:lvl2pPr>
            <a:lvl3pPr marL="4388594" indent="0">
              <a:buNone/>
              <a:defRPr sz="4800"/>
            </a:lvl3pPr>
            <a:lvl4pPr marL="6582890" indent="0">
              <a:buNone/>
              <a:defRPr sz="4300"/>
            </a:lvl4pPr>
            <a:lvl5pPr marL="8777187" indent="0">
              <a:buNone/>
              <a:defRPr sz="4300"/>
            </a:lvl5pPr>
            <a:lvl6pPr marL="10971484" indent="0">
              <a:buNone/>
              <a:defRPr sz="4300"/>
            </a:lvl6pPr>
            <a:lvl7pPr marL="13165781" indent="0">
              <a:buNone/>
              <a:defRPr sz="4300"/>
            </a:lvl7pPr>
            <a:lvl8pPr marL="15360076" indent="0">
              <a:buNone/>
              <a:defRPr sz="4300"/>
            </a:lvl8pPr>
            <a:lvl9pPr marL="1755437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859" tIns="219429" rIns="438859" bIns="2194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63"/>
          </a:xfrm>
          <a:prstGeom prst="rect">
            <a:avLst/>
          </a:prstGeom>
        </p:spPr>
        <p:txBody>
          <a:bodyPr vert="horz" lIns="438859" tIns="219429" rIns="438859" bIns="2194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6"/>
            <a:ext cx="7680960" cy="2336799"/>
          </a:xfrm>
          <a:prstGeom prst="rect">
            <a:avLst/>
          </a:prstGeom>
        </p:spPr>
        <p:txBody>
          <a:bodyPr vert="horz" lIns="438859" tIns="219429" rIns="438859" bIns="219429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2DE2-AD54-445F-BDF3-6E766A2209E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6"/>
            <a:ext cx="10424160" cy="2336799"/>
          </a:xfrm>
          <a:prstGeom prst="rect">
            <a:avLst/>
          </a:prstGeom>
        </p:spPr>
        <p:txBody>
          <a:bodyPr vert="horz" lIns="438859" tIns="219429" rIns="438859" bIns="219429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6"/>
            <a:ext cx="7680960" cy="2336799"/>
          </a:xfrm>
          <a:prstGeom prst="rect">
            <a:avLst/>
          </a:prstGeom>
        </p:spPr>
        <p:txBody>
          <a:bodyPr vert="horz" lIns="438859" tIns="219429" rIns="438859" bIns="219429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7EAB-BFD0-4A9F-BAEB-4E62E394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6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594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722" indent="-1645722" algn="l" defTabSz="4388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731" indent="-1371436" algn="l" defTabSz="4388594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742" indent="-1097148" algn="l" defTabSz="4388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039" indent="-1097148" algn="l" defTabSz="4388594" rtl="0" eaLnBrk="1" latinLnBrk="0" hangingPunct="1">
        <a:spcBef>
          <a:spcPct val="20000"/>
        </a:spcBef>
        <a:buFont typeface="Arial" panose="020B0604020202020204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334" indent="-1097148" algn="l" defTabSz="4388594" rtl="0" eaLnBrk="1" latinLnBrk="0" hangingPunct="1">
        <a:spcBef>
          <a:spcPct val="20000"/>
        </a:spcBef>
        <a:buFont typeface="Arial" panose="020B0604020202020204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631" indent="-1097148" algn="l" defTabSz="4388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928" indent="-1097148" algn="l" defTabSz="4388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225" indent="-1097148" algn="l" defTabSz="4388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521" indent="-1097148" algn="l" defTabSz="4388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5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97" algn="l" defTabSz="43885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594" algn="l" defTabSz="43885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890" algn="l" defTabSz="43885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187" algn="l" defTabSz="43885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484" algn="l" defTabSz="43885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781" algn="l" defTabSz="43885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076" algn="l" defTabSz="43885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373" algn="l" defTabSz="43885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9184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8822707" y="914400"/>
            <a:ext cx="28939507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0" b="1" dirty="0" smtClean="0">
                <a:ln w="900" cmpd="sng">
                  <a:solidFill>
                    <a:schemeClr val="bg2">
                      <a:lumMod val="25000"/>
                      <a:alpha val="55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	Flight Quest</a:t>
            </a:r>
            <a:endParaRPr lang="en-US" sz="18000" b="1" dirty="0">
              <a:ln w="900" cmpd="sng">
                <a:solidFill>
                  <a:schemeClr val="bg2">
                    <a:lumMod val="25000"/>
                    <a:alpha val="55000"/>
                  </a:schemeClr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6400800"/>
            <a:ext cx="14630400" cy="1828800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B82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  <a:endParaRPr lang="en-US" b="1" dirty="0">
              <a:solidFill>
                <a:srgbClr val="9B82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373600" y="6400800"/>
            <a:ext cx="14630400" cy="1828800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B82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the plan?</a:t>
            </a:r>
            <a:endParaRPr lang="en-US" b="1" dirty="0">
              <a:solidFill>
                <a:srgbClr val="9B82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400" y="22860000"/>
            <a:ext cx="31089600" cy="1828800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B82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How’d it go?</a:t>
            </a:r>
            <a:endParaRPr lang="en-US" b="1" dirty="0">
              <a:solidFill>
                <a:srgbClr val="9B82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9144000"/>
            <a:ext cx="14630400" cy="1280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373600" y="9144000"/>
            <a:ext cx="14630400" cy="1280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25603200"/>
            <a:ext cx="31089600" cy="1554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41662350"/>
            <a:ext cx="4781550" cy="164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</dc:creator>
  <cp:lastModifiedBy>Bobby</cp:lastModifiedBy>
  <cp:revision>13</cp:revision>
  <dcterms:created xsi:type="dcterms:W3CDTF">2013-12-04T04:13:07Z</dcterms:created>
  <dcterms:modified xsi:type="dcterms:W3CDTF">2013-12-04T05:19:54Z</dcterms:modified>
</cp:coreProperties>
</file>