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4" r:id="rId7"/>
    <p:sldId id="260" r:id="rId8"/>
    <p:sldId id="263" r:id="rId9"/>
    <p:sldId id="269" r:id="rId10"/>
    <p:sldId id="267" r:id="rId11"/>
    <p:sldId id="262" r:id="rId12"/>
    <p:sldId id="266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142984"/>
            <a:ext cx="7772400" cy="1814524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/>
              <a:t>Курсовая работа на тему:</a:t>
            </a:r>
            <a:br>
              <a:rPr lang="ru-RU" dirty="0" smtClean="0"/>
            </a:br>
            <a:r>
              <a:rPr lang="ru-RU" dirty="0" smtClean="0"/>
              <a:t>Мобильный сетевой чат с шифрованием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4143380"/>
            <a:ext cx="6922526" cy="17526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000" dirty="0" smtClean="0"/>
              <a:t>Выполнили:</a:t>
            </a:r>
          </a:p>
          <a:p>
            <a:pPr algn="r"/>
            <a:r>
              <a:rPr lang="ru-RU" sz="2000" dirty="0" smtClean="0"/>
              <a:t>Блинов Алексей</a:t>
            </a:r>
          </a:p>
          <a:p>
            <a:pPr algn="r"/>
            <a:r>
              <a:rPr lang="ru-RU" sz="2000" dirty="0" err="1" smtClean="0"/>
              <a:t>Пожуев</a:t>
            </a:r>
            <a:r>
              <a:rPr lang="ru-RU" sz="2000" dirty="0" smtClean="0"/>
              <a:t> Александр</a:t>
            </a:r>
          </a:p>
          <a:p>
            <a:pPr algn="r"/>
            <a:r>
              <a:rPr lang="ru-RU" sz="2000" dirty="0" smtClean="0"/>
              <a:t>Группа: </a:t>
            </a:r>
            <a:r>
              <a:rPr lang="ru-RU" sz="2000" dirty="0" smtClean="0"/>
              <a:t>ИУ8-35</a:t>
            </a:r>
          </a:p>
          <a:p>
            <a:pPr algn="r"/>
            <a:r>
              <a:rPr lang="ru-RU" sz="2000" dirty="0" smtClean="0"/>
              <a:t>Научный </a:t>
            </a:r>
            <a:r>
              <a:rPr lang="ru-RU" sz="2100" dirty="0"/>
              <a:t>руководитель: </a:t>
            </a:r>
            <a:r>
              <a:rPr lang="ru-RU" sz="2100" dirty="0"/>
              <a:t>И. В. </a:t>
            </a:r>
            <a:r>
              <a:rPr lang="ru-RU" sz="2100" dirty="0" err="1"/>
              <a:t>Мацак</a:t>
            </a:r>
            <a:r>
              <a:rPr lang="ru-RU" sz="2100" dirty="0"/>
              <a:t>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14348" y="5500702"/>
            <a:ext cx="7772400" cy="181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2018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 descr="https://image.flaticon.com/icons/png/512/0/8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14620"/>
            <a:ext cx="3733792" cy="373379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0"/>
            <a:ext cx="997878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21506" name="Picture 2" descr="https://pp.userapi.com/c848528/v848528798/d570a/5kSplhQI6T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28736"/>
            <a:ext cx="2643206" cy="4699035"/>
          </a:xfrm>
          <a:prstGeom prst="rect">
            <a:avLst/>
          </a:prstGeom>
          <a:noFill/>
        </p:spPr>
      </p:pic>
      <p:pic>
        <p:nvPicPr>
          <p:cNvPr id="21512" name="Picture 8" descr="https://pp.userapi.com/c849324/v849324798/d5f19/b-zKgaQjE2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1428736"/>
            <a:ext cx="2636395" cy="4686926"/>
          </a:xfrm>
          <a:prstGeom prst="rect">
            <a:avLst/>
          </a:prstGeom>
          <a:noFill/>
        </p:spPr>
      </p:pic>
      <p:pic>
        <p:nvPicPr>
          <p:cNvPr id="21516" name="Picture 12" descr="https://pp.userapi.com/c850128/v850128798/83ce1/fdvREaS8_4E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1428735"/>
            <a:ext cx="2652136" cy="4714909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-142900"/>
            <a:ext cx="11430080" cy="728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-images-1.medium.com/max/1600/1*mg3p2-xX4xP5vVAU_Qhc7Q.jpeg"/>
          <p:cNvPicPr>
            <a:picLocks noChangeAspect="1" noChangeArrowheads="1"/>
          </p:cNvPicPr>
          <p:nvPr/>
        </p:nvPicPr>
        <p:blipFill>
          <a:blip r:embed="rId2" cstate="print"/>
          <a:srcRect l="472" t="668" r="472" b="668"/>
          <a:stretch>
            <a:fillRect/>
          </a:stretch>
        </p:blipFill>
        <p:spPr bwMode="auto">
          <a:xfrm>
            <a:off x="803417" y="4239895"/>
            <a:ext cx="3693442" cy="260048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525963"/>
          </a:xfrm>
        </p:spPr>
        <p:txBody>
          <a:bodyPr/>
          <a:lstStyle/>
          <a:p>
            <a:pPr marL="514350" indent="-514350">
              <a:buNone/>
            </a:pPr>
            <a:r>
              <a:rPr lang="ru-RU" dirty="0" smtClean="0"/>
              <a:t>	1. Создать мобильное </a:t>
            </a:r>
            <a:r>
              <a:rPr lang="en-US" dirty="0" smtClean="0"/>
              <a:t>android</a:t>
            </a:r>
            <a:r>
              <a:rPr lang="ru-RU" dirty="0" smtClean="0"/>
              <a:t> приложение чата с шифрованием сообщений, через которое группа лиц сможет общаться в сети</a:t>
            </a:r>
          </a:p>
          <a:p>
            <a:pPr marL="514350" indent="-514350">
              <a:buNone/>
            </a:pPr>
            <a:r>
              <a:rPr lang="ru-RU" dirty="0" smtClean="0"/>
              <a:t>	2. Изучить алгоритм шифрования, работу с сервером </a:t>
            </a:r>
            <a:r>
              <a:rPr lang="en-US" dirty="0" smtClean="0"/>
              <a:t>Firebase</a:t>
            </a:r>
            <a:r>
              <a:rPr lang="ru-RU" dirty="0" smtClean="0"/>
              <a:t>, язык программирования </a:t>
            </a:r>
            <a:r>
              <a:rPr lang="en-US" dirty="0" smtClean="0"/>
              <a:t>Java</a:t>
            </a:r>
            <a:r>
              <a:rPr lang="ru-RU" dirty="0" smtClean="0"/>
              <a:t> и язык разметки </a:t>
            </a:r>
            <a:r>
              <a:rPr lang="en-US" dirty="0" smtClean="0"/>
              <a:t>XML</a:t>
            </a:r>
            <a:endParaRPr lang="ru-RU" dirty="0" smtClean="0"/>
          </a:p>
        </p:txBody>
      </p:sp>
      <p:pic>
        <p:nvPicPr>
          <p:cNvPr id="3074" name="Picture 2" descr="https://pre00.deviantart.net/a106/th/pre/f/2016/216/e/1/modern_android_icon_svg_png_by_qubodup-dacdsw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4572008"/>
            <a:ext cx="1928826" cy="1928826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Реализация мобильного приложения на </a:t>
            </a:r>
            <a:r>
              <a:rPr lang="en-US" sz="2800" dirty="0" smtClean="0"/>
              <a:t>android</a:t>
            </a:r>
          </a:p>
          <a:p>
            <a:r>
              <a:rPr lang="ru-RU" sz="2800" dirty="0" smtClean="0"/>
              <a:t>Реализация обмена сессионными ключами между Администратором и Пользователем по алгоритму </a:t>
            </a:r>
            <a:r>
              <a:rPr lang="ru-RU" sz="2800" dirty="0" err="1" smtClean="0"/>
              <a:t>Диффи-Хеллмана</a:t>
            </a:r>
            <a:endParaRPr lang="ru-RU" sz="2800" dirty="0" smtClean="0"/>
          </a:p>
          <a:p>
            <a:r>
              <a:rPr lang="ru-RU" sz="2800" dirty="0" smtClean="0"/>
              <a:t>Выбрать и реализовать алгоритм шифрования сообщений</a:t>
            </a:r>
          </a:p>
          <a:p>
            <a:r>
              <a:rPr lang="ru-RU" sz="2800" dirty="0" smtClean="0"/>
              <a:t>Выбрать реализацию сервера для хранения сообщений и научиться с ним работать</a:t>
            </a:r>
          </a:p>
          <a:p>
            <a:r>
              <a:rPr lang="ru-RU" sz="2800" dirty="0" smtClean="0"/>
              <a:t>Создать простой и понятный интерфейс приложения</a:t>
            </a:r>
          </a:p>
          <a:p>
            <a:endParaRPr lang="ru-RU" sz="2800" dirty="0" smtClean="0"/>
          </a:p>
          <a:p>
            <a:endParaRPr lang="ru-RU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Диффи-Хеллмана</a:t>
            </a:r>
            <a:endParaRPr lang="ru-RU" dirty="0"/>
          </a:p>
        </p:txBody>
      </p:sp>
      <p:pic>
        <p:nvPicPr>
          <p:cNvPr id="18434" name="Picture 2" descr="https://psv4.userapi.com/c848236/u154287814/docs/d7/9d73a157b6e5/Diffie-Hellman.png?extra=GP3FzbOngheigeO6_keMZCOxsBmA1Y8SmKHvwMYb7m_KmniUCeH3r9jtgkFdBuC3HTeN4iSsjyONm1rqeDbPA1zE1P0_XqKn9NHU_aHa5lX4ksdykqd5TUjfrIPM2_EJPSciomBy5_UGk-tT9FDym720S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2340"/>
            <a:ext cx="8215370" cy="4505618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AEC</a:t>
            </a:r>
            <a:r>
              <a:rPr lang="ru-RU" dirty="0" smtClean="0"/>
              <a:t> шифрование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22530" name="Picture 2" descr="https://ipadstory.ru/wp-content/uploads/2017/05/aes-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357298"/>
            <a:ext cx="5000625" cy="5000625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fiverr-res.cloudinary.com/images/t_main1,q_auto,f_auto/gigs/104045309/original/74bb20b321a7334682a75682933d932ce77d803c/reate-google-firebase-applica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14290"/>
            <a:ext cx="4643470" cy="3482603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3857604"/>
            <a:ext cx="8229600" cy="300039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dirty="0" err="1" smtClean="0"/>
              <a:t>Firebase</a:t>
            </a:r>
            <a:r>
              <a:rPr lang="ru-RU" dirty="0" smtClean="0"/>
              <a:t> – облачный сервис, сочетающий в себе множество функций: аутентификацию, базу данных в реальном времени, хранение файлов.</a:t>
            </a:r>
            <a:endParaRPr lang="ru-RU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401080" cy="725470"/>
          </a:xfrm>
        </p:spPr>
        <p:txBody>
          <a:bodyPr>
            <a:noAutofit/>
          </a:bodyPr>
          <a:lstStyle/>
          <a:p>
            <a:r>
              <a:rPr lang="ru-RU" sz="2400" dirty="0" smtClean="0"/>
              <a:t>Взаимодействие пользователя с приложением на этапе входа</a:t>
            </a:r>
            <a:endParaRPr lang="ru-RU" sz="2400" dirty="0"/>
          </a:p>
        </p:txBody>
      </p:sp>
      <p:pic>
        <p:nvPicPr>
          <p:cNvPr id="17411" name="Picture 3" descr="C:\Users\Алексей\Downloads\Au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182056" cy="592933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Взаимодействие с программой при входе в окно чата</a:t>
            </a:r>
            <a:endParaRPr lang="ru-RU" dirty="0"/>
          </a:p>
        </p:txBody>
      </p:sp>
      <p:pic>
        <p:nvPicPr>
          <p:cNvPr id="19458" name="Picture 2" descr="C:\Users\Алексей\Downloads\En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715304" cy="5165003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Алексей\Downloads\User_Ad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13460" cy="3814781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89</Words>
  <Application>Microsoft Office PowerPoint</Application>
  <PresentationFormat>Экран (4:3)</PresentationFormat>
  <Paragraphs>24</Paragraphs>
  <Slides>13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Курсовая работа на тему: Мобильный сетевой чат с шифрованием</vt:lpstr>
      <vt:lpstr>Цель работы</vt:lpstr>
      <vt:lpstr>Задачи</vt:lpstr>
      <vt:lpstr>Алгоритм Диффи-Хеллмана</vt:lpstr>
      <vt:lpstr>AEC шифрование</vt:lpstr>
      <vt:lpstr>Презентация PowerPoint</vt:lpstr>
      <vt:lpstr>Взаимодействие пользователя с приложением на этапе входа</vt:lpstr>
      <vt:lpstr>Взаимодействие с программой при входе в окно чата</vt:lpstr>
      <vt:lpstr>Презентация PowerPoint</vt:lpstr>
      <vt:lpstr>Презентация PowerPoint</vt:lpstr>
      <vt:lpstr>Интерфейс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Мобильный сетевой чат с шифрованием</dc:title>
  <dc:creator>Алексей Блинов</dc:creator>
  <cp:lastModifiedBy>Алексей</cp:lastModifiedBy>
  <cp:revision>25</cp:revision>
  <dcterms:created xsi:type="dcterms:W3CDTF">2018-12-10T19:57:25Z</dcterms:created>
  <dcterms:modified xsi:type="dcterms:W3CDTF">2018-12-17T21:10:32Z</dcterms:modified>
</cp:coreProperties>
</file>