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f5ffa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f5ffa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Obscurity Labs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Pierre Tran, Asmita, Megan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