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5"/>
  </p:normalViewPr>
  <p:slideViewPr>
    <p:cSldViewPr snapToGrid="0">
      <p:cViewPr varScale="1">
        <p:scale>
          <a:sx n="143" d="100"/>
          <a:sy n="143" d="100"/>
        </p:scale>
        <p:origin x="12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D90A7D-C82A-5086-6CAC-726CA26A0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6662DB-98DC-CB6B-49C5-440AC3533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A0E2FF-4F27-9DC0-74A5-49952F449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4B23-BF3E-1140-B2DD-9BB43D73502B}" type="datetimeFigureOut">
              <a:rPr lang="pt-BR" smtClean="0"/>
              <a:t>26/06/2025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37BBD9-A440-2128-A45B-01ABFEF58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9A350E-1ECF-6A88-77E4-69C06DAB8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663A-163D-2D47-B683-4E7F337860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305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FC594D-3EF6-77D1-5B71-E770F0A53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C2FEF3B-A899-793C-5F20-7D50B7B43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7B719F-D5DC-B810-44BD-E4D05F99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4B23-BF3E-1140-B2DD-9BB43D73502B}" type="datetimeFigureOut">
              <a:rPr lang="pt-BR" smtClean="0"/>
              <a:t>26/06/2025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764E0A-001D-43E5-E881-339159AC4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08B531-F3CA-4BF0-71C8-19937E5F8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663A-163D-2D47-B683-4E7F337860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515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89CF73E-273E-FCF3-0AB0-D2732B42B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D63D1B-D035-F041-D2ED-2C0D5DF63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26D851-58B8-2F0A-5321-0E8B60235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4B23-BF3E-1140-B2DD-9BB43D73502B}" type="datetimeFigureOut">
              <a:rPr lang="pt-BR" smtClean="0"/>
              <a:t>26/06/2025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A48BEE-339F-F8A2-1359-0FFED483C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96AD96-0A3F-3335-D3BE-449970FD9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663A-163D-2D47-B683-4E7F337860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8787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6CB8A3-A02B-E000-69A6-EC732C5E3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46D9D8-0ACC-EA78-7122-7B66AC767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D5AE3D-DE88-8B27-5EB8-94FA31524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4B23-BF3E-1140-B2DD-9BB43D73502B}" type="datetimeFigureOut">
              <a:rPr lang="pt-BR" smtClean="0"/>
              <a:t>26/06/2025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E4D62E-03DA-AB55-D14F-2A5DDAA7B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48FAE6-C145-E6C8-CB1A-1C3D3F49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663A-163D-2D47-B683-4E7F337860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7382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5CEC0C-3521-0EF7-E3EB-532D0F1D8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77AC03-AB13-0C4E-17F0-9C4090813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415F2-46F4-DB4D-CB8F-58C874DC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4B23-BF3E-1140-B2DD-9BB43D73502B}" type="datetimeFigureOut">
              <a:rPr lang="pt-BR" smtClean="0"/>
              <a:t>26/06/2025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23E45D-C2FA-CD4B-DFE6-9F04FAEEE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83124F-0CBE-43A7-A5E8-211C21A8F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663A-163D-2D47-B683-4E7F337860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814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28A8A-4420-CFC3-EA9A-E82DB11B5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813504-83EE-52B3-6015-DD1CDC3BA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BA1521-ECB4-6E24-F13F-2B5D9F84A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E55496-B8EA-7DC3-F70F-A5762FFDF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4B23-BF3E-1140-B2DD-9BB43D73502B}" type="datetimeFigureOut">
              <a:rPr lang="pt-BR" smtClean="0"/>
              <a:t>26/06/2025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57D472-1895-17AE-013F-BB282504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5593DF-E0A4-F6D8-4832-338131F25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663A-163D-2D47-B683-4E7F337860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27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D8578-1113-DD2B-1A94-88BC391CD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7352C5-16ED-ECAE-C913-25536D9D6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3EB158-FD60-9627-F635-67E62E919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9137EAE-5113-0F6A-346E-3DB76A0F98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4027CF2-5C7A-3532-EAD8-CF762DE0D5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D3FB8D8-B908-BFF7-7114-72531198E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4B23-BF3E-1140-B2DD-9BB43D73502B}" type="datetimeFigureOut">
              <a:rPr lang="pt-BR" smtClean="0"/>
              <a:t>26/06/2025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6DEACA7-D6ED-A0FA-F43D-AB2A0C953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FA33C3A-962C-66F2-0BA1-4097505F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663A-163D-2D47-B683-4E7F337860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8884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51D88-26E2-8979-5FA4-861E848AA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3AFFFE3-1F0D-ED5E-2EB8-D94324B1E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4B23-BF3E-1140-B2DD-9BB43D73502B}" type="datetimeFigureOut">
              <a:rPr lang="pt-BR" smtClean="0"/>
              <a:t>26/06/2025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D928FDB-1875-F761-448A-02B134D4A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F0A4BA1-E325-C824-C2D8-63AF1C134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663A-163D-2D47-B683-4E7F337860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301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F07A5E6-86C9-8A63-BA99-63FDCE766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4B23-BF3E-1140-B2DD-9BB43D73502B}" type="datetimeFigureOut">
              <a:rPr lang="pt-BR" smtClean="0"/>
              <a:t>26/06/2025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4A5A8E9-C262-EF51-1D09-E997337D2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AA33B28-8341-1CAA-9322-019395E69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663A-163D-2D47-B683-4E7F337860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0693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BC4CC3-8534-C2A2-A0B5-EDE4A9271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1588BD-8C54-6086-A0CE-03D288B55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64400EC-4865-4FEB-BFEB-5E4C427CD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9D84E7-ADF4-5D18-7EB5-EE6F833DA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4B23-BF3E-1140-B2DD-9BB43D73502B}" type="datetimeFigureOut">
              <a:rPr lang="pt-BR" smtClean="0"/>
              <a:t>26/06/2025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3106346-00B8-94EC-370E-CF3143EC1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CE273B-3918-4AFC-2AC3-49882F838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663A-163D-2D47-B683-4E7F337860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25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F2975B-DF36-8603-E8EE-3E661A48C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03E5A26-C9A3-5972-B440-9D2D7F900D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A59A7AE-EE65-2783-580F-8480580CD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B4362E-D7DD-ED1D-FFD5-BBD29C231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4B23-BF3E-1140-B2DD-9BB43D73502B}" type="datetimeFigureOut">
              <a:rPr lang="pt-BR" smtClean="0"/>
              <a:t>26/06/2025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84865D-0D1C-3296-FB2E-F69CDD7DB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B89208-5BA5-0DC9-21BC-2C81C34FF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663A-163D-2D47-B683-4E7F337860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0875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3ACB763-5EBF-0D2D-E01E-139EAD3A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4C9A9C-CBBA-B2D7-89B9-70A45C2BE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95F0FF-F23B-D556-E6EF-A7F49CA198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C4B23-BF3E-1140-B2DD-9BB43D73502B}" type="datetimeFigureOut">
              <a:rPr lang="pt-BR" smtClean="0"/>
              <a:t>26/06/2025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E79A38-6355-49DA-DD12-CB7DA9CAC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13CF62-5AC0-2260-74DC-BEE7C98C6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4663A-163D-2D47-B683-4E7F337860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100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Mapa&#10;&#10;Descrição gerada automaticamente">
            <a:extLst>
              <a:ext uri="{FF2B5EF4-FFF2-40B4-BE49-F238E27FC236}">
                <a16:creationId xmlns:a16="http://schemas.microsoft.com/office/drawing/2014/main" id="{03D04EB4-0489-97E0-7FF6-A7AA00AFB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90575" cy="6660776"/>
          </a:xfrm>
          <a:prstGeom prst="rect">
            <a:avLst/>
          </a:prstGeom>
        </p:spPr>
      </p:pic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833D0E6E-9755-2498-3D13-98A86BDE9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484" y="2233421"/>
            <a:ext cx="8019916" cy="426981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33E3DCB-5391-6FB0-9760-5249D6626C93}"/>
              </a:ext>
            </a:extLst>
          </p:cNvPr>
          <p:cNvSpPr txBox="1"/>
          <p:nvPr/>
        </p:nvSpPr>
        <p:spPr>
          <a:xfrm>
            <a:off x="4260133" y="327015"/>
            <a:ext cx="7070539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600" b="1" dirty="0">
                <a:latin typeface="Garamond" panose="02020404030301010803" pitchFamily="18" charset="0"/>
              </a:rPr>
              <a:t>PORCENTAJE DE VARIEDAD POR REGIÓN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7469AD8-8F47-D170-2A42-DEA3635A261C}"/>
              </a:ext>
            </a:extLst>
          </p:cNvPr>
          <p:cNvSpPr txBox="1"/>
          <p:nvPr/>
        </p:nvSpPr>
        <p:spPr>
          <a:xfrm>
            <a:off x="5926112" y="1013526"/>
            <a:ext cx="610099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_tradnl" sz="1500" b="1" dirty="0"/>
              <a:t>Palmer sigue siendo la principal variedad cultivada en todas las regiones productoras; sin embargo, merece destacarse el crecimiento de Keitt y Kent. Tommy Atkins es la variedad más exportada a Estados Unidos, pero presenta una reducción en el área plantada.</a:t>
            </a:r>
          </a:p>
        </p:txBody>
      </p:sp>
    </p:spTree>
    <p:extLst>
      <p:ext uri="{BB962C8B-B14F-4D97-AF65-F5344CB8AC3E}">
        <p14:creationId xmlns:p14="http://schemas.microsoft.com/office/powerpoint/2010/main" val="11229908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50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Garamond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Ricardo Ferreira de Lima</dc:creator>
  <cp:lastModifiedBy>João Ricardo Ferreira de Lima</cp:lastModifiedBy>
  <cp:revision>1</cp:revision>
  <dcterms:created xsi:type="dcterms:W3CDTF">2025-06-26T13:41:43Z</dcterms:created>
  <dcterms:modified xsi:type="dcterms:W3CDTF">2025-06-26T18:39:44Z</dcterms:modified>
</cp:coreProperties>
</file>