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6C26-D99B-462B-8FA2-903C773487E4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2DC-95D9-4BB4-AA3E-AEB9642DA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77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6C26-D99B-462B-8FA2-903C773487E4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2DC-95D9-4BB4-AA3E-AEB9642DA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1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6C26-D99B-462B-8FA2-903C773487E4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2DC-95D9-4BB4-AA3E-AEB9642DA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69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6C26-D99B-462B-8FA2-903C773487E4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2DC-95D9-4BB4-AA3E-AEB9642DA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75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6C26-D99B-462B-8FA2-903C773487E4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2DC-95D9-4BB4-AA3E-AEB9642DA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30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6C26-D99B-462B-8FA2-903C773487E4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2DC-95D9-4BB4-AA3E-AEB9642DA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84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6C26-D99B-462B-8FA2-903C773487E4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2DC-95D9-4BB4-AA3E-AEB9642DA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8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6C26-D99B-462B-8FA2-903C773487E4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2DC-95D9-4BB4-AA3E-AEB9642DA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42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6C26-D99B-462B-8FA2-903C773487E4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2DC-95D9-4BB4-AA3E-AEB9642DA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12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6C26-D99B-462B-8FA2-903C773487E4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2DC-95D9-4BB4-AA3E-AEB9642DA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29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6C26-D99B-462B-8FA2-903C773487E4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2DC-95D9-4BB4-AA3E-AEB9642DA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0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66C26-D99B-462B-8FA2-903C773487E4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F2DC-95D9-4BB4-AA3E-AEB9642DA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81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Users\PS42\vue_camp\src\assets\camp_swiper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10"/>
          <a:stretch/>
        </p:blipFill>
        <p:spPr bwMode="auto">
          <a:xfrm>
            <a:off x="0" y="323374"/>
            <a:ext cx="9144000" cy="61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79512" y="4797152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探索</a:t>
            </a:r>
            <a:r>
              <a:rPr lang="zh-TW" altLang="en-US" sz="4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荒野</a:t>
            </a:r>
            <a:endParaRPr lang="en-US" altLang="zh-TW" sz="4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開啟感官新世界</a:t>
            </a:r>
            <a:endParaRPr lang="en-US" altLang="zh-TW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215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 descr="C:\Users\PS42\vue_camp\src\assets\camp_swiper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"/>
          <a:stretch/>
        </p:blipFill>
        <p:spPr bwMode="auto">
          <a:xfrm>
            <a:off x="4259" y="260648"/>
            <a:ext cx="9139741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84989" y="4891202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登山野營</a:t>
            </a:r>
            <a:endParaRPr lang="en-US" altLang="zh-TW" sz="4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輕鬆搞定戶外活動大小事</a:t>
            </a:r>
            <a:endParaRPr lang="en-US" altLang="zh-TW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469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 descr="C:\Users\PS42\vue_camp\src\assets\camp_swiper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"/>
          <a:stretch/>
        </p:blipFill>
        <p:spPr bwMode="auto">
          <a:xfrm>
            <a:off x="0" y="404664"/>
            <a:ext cx="9144000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84989" y="4797152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團體凝聚</a:t>
            </a:r>
            <a:endParaRPr lang="en-US" altLang="zh-TW" sz="42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行程一手包辦</a:t>
            </a:r>
            <a:endParaRPr lang="en-US" altLang="zh-TW" sz="48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469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18</Words>
  <Application>Microsoft Office PowerPoint</Application>
  <PresentationFormat>如螢幕大小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KentShen</dc:creator>
  <cp:lastModifiedBy>KentShen</cp:lastModifiedBy>
  <cp:revision>9</cp:revision>
  <dcterms:created xsi:type="dcterms:W3CDTF">2021-01-26T06:59:01Z</dcterms:created>
  <dcterms:modified xsi:type="dcterms:W3CDTF">2021-01-26T08:43:27Z</dcterms:modified>
</cp:coreProperties>
</file>