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crdownload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7" r:id="rId1"/>
  </p:sldMasterIdLst>
  <p:sldIdLst>
    <p:sldId id="256" r:id="rId2"/>
    <p:sldId id="261" r:id="rId3"/>
    <p:sldId id="257" r:id="rId4"/>
    <p:sldId id="266" r:id="rId5"/>
    <p:sldId id="259" r:id="rId6"/>
    <p:sldId id="260" r:id="rId7"/>
    <p:sldId id="264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CC04F14-9BED-4E8C-A77C-EF5531F7DEC5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DE9DFE9-5D8B-43A0-94A3-4FCF9CAFB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64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4F14-9BED-4E8C-A77C-EF5531F7DEC5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DFE9-5D8B-43A0-94A3-4FCF9CAFB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4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4F14-9BED-4E8C-A77C-EF5531F7DEC5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DFE9-5D8B-43A0-94A3-4FCF9CAFB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19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4F14-9BED-4E8C-A77C-EF5531F7DEC5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DFE9-5D8B-43A0-94A3-4FCF9CAFB918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1496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4F14-9BED-4E8C-A77C-EF5531F7DEC5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DFE9-5D8B-43A0-94A3-4FCF9CAFB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95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4F14-9BED-4E8C-A77C-EF5531F7DEC5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DFE9-5D8B-43A0-94A3-4FCF9CAFB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84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4F14-9BED-4E8C-A77C-EF5531F7DEC5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DFE9-5D8B-43A0-94A3-4FCF9CAFB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08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4F14-9BED-4E8C-A77C-EF5531F7DEC5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DFE9-5D8B-43A0-94A3-4FCF9CAFB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91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4F14-9BED-4E8C-A77C-EF5531F7DEC5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DFE9-5D8B-43A0-94A3-4FCF9CAFB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18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4F14-9BED-4E8C-A77C-EF5531F7DEC5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DFE9-5D8B-43A0-94A3-4FCF9CAFB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8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4F14-9BED-4E8C-A77C-EF5531F7DEC5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DFE9-5D8B-43A0-94A3-4FCF9CAFB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0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4F14-9BED-4E8C-A77C-EF5531F7DEC5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DFE9-5D8B-43A0-94A3-4FCF9CAFB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55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4F14-9BED-4E8C-A77C-EF5531F7DEC5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DFE9-5D8B-43A0-94A3-4FCF9CAFB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61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4F14-9BED-4E8C-A77C-EF5531F7DEC5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DFE9-5D8B-43A0-94A3-4FCF9CAFB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1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4F14-9BED-4E8C-A77C-EF5531F7DEC5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DFE9-5D8B-43A0-94A3-4FCF9CAFB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29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4F14-9BED-4E8C-A77C-EF5531F7DEC5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DFE9-5D8B-43A0-94A3-4FCF9CAFB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80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4F14-9BED-4E8C-A77C-EF5531F7DEC5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DFE9-5D8B-43A0-94A3-4FCF9CAFB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95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04F14-9BED-4E8C-A77C-EF5531F7DEC5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9DFE9-5D8B-43A0-94A3-4FCF9CAFB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367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  <p:sldLayoutId id="2147483989" r:id="rId12"/>
    <p:sldLayoutId id="2147483990" r:id="rId13"/>
    <p:sldLayoutId id="2147483991" r:id="rId14"/>
    <p:sldLayoutId id="2147483992" r:id="rId15"/>
    <p:sldLayoutId id="2147483993" r:id="rId16"/>
    <p:sldLayoutId id="214748399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crdownload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r>
              <a:rPr lang="en-US" dirty="0" smtClean="0"/>
              <a:t>Better Census Bureau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Sam Robinson, Sandra Medrano, Henry </a:t>
            </a:r>
            <a:r>
              <a:rPr lang="en-US" dirty="0" err="1"/>
              <a:t>Wycislo</a:t>
            </a:r>
            <a:r>
              <a:rPr lang="en-US" dirty="0"/>
              <a:t>, </a:t>
            </a:r>
            <a:endParaRPr lang="en-US" b="0" dirty="0" smtClean="0">
              <a:effectLst/>
            </a:endParaRPr>
          </a:p>
          <a:p>
            <a:r>
              <a:rPr lang="en-US" dirty="0"/>
              <a:t>and John Burke </a:t>
            </a:r>
            <a:endParaRPr lang="en-US" b="0" dirty="0" smtClean="0">
              <a:effectLst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0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42737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What defines Social vulnerability?</a:t>
            </a:r>
            <a:endParaRPr lang="en-US" dirty="0"/>
          </a:p>
        </p:txBody>
      </p:sp>
      <p:pic>
        <p:nvPicPr>
          <p:cNvPr id="4" name="Content Placeholder 3" descr="page3image47170992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806" y="1522131"/>
            <a:ext cx="6137209" cy="49926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337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33" y="0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532" y="5408323"/>
            <a:ext cx="9905999" cy="118366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Provide data visualization dashboard of Houston’s Harris County various census metrics and how they relate to each geographic location. 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2047442" y="1170532"/>
            <a:ext cx="7728178" cy="401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55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The effects of prevailing winds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8910" y="1638008"/>
            <a:ext cx="7451001" cy="424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22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20166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Questions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7337" y="1698736"/>
            <a:ext cx="9905999" cy="3541714"/>
          </a:xfrm>
        </p:spPr>
        <p:txBody>
          <a:bodyPr/>
          <a:lstStyle/>
          <a:p>
            <a:pPr lvl="0"/>
            <a:r>
              <a:rPr lang="en-US" dirty="0" smtClean="0"/>
              <a:t>What are any inherent biases for how the data is collected?</a:t>
            </a:r>
          </a:p>
          <a:p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is the population split geographically in terms of education, social vulnerability and income, and how does this compare to the national data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How does Harris County compare to the U.S.?</a:t>
            </a:r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93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470" y="134227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Tools we used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56" y="3418859"/>
            <a:ext cx="2400198" cy="806268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846" y="2809831"/>
            <a:ext cx="2118333" cy="858135"/>
          </a:xfrm>
          <a:prstGeom prst="rect">
            <a:avLst/>
          </a:prstGeom>
        </p:spPr>
      </p:pic>
      <p:sp>
        <p:nvSpPr>
          <p:cNvPr id="10" name="AutoShape 2" descr="JavaScript PNG, Transparent JS Logo Free Download - Free Transparent PNG  Logos"/>
          <p:cNvSpPr>
            <a:spLocks noChangeAspect="1" noChangeArrowheads="1"/>
          </p:cNvSpPr>
          <p:nvPr/>
        </p:nvSpPr>
        <p:spPr bwMode="auto">
          <a:xfrm>
            <a:off x="155575" y="-784225"/>
            <a:ext cx="279082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809" y="1874484"/>
            <a:ext cx="1396537" cy="8198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4578" y="1824470"/>
            <a:ext cx="295778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/>
              <a:t>GeoJSON</a:t>
            </a: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Pandas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/>
              <a:t>GeoPandas</a:t>
            </a: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/>
              <a:t>PostgresSQL</a:t>
            </a: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Leaflet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797" y="4865000"/>
            <a:ext cx="2193216" cy="11532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552" y="4304935"/>
            <a:ext cx="2273338" cy="113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93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Datasets USED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61" y="2838136"/>
            <a:ext cx="5672751" cy="148942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919" y="2442283"/>
            <a:ext cx="4958936" cy="259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491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877" y="-132108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Difficulties we faced </a:t>
            </a:r>
            <a:endParaRPr lang="en-US" dirty="0"/>
          </a:p>
        </p:txBody>
      </p:sp>
      <p:pic>
        <p:nvPicPr>
          <p:cNvPr id="4" name="Picture 2" descr="It Doesn&amp;#39;t Work Why? It Works Why? We knowMemes | Work Meme on ME.M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876" y="1116724"/>
            <a:ext cx="4005999" cy="5319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753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8000" dirty="0" smtClean="0"/>
              <a:t>Fin </a:t>
            </a:r>
            <a:endParaRPr lang="en-US" sz="18000" dirty="0"/>
          </a:p>
        </p:txBody>
      </p:sp>
    </p:spTree>
    <p:extLst>
      <p:ext uri="{BB962C8B-B14F-4D97-AF65-F5344CB8AC3E}">
        <p14:creationId xmlns:p14="http://schemas.microsoft.com/office/powerpoint/2010/main" val="3896723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545</TotalTime>
  <Words>109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Better Census Bureau</vt:lpstr>
      <vt:lpstr>What defines Social vulnerability?</vt:lpstr>
      <vt:lpstr>Context</vt:lpstr>
      <vt:lpstr>The effects of prevailing winds </vt:lpstr>
      <vt:lpstr>Questions </vt:lpstr>
      <vt:lpstr>Tools we used</vt:lpstr>
      <vt:lpstr>Datasets USED</vt:lpstr>
      <vt:lpstr>Difficulties we faced </vt:lpstr>
      <vt:lpstr>Fin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Better Census Bureau</dc:title>
  <dc:creator>Sandra Medrano</dc:creator>
  <cp:lastModifiedBy>Sandra Medrano</cp:lastModifiedBy>
  <cp:revision>22</cp:revision>
  <dcterms:created xsi:type="dcterms:W3CDTF">2021-11-08T22:29:59Z</dcterms:created>
  <dcterms:modified xsi:type="dcterms:W3CDTF">2021-11-09T16:24:08Z</dcterms:modified>
</cp:coreProperties>
</file>