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7" r:id="rId1"/>
  </p:sldMasterIdLst>
  <p:sldIdLst>
    <p:sldId id="256" r:id="rId2"/>
    <p:sldId id="259" r:id="rId3"/>
    <p:sldId id="261" r:id="rId4"/>
    <p:sldId id="260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49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8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F14-9BED-4E8C-A77C-EF5531F7DEC5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DFE9-5D8B-43A0-94A3-4FCF9CAFB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6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  <p:sldLayoutId id="2147483989" r:id="rId12"/>
    <p:sldLayoutId id="2147483990" r:id="rId13"/>
    <p:sldLayoutId id="2147483991" r:id="rId14"/>
    <p:sldLayoutId id="2147483992" r:id="rId15"/>
    <p:sldLayoutId id="2147483993" r:id="rId16"/>
    <p:sldLayoutId id="21474839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/>
              <a:t>Better Census Bureau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 Robinson, Sandra Medrano, Henry </a:t>
            </a:r>
            <a:r>
              <a:rPr lang="en-US" dirty="0" err="1"/>
              <a:t>Wycislo</a:t>
            </a:r>
            <a:r>
              <a:rPr lang="en-US" dirty="0"/>
              <a:t>, </a:t>
            </a:r>
            <a:endParaRPr lang="en-US" b="0" dirty="0">
              <a:effectLst/>
            </a:endParaRPr>
          </a:p>
          <a:p>
            <a:r>
              <a:rPr lang="en-US" dirty="0"/>
              <a:t>and John Burke 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0166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337" y="1698736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 is the social vulnerability index?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What are any inherent biases for how the data is grouped?</a:t>
            </a:r>
          </a:p>
          <a:p>
            <a:endParaRPr lang="en-US" dirty="0"/>
          </a:p>
          <a:p>
            <a:r>
              <a:rPr lang="en-US" dirty="0"/>
              <a:t>How is the population split geographically in terms of education, social vulnerability and income?</a:t>
            </a:r>
          </a:p>
          <a:p>
            <a:endParaRPr lang="en-US" dirty="0"/>
          </a:p>
          <a:p>
            <a:r>
              <a:rPr lang="en-US" dirty="0"/>
              <a:t>How does Harris County compare to the U.S.?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4273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What IS Social vulnerability?</a:t>
            </a:r>
          </a:p>
        </p:txBody>
      </p:sp>
      <p:pic>
        <p:nvPicPr>
          <p:cNvPr id="4" name="Content Placeholder 3" descr="page3image4717099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77" y="1477308"/>
            <a:ext cx="6137209" cy="49926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1285C-D56E-41E7-9D90-0C627EA8DA63}"/>
              </a:ext>
            </a:extLst>
          </p:cNvPr>
          <p:cNvSpPr txBox="1"/>
          <p:nvPr/>
        </p:nvSpPr>
        <p:spPr>
          <a:xfrm>
            <a:off x="671806" y="1864659"/>
            <a:ext cx="4164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vulnerability refers to the potential negative effects on a community caused by external stresses. Those stresses can be natural or human-caused. Natural stresses can include tornados, hurricanes or diseases. Human-caused stresses can include lack of transportation, over-crowded housing or lack of economic opportunity.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134227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Tools we used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56" y="3418859"/>
            <a:ext cx="2400198" cy="80626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46" y="2809831"/>
            <a:ext cx="2118333" cy="858135"/>
          </a:xfrm>
          <a:prstGeom prst="rect">
            <a:avLst/>
          </a:prstGeom>
        </p:spPr>
      </p:pic>
      <p:sp>
        <p:nvSpPr>
          <p:cNvPr id="10" name="AutoShape 2" descr="JavaScript PNG, Transparent JS Logo Free Download - Free Transparent PNG  Logos"/>
          <p:cNvSpPr>
            <a:spLocks noChangeAspect="1" noChangeArrowheads="1"/>
          </p:cNvSpPr>
          <p:nvPr/>
        </p:nvSpPr>
        <p:spPr bwMode="auto">
          <a:xfrm>
            <a:off x="155575" y="-78422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09" y="1874484"/>
            <a:ext cx="1396537" cy="819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4578" y="1824470"/>
            <a:ext cx="2957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GeoJSON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GeoPandas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PostgresSQL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Leaflet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97" y="4865000"/>
            <a:ext cx="2193216" cy="1153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52" y="4304935"/>
            <a:ext cx="2273338" cy="11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3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 USED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1" y="2838136"/>
            <a:ext cx="5672751" cy="14894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919" y="2442283"/>
            <a:ext cx="4958936" cy="259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877" y="-13210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Difficulties we faced </a:t>
            </a:r>
          </a:p>
        </p:txBody>
      </p:sp>
      <p:pic>
        <p:nvPicPr>
          <p:cNvPr id="4" name="Picture 2" descr="It Doesn&amp;#39;t Work Why? It Works Why? We knowMemes | Work Meme on ME.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876" y="1116724"/>
            <a:ext cx="4005999" cy="53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5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0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38967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The effects of prevailing winds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910" y="1638008"/>
            <a:ext cx="7451001" cy="424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2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618</TotalTime>
  <Words>141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Better Census Bureau</vt:lpstr>
      <vt:lpstr>Questions </vt:lpstr>
      <vt:lpstr>What IS Social vulnerability?</vt:lpstr>
      <vt:lpstr>Tools we used</vt:lpstr>
      <vt:lpstr>Datasets USED</vt:lpstr>
      <vt:lpstr>Difficulties we faced </vt:lpstr>
      <vt:lpstr>Fin </vt:lpstr>
      <vt:lpstr>The effects of prevailing winds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Census Bureau</dc:title>
  <dc:creator>Sandra Medrano</dc:creator>
  <cp:lastModifiedBy>john burke</cp:lastModifiedBy>
  <cp:revision>26</cp:revision>
  <dcterms:created xsi:type="dcterms:W3CDTF">2021-11-08T22:29:59Z</dcterms:created>
  <dcterms:modified xsi:type="dcterms:W3CDTF">2021-11-09T19:19:48Z</dcterms:modified>
</cp:coreProperties>
</file>