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9"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049E-66D3-468C-B1AA-856C8800F7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C0245-3133-421A-8EB6-BFDD294F89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337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{921BA2C2-52E6-45C1-AF28-F6BF77A1B0C9}tf33552983_win32</Template>
  <TotalTime>0</TotalTime>
  <Words>30</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Franklin Gothic Book</vt:lpstr>
      <vt:lpstr>Franklin Gothic Demi</vt:lpstr>
      <vt:lpstr>Wingdings 2</vt:lpstr>
      <vt:lpstr>DividendVTI</vt:lpstr>
      <vt:lpstr>Title Lorem Ipsum</vt:lpstr>
      <vt:lpstr>PowerPoint Presentation</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2020-10-27T20:35:36Z</dcterms:created>
  <dcterms:modified xsi:type="dcterms:W3CDTF">2020-10-27T20:36:34Z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