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EDD"/>
    <a:srgbClr val="0426B8"/>
    <a:srgbClr val="2D7740"/>
    <a:srgbClr val="2D7577"/>
    <a:srgbClr val="B9CAE9"/>
    <a:srgbClr val="1051E2"/>
    <a:srgbClr val="C0FC9E"/>
    <a:srgbClr val="A0D5E0"/>
    <a:srgbClr val="338B9D"/>
    <a:srgbClr val="389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9F88-8782-4B48-B8BA-F195A6C1402A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8A87D-CD03-4387-9094-85BC1537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740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313528"/>
            <a:ext cx="497915" cy="5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08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8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1661-F798-43F7-8583-6D6FB68F6FF4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8CB0-3424-4CBB-A9E5-C1B310E47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" y="1217087"/>
            <a:ext cx="91344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24226" y="21797"/>
            <a:ext cx="5724524" cy="58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2800" b="1" dirty="0" smtClean="0">
                <a:solidFill>
                  <a:srgbClr val="2D7577"/>
                </a:solidFill>
                <a:latin typeface="Cambria" pitchFamily="18" charset="0"/>
              </a:rPr>
              <a:t>Help Teacher</a:t>
            </a:r>
            <a:endParaRPr lang="en-US" sz="2800" b="1" dirty="0">
              <a:solidFill>
                <a:srgbClr val="2D7577"/>
              </a:solidFill>
              <a:latin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588428" y="507222"/>
            <a:ext cx="4037657" cy="89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>
              <a:spcBef>
                <a:spcPts val="400"/>
              </a:spcBef>
              <a:buClrTx/>
              <a:buFontTx/>
              <a:buNone/>
            </a:pP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Diany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Moreira		4º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Período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	</a:t>
            </a:r>
            <a:r>
              <a:rPr lang="pt-BR" sz="1200" dirty="0" smtClean="0">
                <a:solidFill>
                  <a:schemeClr val="tx1"/>
                </a:solidFill>
                <a:latin typeface="+mn-lt"/>
              </a:rPr>
              <a:t>dmsantossrc@gmail.com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algn="just" eaLnBrk="1">
              <a:spcBef>
                <a:spcPts val="400"/>
              </a:spcBef>
              <a:buClrTx/>
              <a:buFontTx/>
              <a:buNone/>
            </a:pP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Otávio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Bueno		4º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Período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	</a:t>
            </a:r>
            <a:r>
              <a:rPr lang="pt-BR" sz="1200" dirty="0" smtClean="0">
                <a:solidFill>
                  <a:schemeClr val="tx1"/>
                </a:solidFill>
                <a:latin typeface="+mn-lt"/>
              </a:rPr>
              <a:t>obsilva94@gmail.com</a:t>
            </a:r>
            <a:endParaRPr lang="en-US" sz="1200" dirty="0" smtClean="0">
              <a:solidFill>
                <a:schemeClr val="tx1"/>
              </a:solidFill>
              <a:latin typeface="+mn-lt"/>
            </a:endParaRPr>
          </a:p>
          <a:p>
            <a:pPr algn="just" eaLnBrk="1">
              <a:spcBef>
                <a:spcPts val="400"/>
              </a:spcBef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Rodrigo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Zaratini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	4º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Período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	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rodrigo.zara95@gmail.com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200525" y="2445812"/>
            <a:ext cx="4712260" cy="4085242"/>
          </a:xfrm>
          <a:prstGeom prst="roundRect">
            <a:avLst/>
          </a:prstGeom>
          <a:solidFill>
            <a:srgbClr val="C0FC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427817" y="2832300"/>
            <a:ext cx="425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Help </a:t>
            </a:r>
            <a:r>
              <a:rPr lang="pt-BR" dirty="0" err="1"/>
              <a:t>Teacher</a:t>
            </a:r>
            <a:r>
              <a:rPr lang="pt-BR" dirty="0"/>
              <a:t> é uma ferramenta que auxilia os professores a gerarem avaliações, nela  ele entra com o nome do curso , matéria , disciplina , cadastra questões e gera provas com questões aleatórias cadastradas no banco.</a:t>
            </a:r>
          </a:p>
          <a:p>
            <a:pPr algn="just"/>
            <a:r>
              <a:rPr lang="pt-BR" dirty="0"/>
              <a:t>O projeto foi desenvolvido em C#, utilizando banco de dados. </a:t>
            </a:r>
            <a:r>
              <a:rPr lang="pt-BR"/>
              <a:t>A ideia principal do projeto é facilitar a vida dos professores na hora de fazer avaliações.</a:t>
            </a:r>
            <a:endParaRPr lang="pt-BR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-32385" y="507222"/>
            <a:ext cx="32327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buSzPct val="45000"/>
            </a:pPr>
            <a:r>
              <a:rPr lang="pt-BR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52E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Projetos de Software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1475" y="12337"/>
            <a:ext cx="2380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buSzPct val="45000"/>
            </a:pPr>
            <a:r>
              <a:rPr lang="pt-BR" sz="4000" b="1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</a:t>
            </a:r>
            <a:r>
              <a:rPr lang="pt-BR" sz="4000" b="1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B9CA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</a:t>
            </a:r>
            <a:r>
              <a:rPr lang="pt-BR" sz="4000" b="1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52E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IMostra</a:t>
            </a:r>
            <a:endParaRPr lang="pt-BR" sz="3600" b="1" dirty="0" smtClean="0">
              <a:ln>
                <a:noFill/>
              </a:ln>
              <a:solidFill>
                <a:srgbClr val="052E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28650" y="878994"/>
            <a:ext cx="1919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>
              <a:buSzPct val="45000"/>
            </a:pPr>
            <a:r>
              <a:rPr lang="pt-BR" sz="1400" b="1" dirty="0" smtClean="0">
                <a:solidFill>
                  <a:schemeClr val="tx1"/>
                </a:solidFill>
                <a:effectLst/>
                <a:cs typeface="Microsoft Sans Serif" panose="020B0604020202020204" pitchFamily="34" charset="0"/>
              </a:rPr>
              <a:t>Ciência da </a:t>
            </a:r>
            <a:r>
              <a:rPr lang="pt-BR" sz="1400" b="1" dirty="0" smtClean="0">
                <a:solidFill>
                  <a:srgbClr val="C00000"/>
                </a:solidFill>
                <a:effectLst/>
                <a:cs typeface="Microsoft Sans Serif" panose="020B0604020202020204" pitchFamily="34" charset="0"/>
              </a:rPr>
              <a:t>C</a:t>
            </a:r>
            <a:r>
              <a:rPr lang="pt-BR" sz="1400" b="1" dirty="0" smtClean="0">
                <a:solidFill>
                  <a:schemeClr val="tx1"/>
                </a:solidFill>
                <a:effectLst/>
                <a:cs typeface="Microsoft Sans Serif" panose="020B0604020202020204" pitchFamily="34" charset="0"/>
              </a:rPr>
              <a:t>omputação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9115" y="1176406"/>
            <a:ext cx="20326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buClrTx/>
              <a:buSzPct val="45000"/>
              <a:buFontTx/>
              <a:buNone/>
            </a:pPr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</a:rPr>
              <a:t>www.inf.pucpcaldas.br</a:t>
            </a:r>
            <a:endParaRPr lang="pl-PL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2243506"/>
            <a:ext cx="2062632" cy="12021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6" y="3623884"/>
            <a:ext cx="3903752" cy="36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79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ＭＳ Ｐゴシック</vt:lpstr>
      <vt:lpstr>Aharoni</vt:lpstr>
      <vt:lpstr>Arial</vt:lpstr>
      <vt:lpstr>Calibri</vt:lpstr>
      <vt:lpstr>Calibri Light</vt:lpstr>
      <vt:lpstr>Cambria</vt:lpstr>
      <vt:lpstr>Microsoft Sans Serif</vt:lpstr>
      <vt:lpstr>Tema do Office</vt:lpstr>
      <vt:lpstr>Apresentação do PowerPoint</vt:lpstr>
    </vt:vector>
  </TitlesOfParts>
  <Company>PUC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 de Ciencia da Computacao</dc:creator>
  <cp:lastModifiedBy>Otavio</cp:lastModifiedBy>
  <cp:revision>39</cp:revision>
  <dcterms:created xsi:type="dcterms:W3CDTF">2015-05-05T18:01:08Z</dcterms:created>
  <dcterms:modified xsi:type="dcterms:W3CDTF">2015-11-11T03:51:22Z</dcterms:modified>
</cp:coreProperties>
</file>