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5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5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49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71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2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75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7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88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8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9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A995F7-7600-47DD-808C-A7EB2F6BD043}" type="datetimeFigureOut">
              <a:rPr lang="pt-BR" smtClean="0"/>
              <a:t>30/08/2015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0496-5F4C-4835-92CF-5F7539312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2997" y="8472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da Proposta do Projeto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inal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7304" y="4870267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Otávio Bueno Silva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Rodrigo Zaratini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Diany</a:t>
            </a:r>
            <a:r>
              <a:rPr lang="pt-BR" dirty="0" smtClean="0">
                <a:solidFill>
                  <a:schemeClr val="bg1"/>
                </a:solidFill>
              </a:rPr>
              <a:t> Moreira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12" y="3987079"/>
            <a:ext cx="2530570" cy="25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1807232"/>
            <a:ext cx="6717382" cy="53653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Projeto : 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307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19017"/>
            <a:ext cx="9692640" cy="1325562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alpha val="99000"/>
                  </a:schemeClr>
                </a:solidFill>
              </a:rPr>
              <a:t>Introdução </a:t>
            </a:r>
            <a:endParaRPr lang="pt-BR" sz="54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2627085"/>
            <a:ext cx="8595360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O </a:t>
            </a:r>
            <a:r>
              <a:rPr lang="pt-BR" sz="2000" dirty="0"/>
              <a:t>projeto que pretendemos desenvolver é um software destinado principalmente a professores, cujo intuito é gerar avaliações automaticamente. O sistema contará com </a:t>
            </a:r>
            <a:r>
              <a:rPr lang="pt-BR" sz="2000" dirty="0" err="1"/>
              <a:t>login</a:t>
            </a:r>
            <a:r>
              <a:rPr lang="pt-BR" sz="2000" dirty="0"/>
              <a:t> e senha pessoal, que dará acesso ao sistema, onde será possível cadastrar questões e disciplinas, para posteriormente gerar avaliações automaticamente, com as questões cadastradas.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Funcionalidades do Projeto :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0052" y="2274844"/>
            <a:ext cx="8595360" cy="4351337"/>
          </a:xfrm>
        </p:spPr>
        <p:txBody>
          <a:bodyPr>
            <a:normAutofit/>
          </a:bodyPr>
          <a:lstStyle/>
          <a:p>
            <a:pPr lvl="0"/>
            <a:r>
              <a:rPr lang="pt-BR" sz="2000" dirty="0"/>
              <a:t>Tela de </a:t>
            </a:r>
            <a:r>
              <a:rPr lang="pt-BR" sz="2000" dirty="0" err="1" smtClean="0"/>
              <a:t>login</a:t>
            </a:r>
            <a:r>
              <a:rPr lang="pt-BR" sz="2000" dirty="0"/>
              <a:t>.</a:t>
            </a:r>
            <a:endParaRPr lang="pt-BR" sz="2000" dirty="0"/>
          </a:p>
          <a:p>
            <a:pPr lvl="0"/>
            <a:r>
              <a:rPr lang="pt-BR" sz="2000" dirty="0"/>
              <a:t>Cadastro de </a:t>
            </a:r>
            <a:r>
              <a:rPr lang="pt-BR" sz="2000" dirty="0" smtClean="0"/>
              <a:t>usuário.</a:t>
            </a:r>
            <a:endParaRPr lang="pt-BR" sz="2000" dirty="0"/>
          </a:p>
          <a:p>
            <a:pPr lvl="0"/>
            <a:r>
              <a:rPr lang="pt-BR" sz="2000" dirty="0"/>
              <a:t>Cadastro de </a:t>
            </a:r>
            <a:r>
              <a:rPr lang="pt-BR" sz="2000" dirty="0" smtClean="0"/>
              <a:t>disciplinas.</a:t>
            </a:r>
            <a:endParaRPr lang="pt-BR" sz="2000" dirty="0"/>
          </a:p>
          <a:p>
            <a:pPr lvl="0"/>
            <a:r>
              <a:rPr lang="pt-BR" sz="2000" dirty="0"/>
              <a:t>Cadastro de </a:t>
            </a:r>
            <a:r>
              <a:rPr lang="pt-BR" sz="2000" dirty="0" smtClean="0"/>
              <a:t>questões.</a:t>
            </a:r>
            <a:endParaRPr lang="pt-BR" sz="2000" dirty="0"/>
          </a:p>
          <a:p>
            <a:pPr lvl="0"/>
            <a:r>
              <a:rPr lang="pt-BR" sz="2000" dirty="0"/>
              <a:t>Geração automático de </a:t>
            </a:r>
            <a:r>
              <a:rPr lang="pt-BR" sz="2000" dirty="0" smtClean="0"/>
              <a:t>avalições.</a:t>
            </a:r>
            <a:endParaRPr lang="pt-BR" sz="2000" dirty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7412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110" y="2078651"/>
            <a:ext cx="9692640" cy="1325562"/>
          </a:xfrm>
        </p:spPr>
        <p:txBody>
          <a:bodyPr>
            <a:normAutofit/>
          </a:bodyPr>
          <a:lstStyle/>
          <a:p>
            <a:r>
              <a:rPr lang="pt-BR" sz="6600" dirty="0" smtClean="0"/>
              <a:t>Requisitos Funcionais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753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Entradas do Sistema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2021983"/>
            <a:ext cx="8595360" cy="4546242"/>
          </a:xfrm>
        </p:spPr>
        <p:txBody>
          <a:bodyPr>
            <a:normAutofit/>
          </a:bodyPr>
          <a:lstStyle/>
          <a:p>
            <a:r>
              <a:rPr lang="pt-BR" sz="2000" b="1" dirty="0"/>
              <a:t>Login: </a:t>
            </a:r>
            <a:r>
              <a:rPr lang="pt-BR" sz="2000" dirty="0"/>
              <a:t>feito com o número de cadastro do usuário e senha pessoal</a:t>
            </a:r>
            <a:r>
              <a:rPr lang="pt-BR" sz="2000" dirty="0" smtClean="0"/>
              <a:t>.</a:t>
            </a:r>
            <a:br>
              <a:rPr lang="pt-BR" sz="2000" dirty="0" smtClean="0"/>
            </a:br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b="1" dirty="0"/>
              <a:t>Cadastro de usuário: </a:t>
            </a:r>
            <a:r>
              <a:rPr lang="pt-BR" sz="2000" dirty="0"/>
              <a:t>o cadastro deverá ser feito pelo Administrador do sistema, preenchendo as seguintes informações: nome, CPF, e-mail, </a:t>
            </a:r>
            <a:r>
              <a:rPr lang="pt-BR" sz="2000" dirty="0" smtClean="0"/>
              <a:t>telefone.</a:t>
            </a: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b="1" dirty="0"/>
              <a:t>Cadastro de disciplinas: </a:t>
            </a:r>
            <a:r>
              <a:rPr lang="pt-BR" sz="2000" dirty="0"/>
              <a:t>para cadastrar uma disciplina, basta informar o nome da disciplina e a qual curso ela pertence</a:t>
            </a:r>
            <a:r>
              <a:rPr lang="pt-BR" sz="2000" dirty="0" smtClean="0"/>
              <a:t>.</a:t>
            </a:r>
            <a:br>
              <a:rPr lang="pt-BR" sz="2000" dirty="0" smtClean="0"/>
            </a:br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b="1" dirty="0"/>
              <a:t>Cadastro de questões: </a:t>
            </a:r>
            <a:r>
              <a:rPr lang="pt-BR" sz="2000" dirty="0"/>
              <a:t>este cadastro é feito informando a questão propriamente dita, o nível de dificuldade da questão, o tipo da questão (dissertativa ou múltipla escolha) e em quais disciplinas a questão se encaixa.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72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Saídas do Sistema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0052" y="2506663"/>
            <a:ext cx="8595360" cy="4351337"/>
          </a:xfrm>
        </p:spPr>
        <p:txBody>
          <a:bodyPr/>
          <a:lstStyle/>
          <a:p>
            <a:r>
              <a:rPr lang="pt-BR" sz="2000" dirty="0"/>
              <a:t>Telas de cadastro </a:t>
            </a:r>
            <a:r>
              <a:rPr lang="pt-BR" sz="2000" dirty="0" smtClean="0"/>
              <a:t>e </a:t>
            </a:r>
            <a:r>
              <a:rPr lang="pt-BR" sz="2000" dirty="0" smtClean="0"/>
              <a:t>inicial .</a:t>
            </a:r>
          </a:p>
          <a:p>
            <a:endParaRPr lang="pt-BR" sz="2000" dirty="0"/>
          </a:p>
          <a:p>
            <a:r>
              <a:rPr lang="pt-BR" sz="2000" dirty="0" smtClean="0"/>
              <a:t>Confirmações </a:t>
            </a:r>
            <a:r>
              <a:rPr lang="pt-BR" sz="2000" dirty="0"/>
              <a:t>de ações executadas com sucesso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dirty="0" smtClean="0"/>
              <a:t>Mensagens de erro.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Avaliações geradas </a:t>
            </a:r>
            <a:r>
              <a:rPr lang="pt-BR" sz="2000" dirty="0"/>
              <a:t>automaticamente.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4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72577"/>
            <a:ext cx="9692640" cy="132556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Requisitos Funcionais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841677"/>
            <a:ext cx="8595360" cy="4700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	O </a:t>
            </a:r>
            <a:r>
              <a:rPr lang="pt-BR" sz="2000" dirty="0"/>
              <a:t>sistema será desenvolvido através da linguagem de programação C#, utilizando o ambiente de desenvolvimento Visual Studio 2013. Os requisitos mínimos para rodar o sistema são:</a:t>
            </a:r>
          </a:p>
          <a:p>
            <a:pPr>
              <a:lnSpc>
                <a:spcPct val="150000"/>
              </a:lnSpc>
            </a:pPr>
            <a:r>
              <a:rPr lang="pt-BR" altLang="pt-BR" sz="2000" dirty="0" smtClean="0"/>
              <a:t>Processador </a:t>
            </a:r>
            <a:r>
              <a:rPr lang="pt-BR" altLang="pt-BR" sz="2000" dirty="0"/>
              <a:t>de 1,6 GHz ou </a:t>
            </a:r>
            <a:r>
              <a:rPr lang="pt-BR" altLang="pt-BR" sz="2000" dirty="0" smtClean="0"/>
              <a:t>superior.</a:t>
            </a:r>
            <a:endParaRPr lang="pt-BR" altLang="pt-BR" sz="2000" dirty="0"/>
          </a:p>
          <a:p>
            <a:pPr>
              <a:lnSpc>
                <a:spcPct val="150000"/>
              </a:lnSpc>
            </a:pPr>
            <a:r>
              <a:rPr lang="pt-BR" altLang="pt-BR" sz="2000" dirty="0"/>
              <a:t>1 GB de RAM (1,5 GB se executado em uma máquina virtual</a:t>
            </a:r>
            <a:r>
              <a:rPr lang="pt-BR" altLang="pt-BR" sz="2000" dirty="0" smtClean="0"/>
              <a:t>).</a:t>
            </a:r>
            <a:endParaRPr lang="pt-BR" altLang="pt-BR" sz="2000" dirty="0"/>
          </a:p>
          <a:p>
            <a:pPr>
              <a:lnSpc>
                <a:spcPct val="150000"/>
              </a:lnSpc>
            </a:pPr>
            <a:r>
              <a:rPr lang="pt-BR" altLang="pt-BR" sz="2000" dirty="0"/>
              <a:t>20 GB de espaço disponível no disco </a:t>
            </a:r>
            <a:r>
              <a:rPr lang="pt-BR" altLang="pt-BR" sz="2000" dirty="0" smtClean="0"/>
              <a:t>rígido.</a:t>
            </a:r>
            <a:endParaRPr lang="pt-BR" altLang="pt-BR" sz="2000" dirty="0"/>
          </a:p>
          <a:p>
            <a:pPr>
              <a:lnSpc>
                <a:spcPct val="150000"/>
              </a:lnSpc>
            </a:pPr>
            <a:r>
              <a:rPr lang="pt-BR" altLang="pt-BR" sz="2000" dirty="0"/>
              <a:t>Disco rígido de 5.400 </a:t>
            </a:r>
            <a:r>
              <a:rPr lang="pt-BR" altLang="pt-BR" sz="2000" dirty="0" smtClean="0"/>
              <a:t>RPM ou superior.</a:t>
            </a:r>
            <a:endParaRPr lang="pt-BR" altLang="pt-BR" sz="2000" dirty="0"/>
          </a:p>
          <a:p>
            <a:pPr>
              <a:lnSpc>
                <a:spcPct val="150000"/>
              </a:lnSpc>
            </a:pPr>
            <a:r>
              <a:rPr lang="pt-BR" altLang="pt-BR" sz="2000" dirty="0"/>
              <a:t>Placa de vídeo compatível com DirectX 9 para resolução de tela de 1024 x 768 ou </a:t>
            </a:r>
            <a:r>
              <a:rPr lang="pt-BR" altLang="pt-BR" sz="2000" dirty="0" smtClean="0"/>
              <a:t>superior.</a:t>
            </a:r>
            <a:endParaRPr lang="pt-BR" alt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3363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Níveis de Acesso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2240924"/>
            <a:ext cx="8595360" cy="4351337"/>
          </a:xfrm>
        </p:spPr>
        <p:txBody>
          <a:bodyPr>
            <a:normAutofit/>
          </a:bodyPr>
          <a:lstStyle/>
          <a:p>
            <a:r>
              <a:rPr lang="pt-BR" sz="2000" dirty="0"/>
              <a:t>Administrador: terá total acesso ao </a:t>
            </a:r>
            <a:r>
              <a:rPr lang="pt-BR" sz="2000" dirty="0" smtClean="0"/>
              <a:t>sistema.</a:t>
            </a:r>
            <a:endParaRPr lang="pt-BR" sz="2000" dirty="0"/>
          </a:p>
          <a:p>
            <a:r>
              <a:rPr lang="pt-BR" sz="2000" dirty="0"/>
              <a:t>Usuário: terá acesso quase total ao sistema, com barreiras apenas no cadastro e pesquisa de outros usuários.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3211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0D0A54EE-B522-4D9D-B5EE-E82906EA91C5}" vid="{D745B772-D141-469D-B552-5AC0C440A924}"/>
    </a:ext>
  </a:extLst>
</a:theme>
</file>

<file path=ppt/theme/theme2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83</TotalTime>
  <Words>118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Wingdings 2</vt:lpstr>
      <vt:lpstr>Tema1</vt:lpstr>
      <vt:lpstr>View</vt:lpstr>
      <vt:lpstr>Apresentação da Proposta do Projeto Final</vt:lpstr>
      <vt:lpstr>Projeto : </vt:lpstr>
      <vt:lpstr>Introdução </vt:lpstr>
      <vt:lpstr>Funcionalidades do Projeto :</vt:lpstr>
      <vt:lpstr>Requisitos Funcionais</vt:lpstr>
      <vt:lpstr>Entradas do Sistema </vt:lpstr>
      <vt:lpstr>Saídas do Sistema </vt:lpstr>
      <vt:lpstr>Requisitos Funcionais </vt:lpstr>
      <vt:lpstr>Níveis de Acesso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Proposta do Projeto Final</dc:title>
  <dc:creator>Rodrigo Zaratini</dc:creator>
  <cp:lastModifiedBy>Otavio</cp:lastModifiedBy>
  <cp:revision>12</cp:revision>
  <dcterms:created xsi:type="dcterms:W3CDTF">2015-08-29T00:09:30Z</dcterms:created>
  <dcterms:modified xsi:type="dcterms:W3CDTF">2015-08-30T23:22:01Z</dcterms:modified>
</cp:coreProperties>
</file>