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6"/>
  </p:notesMasterIdLst>
  <p:sldIdLst>
    <p:sldId id="267" r:id="rId2"/>
    <p:sldId id="299" r:id="rId3"/>
    <p:sldId id="271" r:id="rId4"/>
    <p:sldId id="303" r:id="rId5"/>
    <p:sldId id="300" r:id="rId6"/>
    <p:sldId id="304" r:id="rId7"/>
    <p:sldId id="272" r:id="rId8"/>
    <p:sldId id="305" r:id="rId9"/>
    <p:sldId id="285" r:id="rId10"/>
    <p:sldId id="306" r:id="rId11"/>
    <p:sldId id="293" r:id="rId12"/>
    <p:sldId id="307" r:id="rId13"/>
    <p:sldId id="301" r:id="rId14"/>
    <p:sldId id="30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4182" autoAdjust="0"/>
  </p:normalViewPr>
  <p:slideViewPr>
    <p:cSldViewPr snapToGrid="0">
      <p:cViewPr varScale="1">
        <p:scale>
          <a:sx n="78" d="100"/>
          <a:sy n="78" d="100"/>
        </p:scale>
        <p:origin x="16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</dgm:spPr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pPr algn="ctr"/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pPr algn="ctr"/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E13D029-B697-43DB-A5AD-563A15EAF1F8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7FD0459F-B327-486D-BCB2-8D020A551C37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720EC76-4C29-4C7A-93DC-06DD3F80CA04}" type="pres">
      <dgm:prSet presAssocID="{FE552CDC-15CD-4AB7-82B9-6A7A41CC0139}" presName="parTxOnlySpace" presStyleCnt="0"/>
      <dgm:spPr/>
    </dgm:pt>
    <dgm:pt modelId="{CA9E9363-0395-4CA0-A039-BC38D492209D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63A3BD8-D27E-4971-812C-E0BFCFC39A24}" type="pres">
      <dgm:prSet presAssocID="{40455108-668E-436F-B480-EDAAB8FF2550}" presName="parTxOnlySpace" presStyleCnt="0"/>
      <dgm:spPr/>
    </dgm:pt>
    <dgm:pt modelId="{ED044B3A-90EC-4C4B-9B2D-694F1D573130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0C73D25-A3DD-4D98-986F-D5237817EEF3}" type="pres">
      <dgm:prSet presAssocID="{5FC1928F-BEFC-4FD3-AE82-382631B696BD}" presName="parTxOnlySpace" presStyleCnt="0"/>
      <dgm:spPr/>
    </dgm:pt>
    <dgm:pt modelId="{4BBB51FD-05DD-45E0-A313-BF87DD132DD1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23AE2EB-492C-4D47-8D2F-F5B202DBEC03}" type="pres">
      <dgm:prSet presAssocID="{0AF52432-8EB1-42FD-909F-0080CC2F1337}" presName="parTxOnlySpace" presStyleCnt="0"/>
      <dgm:spPr/>
    </dgm:pt>
    <dgm:pt modelId="{0F6A176D-AF75-4633-8F9A-1949CFD13ADE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CCF6840-998E-4AE0-B6C0-4CC9049F96BD}" type="pres">
      <dgm:prSet presAssocID="{309FEACE-8ACD-4D15-8F36-4125C7183AA8}" presName="parTxOnlySpace" presStyleCnt="0"/>
      <dgm:spPr/>
    </dgm:pt>
    <dgm:pt modelId="{BBDDAB20-227C-461F-B1C2-504D31CF53F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DAC31C07-3FC7-4E22-9F09-60C183D4277F}" type="presOf" srcId="{3CF9C5CF-28C9-47AE-9590-ACC9BA1E2222}" destId="{4BBB51FD-05DD-45E0-A313-BF87DD132DD1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775C1C34-403C-43D7-B537-1A6A1B252038}" type="presOf" srcId="{A76101AD-2D46-425A-BFE8-7912C47C0E05}" destId="{4E13D029-B697-43DB-A5AD-563A15EAF1F8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59810843-1C2D-4B2A-A60C-A6D67AECCD57}" type="presOf" srcId="{9550DADF-F75D-4FF5-B055-17C65CBBA4E6}" destId="{ED044B3A-90EC-4C4B-9B2D-694F1D573130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808B04C-1AD1-4784-8E2A-35CF5574E7BB}" type="presOf" srcId="{FDA86D20-17F4-446D-A6BE-6C2C55C62026}" destId="{7FD0459F-B327-486D-BCB2-8D020A551C37}" srcOrd="0" destOrd="0" presId="urn:microsoft.com/office/officeart/2005/8/layout/chevron1"/>
    <dgm:cxn modelId="{498C1BAC-1FBE-441B-BB07-498E3D569508}" type="presOf" srcId="{E0373831-BBA3-449D-AE33-590EBEC5BBF6}" destId="{0F6A176D-AF75-4633-8F9A-1949CFD13ADE}" srcOrd="0" destOrd="0" presId="urn:microsoft.com/office/officeart/2005/8/layout/chevron1"/>
    <dgm:cxn modelId="{4E762ACD-256B-4288-841C-F9BE151FD075}" type="presOf" srcId="{F414D227-39E9-4477-BD04-A4FC87D00196}" destId="{CA9E9363-0395-4CA0-A039-BC38D492209D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11BC75E1-D095-4658-99D3-E464F43DF3BB}" type="presOf" srcId="{F76E5A26-8FD6-44EC-8649-FF9276FF5E58}" destId="{BBDDAB20-227C-461F-B1C2-504D31CF53F8}" srcOrd="0" destOrd="0" presId="urn:microsoft.com/office/officeart/2005/8/layout/chevron1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BCCE0339-3FE1-4FBB-A290-FDC4761070D0}" type="presParOf" srcId="{4E13D029-B697-43DB-A5AD-563A15EAF1F8}" destId="{7FD0459F-B327-486D-BCB2-8D020A551C37}" srcOrd="0" destOrd="0" presId="urn:microsoft.com/office/officeart/2005/8/layout/chevron1"/>
    <dgm:cxn modelId="{02771C4C-7184-4CBD-BB3B-34BA177534E6}" type="presParOf" srcId="{4E13D029-B697-43DB-A5AD-563A15EAF1F8}" destId="{E720EC76-4C29-4C7A-93DC-06DD3F80CA04}" srcOrd="1" destOrd="0" presId="urn:microsoft.com/office/officeart/2005/8/layout/chevron1"/>
    <dgm:cxn modelId="{750E0B0B-FCBC-41D6-B926-1A94E7091467}" type="presParOf" srcId="{4E13D029-B697-43DB-A5AD-563A15EAF1F8}" destId="{CA9E9363-0395-4CA0-A039-BC38D492209D}" srcOrd="2" destOrd="0" presId="urn:microsoft.com/office/officeart/2005/8/layout/chevron1"/>
    <dgm:cxn modelId="{768C3427-B07B-482F-A84F-FF61A1616EFA}" type="presParOf" srcId="{4E13D029-B697-43DB-A5AD-563A15EAF1F8}" destId="{B63A3BD8-D27E-4971-812C-E0BFCFC39A24}" srcOrd="3" destOrd="0" presId="urn:microsoft.com/office/officeart/2005/8/layout/chevron1"/>
    <dgm:cxn modelId="{7568CD95-1A5F-43C0-895F-46D81D420554}" type="presParOf" srcId="{4E13D029-B697-43DB-A5AD-563A15EAF1F8}" destId="{ED044B3A-90EC-4C4B-9B2D-694F1D573130}" srcOrd="4" destOrd="0" presId="urn:microsoft.com/office/officeart/2005/8/layout/chevron1"/>
    <dgm:cxn modelId="{9A43707A-4830-4FD7-A84C-5679AC1F5B8A}" type="presParOf" srcId="{4E13D029-B697-43DB-A5AD-563A15EAF1F8}" destId="{50C73D25-A3DD-4D98-986F-D5237817EEF3}" srcOrd="5" destOrd="0" presId="urn:microsoft.com/office/officeart/2005/8/layout/chevron1"/>
    <dgm:cxn modelId="{F72E3B9D-146E-42C9-896A-883C97A2DF91}" type="presParOf" srcId="{4E13D029-B697-43DB-A5AD-563A15EAF1F8}" destId="{4BBB51FD-05DD-45E0-A313-BF87DD132DD1}" srcOrd="6" destOrd="0" presId="urn:microsoft.com/office/officeart/2005/8/layout/chevron1"/>
    <dgm:cxn modelId="{CB52C73B-4F7B-463B-8132-2EC23DA32E76}" type="presParOf" srcId="{4E13D029-B697-43DB-A5AD-563A15EAF1F8}" destId="{123AE2EB-492C-4D47-8D2F-F5B202DBEC03}" srcOrd="7" destOrd="0" presId="urn:microsoft.com/office/officeart/2005/8/layout/chevron1"/>
    <dgm:cxn modelId="{92477C65-1E3D-4220-BE2E-BD02C4ECAB06}" type="presParOf" srcId="{4E13D029-B697-43DB-A5AD-563A15EAF1F8}" destId="{0F6A176D-AF75-4633-8F9A-1949CFD13ADE}" srcOrd="8" destOrd="0" presId="urn:microsoft.com/office/officeart/2005/8/layout/chevron1"/>
    <dgm:cxn modelId="{97286FA8-796A-459A-9313-D7461B3C32A2}" type="presParOf" srcId="{4E13D029-B697-43DB-A5AD-563A15EAF1F8}" destId="{BCCF6840-998E-4AE0-B6C0-4CC9049F96BD}" srcOrd="9" destOrd="0" presId="urn:microsoft.com/office/officeart/2005/8/layout/chevron1"/>
    <dgm:cxn modelId="{59BDC57C-C201-4EF3-92C5-4DC690943680}" type="presParOf" srcId="{4E13D029-B697-43DB-A5AD-563A15EAF1F8}" destId="{BBDDAB20-227C-461F-B1C2-504D31CF53F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EBA5869-14AC-468B-B376-CCBD2C7D00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FBDC5C49-A206-439E-BCFB-64D12DEDE854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A90D515-793D-4AD4-B128-24C7AA9A0A3C}" type="pres">
      <dgm:prSet presAssocID="{FE552CDC-15CD-4AB7-82B9-6A7A41CC0139}" presName="parTxOnlySpace" presStyleCnt="0"/>
      <dgm:spPr/>
    </dgm:pt>
    <dgm:pt modelId="{AAD89F5E-E399-46CB-A3EB-9AF49D0AEE06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88DCB5C-9E2E-49D3-86AA-7E2479381D14}" type="pres">
      <dgm:prSet presAssocID="{40455108-668E-436F-B480-EDAAB8FF2550}" presName="parTxOnlySpace" presStyleCnt="0"/>
      <dgm:spPr/>
    </dgm:pt>
    <dgm:pt modelId="{01476EB5-B450-4D1F-8175-143F239F56F8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080118B-865A-426E-93AF-12F07143C15D}" type="pres">
      <dgm:prSet presAssocID="{5FC1928F-BEFC-4FD3-AE82-382631B696BD}" presName="parTxOnlySpace" presStyleCnt="0"/>
      <dgm:spPr/>
    </dgm:pt>
    <dgm:pt modelId="{7D5ACB6E-DEFE-47D8-A299-0062F6DC69A8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6393E4B-3A7D-4A32-9901-2ABFD7F8603F}" type="pres">
      <dgm:prSet presAssocID="{0AF52432-8EB1-42FD-909F-0080CC2F1337}" presName="parTxOnlySpace" presStyleCnt="0"/>
      <dgm:spPr/>
    </dgm:pt>
    <dgm:pt modelId="{E6381128-6DE9-4306-9231-088339CE787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05D4577-557D-4547-A748-34813B759508}" type="pres">
      <dgm:prSet presAssocID="{309FEACE-8ACD-4D15-8F36-4125C7183AA8}" presName="parTxOnlySpace" presStyleCnt="0"/>
      <dgm:spPr/>
    </dgm:pt>
    <dgm:pt modelId="{997EE246-3ECE-4EB0-AD42-6955953EDEB0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DF24114-4461-43D5-BBD7-62C67BF8DB65}" type="presOf" srcId="{9550DADF-F75D-4FF5-B055-17C65CBBA4E6}" destId="{01476EB5-B450-4D1F-8175-143F239F56F8}" srcOrd="0" destOrd="0" presId="urn:microsoft.com/office/officeart/2005/8/layout/chevron1"/>
    <dgm:cxn modelId="{1F0E071B-FB0B-45BC-BB03-67C371526CF3}" type="presOf" srcId="{FDA86D20-17F4-446D-A6BE-6C2C55C62026}" destId="{FBDC5C49-A206-439E-BCFB-64D12DEDE854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4E01AD3A-24D6-4382-94DB-D9E4C6B6A1D9}" type="presOf" srcId="{F414D227-39E9-4477-BD04-A4FC87D00196}" destId="{AAD89F5E-E399-46CB-A3EB-9AF49D0AEE06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C9BBA779-6F7B-4DFA-B107-752568A46EF8}" type="presOf" srcId="{3CF9C5CF-28C9-47AE-9590-ACC9BA1E2222}" destId="{7D5ACB6E-DEFE-47D8-A299-0062F6DC69A8}" srcOrd="0" destOrd="0" presId="urn:microsoft.com/office/officeart/2005/8/layout/chevron1"/>
    <dgm:cxn modelId="{F5924284-38F4-437A-9E68-BF54A0957127}" type="presOf" srcId="{F76E5A26-8FD6-44EC-8649-FF9276FF5E58}" destId="{997EE246-3ECE-4EB0-AD42-6955953EDEB0}" srcOrd="0" destOrd="0" presId="urn:microsoft.com/office/officeart/2005/8/layout/chevron1"/>
    <dgm:cxn modelId="{4B03B1D5-0114-4A1E-95D8-579395B32F0D}" type="presOf" srcId="{E0373831-BBA3-449D-AE33-590EBEC5BBF6}" destId="{E6381128-6DE9-4306-9231-088339CE7873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58EE79FA-888C-447D-B8A3-8EF82A295BCC}" type="presOf" srcId="{A76101AD-2D46-425A-BFE8-7912C47C0E05}" destId="{9EBA5869-14AC-468B-B376-CCBD2C7D009F}" srcOrd="0" destOrd="0" presId="urn:microsoft.com/office/officeart/2005/8/layout/chevron1"/>
    <dgm:cxn modelId="{8529D471-763E-4B47-9E79-D8CD898C4324}" type="presParOf" srcId="{9EBA5869-14AC-468B-B376-CCBD2C7D009F}" destId="{FBDC5C49-A206-439E-BCFB-64D12DEDE854}" srcOrd="0" destOrd="0" presId="urn:microsoft.com/office/officeart/2005/8/layout/chevron1"/>
    <dgm:cxn modelId="{51713977-DDD1-495B-84AA-8E127A08F854}" type="presParOf" srcId="{9EBA5869-14AC-468B-B376-CCBD2C7D009F}" destId="{7A90D515-793D-4AD4-B128-24C7AA9A0A3C}" srcOrd="1" destOrd="0" presId="urn:microsoft.com/office/officeart/2005/8/layout/chevron1"/>
    <dgm:cxn modelId="{2B6E3578-F11F-4527-9C9B-BE2769E30082}" type="presParOf" srcId="{9EBA5869-14AC-468B-B376-CCBD2C7D009F}" destId="{AAD89F5E-E399-46CB-A3EB-9AF49D0AEE06}" srcOrd="2" destOrd="0" presId="urn:microsoft.com/office/officeart/2005/8/layout/chevron1"/>
    <dgm:cxn modelId="{6B4ED0C4-137D-42F6-AE16-D2CAF65295C3}" type="presParOf" srcId="{9EBA5869-14AC-468B-B376-CCBD2C7D009F}" destId="{A88DCB5C-9E2E-49D3-86AA-7E2479381D14}" srcOrd="3" destOrd="0" presId="urn:microsoft.com/office/officeart/2005/8/layout/chevron1"/>
    <dgm:cxn modelId="{A5558769-1609-4444-89D8-A11B6428E3A7}" type="presParOf" srcId="{9EBA5869-14AC-468B-B376-CCBD2C7D009F}" destId="{01476EB5-B450-4D1F-8175-143F239F56F8}" srcOrd="4" destOrd="0" presId="urn:microsoft.com/office/officeart/2005/8/layout/chevron1"/>
    <dgm:cxn modelId="{042672CB-0159-4E83-8AD7-EB30D884F8C1}" type="presParOf" srcId="{9EBA5869-14AC-468B-B376-CCBD2C7D009F}" destId="{3080118B-865A-426E-93AF-12F07143C15D}" srcOrd="5" destOrd="0" presId="urn:microsoft.com/office/officeart/2005/8/layout/chevron1"/>
    <dgm:cxn modelId="{36A3763A-4054-4BD7-A509-DAFE4EB1E1E7}" type="presParOf" srcId="{9EBA5869-14AC-468B-B376-CCBD2C7D009F}" destId="{7D5ACB6E-DEFE-47D8-A299-0062F6DC69A8}" srcOrd="6" destOrd="0" presId="urn:microsoft.com/office/officeart/2005/8/layout/chevron1"/>
    <dgm:cxn modelId="{9AF20904-1219-4C66-9A69-0E728501EB1E}" type="presParOf" srcId="{9EBA5869-14AC-468B-B376-CCBD2C7D009F}" destId="{C6393E4B-3A7D-4A32-9901-2ABFD7F8603F}" srcOrd="7" destOrd="0" presId="urn:microsoft.com/office/officeart/2005/8/layout/chevron1"/>
    <dgm:cxn modelId="{D485FC53-8939-4231-8509-53CFDA925ED5}" type="presParOf" srcId="{9EBA5869-14AC-468B-B376-CCBD2C7D009F}" destId="{E6381128-6DE9-4306-9231-088339CE7873}" srcOrd="8" destOrd="0" presId="urn:microsoft.com/office/officeart/2005/8/layout/chevron1"/>
    <dgm:cxn modelId="{20AC492C-FC1C-456D-8881-94A16EC4BD2B}" type="presParOf" srcId="{9EBA5869-14AC-468B-B376-CCBD2C7D009F}" destId="{B05D4577-557D-4547-A748-34813B759508}" srcOrd="9" destOrd="0" presId="urn:microsoft.com/office/officeart/2005/8/layout/chevron1"/>
    <dgm:cxn modelId="{0D02BECD-9B2F-433A-BC20-848A9EA47635}" type="presParOf" srcId="{9EBA5869-14AC-468B-B376-CCBD2C7D009F}" destId="{997EE246-3ECE-4EB0-AD42-6955953EDEB0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53BF88-3E33-43EC-9628-212D7A03E99F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C00184F7-BDB3-4B3B-BC4D-1B75755E2326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0261B09-6C0B-4709-9F92-23E758DDC6A4}" type="pres">
      <dgm:prSet presAssocID="{FE552CDC-15CD-4AB7-82B9-6A7A41CC0139}" presName="parTxOnlySpace" presStyleCnt="0"/>
      <dgm:spPr/>
    </dgm:pt>
    <dgm:pt modelId="{EE01D404-3C16-40EB-8A6B-2E638B2F975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5FE422A3-D740-467A-88EF-39077A1A6F6E}" type="pres">
      <dgm:prSet presAssocID="{40455108-668E-436F-B480-EDAAB8FF2550}" presName="parTxOnlySpace" presStyleCnt="0"/>
      <dgm:spPr/>
    </dgm:pt>
    <dgm:pt modelId="{2247FF19-0B72-49D0-9A3F-57C525D61A2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F055F7AD-8F07-4F74-BB59-A761B05E309A}" type="pres">
      <dgm:prSet presAssocID="{5FC1928F-BEFC-4FD3-AE82-382631B696BD}" presName="parTxOnlySpace" presStyleCnt="0"/>
      <dgm:spPr/>
    </dgm:pt>
    <dgm:pt modelId="{76EB3937-5B7F-4750-8F1F-92641B226EC7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4CB4D7-6728-48E5-8E28-1C5EF0137440}" type="pres">
      <dgm:prSet presAssocID="{0AF52432-8EB1-42FD-909F-0080CC2F1337}" presName="parTxOnlySpace" presStyleCnt="0"/>
      <dgm:spPr/>
    </dgm:pt>
    <dgm:pt modelId="{691A2FB2-5CDE-4EAB-B812-55008ACDA34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BFFC2DC-82D0-4943-8D96-F7AB595F8D4B}" type="pres">
      <dgm:prSet presAssocID="{309FEACE-8ACD-4D15-8F36-4125C7183AA8}" presName="parTxOnlySpace" presStyleCnt="0"/>
      <dgm:spPr/>
    </dgm:pt>
    <dgm:pt modelId="{5CDCE32D-82A1-4611-B6CB-2DCD38CCD303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45C6AD21-4002-4B8A-9020-4F9784D4BF73}" type="presOf" srcId="{3CF9C5CF-28C9-47AE-9590-ACC9BA1E2222}" destId="{76EB3937-5B7F-4750-8F1F-92641B226EC7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7705AA65-4473-4D84-A970-334A4DD20EC6}" type="presOf" srcId="{F76E5A26-8FD6-44EC-8649-FF9276FF5E58}" destId="{5CDCE32D-82A1-4611-B6CB-2DCD38CCD30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2441A153-0190-4C49-8CD5-793EB61E897C}" type="presOf" srcId="{A76101AD-2D46-425A-BFE8-7912C47C0E05}" destId="{0A53BF88-3E33-43EC-9628-212D7A03E99F}" srcOrd="0" destOrd="0" presId="urn:microsoft.com/office/officeart/2005/8/layout/chevron1"/>
    <dgm:cxn modelId="{204F7674-28F9-4886-B314-961BDEEDD857}" type="presOf" srcId="{FDA86D20-17F4-446D-A6BE-6C2C55C62026}" destId="{C00184F7-BDB3-4B3B-BC4D-1B75755E2326}" srcOrd="0" destOrd="0" presId="urn:microsoft.com/office/officeart/2005/8/layout/chevron1"/>
    <dgm:cxn modelId="{31C6AB58-54C6-45AD-B264-F757A391FBD4}" type="presOf" srcId="{E0373831-BBA3-449D-AE33-590EBEC5BBF6}" destId="{691A2FB2-5CDE-4EAB-B812-55008ACDA34D}" srcOrd="0" destOrd="0" presId="urn:microsoft.com/office/officeart/2005/8/layout/chevron1"/>
    <dgm:cxn modelId="{B3DDB3CE-19F0-4D6A-894B-856850CBC4AE}" type="presOf" srcId="{9550DADF-F75D-4FF5-B055-17C65CBBA4E6}" destId="{2247FF19-0B72-49D0-9A3F-57C525D61A26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37FB10F0-B87E-4E8B-A811-685FEB2255FC}" type="presOf" srcId="{F414D227-39E9-4477-BD04-A4FC87D00196}" destId="{EE01D404-3C16-40EB-8A6B-2E638B2F975F}" srcOrd="0" destOrd="0" presId="urn:microsoft.com/office/officeart/2005/8/layout/chevron1"/>
    <dgm:cxn modelId="{B6BD33A2-CCEE-4DA2-9121-89C7D4D08C15}" type="presParOf" srcId="{0A53BF88-3E33-43EC-9628-212D7A03E99F}" destId="{C00184F7-BDB3-4B3B-BC4D-1B75755E2326}" srcOrd="0" destOrd="0" presId="urn:microsoft.com/office/officeart/2005/8/layout/chevron1"/>
    <dgm:cxn modelId="{06E0CCAA-4692-4EF1-95E8-97AF9EA6CF76}" type="presParOf" srcId="{0A53BF88-3E33-43EC-9628-212D7A03E99F}" destId="{70261B09-6C0B-4709-9F92-23E758DDC6A4}" srcOrd="1" destOrd="0" presId="urn:microsoft.com/office/officeart/2005/8/layout/chevron1"/>
    <dgm:cxn modelId="{8033C445-E3EF-47BA-B201-81970ADE2071}" type="presParOf" srcId="{0A53BF88-3E33-43EC-9628-212D7A03E99F}" destId="{EE01D404-3C16-40EB-8A6B-2E638B2F975F}" srcOrd="2" destOrd="0" presId="urn:microsoft.com/office/officeart/2005/8/layout/chevron1"/>
    <dgm:cxn modelId="{5C7A76FB-BE1F-435C-8BB2-7313EDEBF871}" type="presParOf" srcId="{0A53BF88-3E33-43EC-9628-212D7A03E99F}" destId="{5FE422A3-D740-467A-88EF-39077A1A6F6E}" srcOrd="3" destOrd="0" presId="urn:microsoft.com/office/officeart/2005/8/layout/chevron1"/>
    <dgm:cxn modelId="{D6B0650A-0683-4815-B162-373FC4EADBD5}" type="presParOf" srcId="{0A53BF88-3E33-43EC-9628-212D7A03E99F}" destId="{2247FF19-0B72-49D0-9A3F-57C525D61A26}" srcOrd="4" destOrd="0" presId="urn:microsoft.com/office/officeart/2005/8/layout/chevron1"/>
    <dgm:cxn modelId="{D48AD00F-7339-4C09-B0C5-F08D22D204CC}" type="presParOf" srcId="{0A53BF88-3E33-43EC-9628-212D7A03E99F}" destId="{F055F7AD-8F07-4F74-BB59-A761B05E309A}" srcOrd="5" destOrd="0" presId="urn:microsoft.com/office/officeart/2005/8/layout/chevron1"/>
    <dgm:cxn modelId="{811FDD9B-C19A-4558-8336-7AA34E9D057C}" type="presParOf" srcId="{0A53BF88-3E33-43EC-9628-212D7A03E99F}" destId="{76EB3937-5B7F-4750-8F1F-92641B226EC7}" srcOrd="6" destOrd="0" presId="urn:microsoft.com/office/officeart/2005/8/layout/chevron1"/>
    <dgm:cxn modelId="{DB0116D9-6AA1-40C8-B1D6-A4E3F8A4E7E2}" type="presParOf" srcId="{0A53BF88-3E33-43EC-9628-212D7A03E99F}" destId="{D54CB4D7-6728-48E5-8E28-1C5EF0137440}" srcOrd="7" destOrd="0" presId="urn:microsoft.com/office/officeart/2005/8/layout/chevron1"/>
    <dgm:cxn modelId="{978B8A33-C223-44EC-84DC-CE095D42B3C0}" type="presParOf" srcId="{0A53BF88-3E33-43EC-9628-212D7A03E99F}" destId="{691A2FB2-5CDE-4EAB-B812-55008ACDA34D}" srcOrd="8" destOrd="0" presId="urn:microsoft.com/office/officeart/2005/8/layout/chevron1"/>
    <dgm:cxn modelId="{0BBC18AA-A54D-47E0-99E4-4ADB1C8A46C6}" type="presParOf" srcId="{0A53BF88-3E33-43EC-9628-212D7A03E99F}" destId="{5BFFC2DC-82D0-4943-8D96-F7AB595F8D4B}" srcOrd="9" destOrd="0" presId="urn:microsoft.com/office/officeart/2005/8/layout/chevron1"/>
    <dgm:cxn modelId="{341A20D0-BE81-4033-81E7-F162446711D1}" type="presParOf" srcId="{0A53BF88-3E33-43EC-9628-212D7A03E99F}" destId="{5CDCE32D-82A1-4611-B6CB-2DCD38CCD303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D897A3A4-DFD7-4878-BD2B-7849E85D912C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EDB0DB7F-8B9B-4C7D-B4B5-394285173C0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39CD7348-03CF-4F62-A98D-7895F9C7449A}" type="pres">
      <dgm:prSet presAssocID="{FE552CDC-15CD-4AB7-82B9-6A7A41CC0139}" presName="parTxOnlySpace" presStyleCnt="0"/>
      <dgm:spPr/>
    </dgm:pt>
    <dgm:pt modelId="{80EDD6BC-4DA7-4A50-8D9E-E97F555927E0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F85B872-BDF4-4BD8-B38E-F94479F575BD}" type="pres">
      <dgm:prSet presAssocID="{40455108-668E-436F-B480-EDAAB8FF2550}" presName="parTxOnlySpace" presStyleCnt="0"/>
      <dgm:spPr/>
    </dgm:pt>
    <dgm:pt modelId="{B40BE123-FA00-4893-9326-129AFA819D36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074AB85-E3C7-4FDF-8C2F-F0C35F82E1E5}" type="pres">
      <dgm:prSet presAssocID="{5FC1928F-BEFC-4FD3-AE82-382631B696BD}" presName="parTxOnlySpace" presStyleCnt="0"/>
      <dgm:spPr/>
    </dgm:pt>
    <dgm:pt modelId="{899EC517-0886-40E6-AD36-B5CADA62F699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A33B701-4325-4C14-A960-D861C4F362B7}" type="pres">
      <dgm:prSet presAssocID="{0AF52432-8EB1-42FD-909F-0080CC2F1337}" presName="parTxOnlySpace" presStyleCnt="0"/>
      <dgm:spPr/>
    </dgm:pt>
    <dgm:pt modelId="{54C2DB89-5328-4DC5-9961-C548705E2D63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C9A5EAC-5BA7-44D3-8D71-BC0BE3F516BB}" type="pres">
      <dgm:prSet presAssocID="{309FEACE-8ACD-4D15-8F36-4125C7183AA8}" presName="parTxOnlySpace" presStyleCnt="0"/>
      <dgm:spPr/>
    </dgm:pt>
    <dgm:pt modelId="{59C95AB5-C17F-475D-B06F-912C537EE271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C978D05-D3FC-403C-99CD-4A70868B5B1B}" type="presOf" srcId="{A76101AD-2D46-425A-BFE8-7912C47C0E05}" destId="{D897A3A4-DFD7-4878-BD2B-7849E85D912C}" srcOrd="0" destOrd="0" presId="urn:microsoft.com/office/officeart/2005/8/layout/chevron1"/>
    <dgm:cxn modelId="{DF13C714-3EBB-4F2A-A231-120B94E58A01}" type="presOf" srcId="{3CF9C5CF-28C9-47AE-9590-ACC9BA1E2222}" destId="{899EC517-0886-40E6-AD36-B5CADA62F699}" srcOrd="0" destOrd="0" presId="urn:microsoft.com/office/officeart/2005/8/layout/chevron1"/>
    <dgm:cxn modelId="{37D00F1A-1783-4802-9283-02A3FCD97396}" type="presOf" srcId="{FDA86D20-17F4-446D-A6BE-6C2C55C62026}" destId="{EDB0DB7F-8B9B-4C7D-B4B5-394285173C0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0440CC2D-DF72-4995-8824-FB2A20797EC5}" type="presOf" srcId="{9550DADF-F75D-4FF5-B055-17C65CBBA4E6}" destId="{B40BE123-FA00-4893-9326-129AFA819D36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873BB75B-5057-4419-9A03-FBE8D772D749}" type="presOf" srcId="{E0373831-BBA3-449D-AE33-590EBEC5BBF6}" destId="{54C2DB89-5328-4DC5-9961-C548705E2D63}" srcOrd="0" destOrd="0" presId="urn:microsoft.com/office/officeart/2005/8/layout/chevron1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9B8878A9-D9A0-45EE-986F-B2B19C3091A3}" type="presOf" srcId="{F76E5A26-8FD6-44EC-8649-FF9276FF5E58}" destId="{59C95AB5-C17F-475D-B06F-912C537EE271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E507B8F8-C61B-4529-A97F-6D2C2C0A24E1}" type="presOf" srcId="{F414D227-39E9-4477-BD04-A4FC87D00196}" destId="{80EDD6BC-4DA7-4A50-8D9E-E97F555927E0}" srcOrd="0" destOrd="0" presId="urn:microsoft.com/office/officeart/2005/8/layout/chevron1"/>
    <dgm:cxn modelId="{B751108B-43FB-415D-BAF6-3361BD61ECAB}" type="presParOf" srcId="{D897A3A4-DFD7-4878-BD2B-7849E85D912C}" destId="{EDB0DB7F-8B9B-4C7D-B4B5-394285173C05}" srcOrd="0" destOrd="0" presId="urn:microsoft.com/office/officeart/2005/8/layout/chevron1"/>
    <dgm:cxn modelId="{E2B53513-D09C-4F9B-9F20-45DCF780E26B}" type="presParOf" srcId="{D897A3A4-DFD7-4878-BD2B-7849E85D912C}" destId="{39CD7348-03CF-4F62-A98D-7895F9C7449A}" srcOrd="1" destOrd="0" presId="urn:microsoft.com/office/officeart/2005/8/layout/chevron1"/>
    <dgm:cxn modelId="{9ABF7A93-595F-45DC-AF82-AC70EEF0D9A4}" type="presParOf" srcId="{D897A3A4-DFD7-4878-BD2B-7849E85D912C}" destId="{80EDD6BC-4DA7-4A50-8D9E-E97F555927E0}" srcOrd="2" destOrd="0" presId="urn:microsoft.com/office/officeart/2005/8/layout/chevron1"/>
    <dgm:cxn modelId="{4F84FD8F-14A0-4F70-9684-B7333353DBD4}" type="presParOf" srcId="{D897A3A4-DFD7-4878-BD2B-7849E85D912C}" destId="{AF85B872-BDF4-4BD8-B38E-F94479F575BD}" srcOrd="3" destOrd="0" presId="urn:microsoft.com/office/officeart/2005/8/layout/chevron1"/>
    <dgm:cxn modelId="{82D96EF7-7EC2-4747-9BE5-44EE9B83F3A9}" type="presParOf" srcId="{D897A3A4-DFD7-4878-BD2B-7849E85D912C}" destId="{B40BE123-FA00-4893-9326-129AFA819D36}" srcOrd="4" destOrd="0" presId="urn:microsoft.com/office/officeart/2005/8/layout/chevron1"/>
    <dgm:cxn modelId="{5EB43FD3-86DA-45B6-80E6-8BA3C1C3950F}" type="presParOf" srcId="{D897A3A4-DFD7-4878-BD2B-7849E85D912C}" destId="{4074AB85-E3C7-4FDF-8C2F-F0C35F82E1E5}" srcOrd="5" destOrd="0" presId="urn:microsoft.com/office/officeart/2005/8/layout/chevron1"/>
    <dgm:cxn modelId="{D565939E-6F52-4023-A7BF-E3A6FFCAEBAA}" type="presParOf" srcId="{D897A3A4-DFD7-4878-BD2B-7849E85D912C}" destId="{899EC517-0886-40E6-AD36-B5CADA62F699}" srcOrd="6" destOrd="0" presId="urn:microsoft.com/office/officeart/2005/8/layout/chevron1"/>
    <dgm:cxn modelId="{95CEEF34-2896-43F3-A732-154DA4D0C914}" type="presParOf" srcId="{D897A3A4-DFD7-4878-BD2B-7849E85D912C}" destId="{BA33B701-4325-4C14-A960-D861C4F362B7}" srcOrd="7" destOrd="0" presId="urn:microsoft.com/office/officeart/2005/8/layout/chevron1"/>
    <dgm:cxn modelId="{E89A87FA-2D7E-4C1F-90E7-A3D4ADE2AC1D}" type="presParOf" srcId="{D897A3A4-DFD7-4878-BD2B-7849E85D912C}" destId="{54C2DB89-5328-4DC5-9961-C548705E2D63}" srcOrd="8" destOrd="0" presId="urn:microsoft.com/office/officeart/2005/8/layout/chevron1"/>
    <dgm:cxn modelId="{FBCEFB87-6B20-4981-A492-92E480244F84}" type="presParOf" srcId="{D897A3A4-DFD7-4878-BD2B-7849E85D912C}" destId="{CC9A5EAC-5BA7-44D3-8D71-BC0BE3F516BB}" srcOrd="9" destOrd="0" presId="urn:microsoft.com/office/officeart/2005/8/layout/chevron1"/>
    <dgm:cxn modelId="{497BB72E-7AF9-4B8C-9B84-B25A7C7E6101}" type="presParOf" srcId="{D897A3A4-DFD7-4878-BD2B-7849E85D912C}" destId="{59C95AB5-C17F-475D-B06F-912C537EE271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160186C-C461-4601-A388-534D44CB32C3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2AE47368-2D26-4706-A4DA-63E6032D5E50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7348D9-1C6E-45BA-AB39-D944FA503AD3}" type="pres">
      <dgm:prSet presAssocID="{FE552CDC-15CD-4AB7-82B9-6A7A41CC0139}" presName="parTxOnlySpace" presStyleCnt="0"/>
      <dgm:spPr/>
    </dgm:pt>
    <dgm:pt modelId="{83783AFF-5F0E-4AAF-979B-964FC1BE847F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AFA8059-5403-4020-8CAA-66A3CE24C7EB}" type="pres">
      <dgm:prSet presAssocID="{40455108-668E-436F-B480-EDAAB8FF2550}" presName="parTxOnlySpace" presStyleCnt="0"/>
      <dgm:spPr/>
    </dgm:pt>
    <dgm:pt modelId="{9CF562A1-7F8B-4A23-BC58-2885C4D1D74C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8AE1821-E9CA-4A8E-86E2-54B9DEA52BEE}" type="pres">
      <dgm:prSet presAssocID="{5FC1928F-BEFC-4FD3-AE82-382631B696BD}" presName="parTxOnlySpace" presStyleCnt="0"/>
      <dgm:spPr/>
    </dgm:pt>
    <dgm:pt modelId="{5F541D19-0D57-4072-8FFE-8BE821C03640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534E9D83-3204-4A3C-8F26-CD42B9EBD527}" type="pres">
      <dgm:prSet presAssocID="{0AF52432-8EB1-42FD-909F-0080CC2F1337}" presName="parTxOnlySpace" presStyleCnt="0"/>
      <dgm:spPr/>
    </dgm:pt>
    <dgm:pt modelId="{648134E0-FE2F-4434-8947-A1CB50785549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4912719-9F16-4A1C-B5EF-9987A246B82E}" type="pres">
      <dgm:prSet presAssocID="{309FEACE-8ACD-4D15-8F36-4125C7183AA8}" presName="parTxOnlySpace" presStyleCnt="0"/>
      <dgm:spPr/>
    </dgm:pt>
    <dgm:pt modelId="{6FB67260-5F0B-4240-808C-919E419CC17C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6FDDF0C-3A6F-473B-A4B7-EDC54D6F5036}" type="presOf" srcId="{FDA86D20-17F4-446D-A6BE-6C2C55C62026}" destId="{2AE47368-2D26-4706-A4DA-63E6032D5E50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CE4B0933-26EC-4798-8AA0-536DA4EE90E5}" type="presOf" srcId="{F76E5A26-8FD6-44EC-8649-FF9276FF5E58}" destId="{6FB67260-5F0B-4240-808C-919E419CC17C}" srcOrd="0" destOrd="0" presId="urn:microsoft.com/office/officeart/2005/8/layout/chevron1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905E3F45-14E6-411B-8AF2-379D0CD8E08A}" type="presOf" srcId="{A76101AD-2D46-425A-BFE8-7912C47C0E05}" destId="{0160186C-C461-4601-A388-534D44CB32C3}" srcOrd="0" destOrd="0" presId="urn:microsoft.com/office/officeart/2005/8/layout/chevron1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6E1B679D-A480-4BDE-8030-213A0531D0ED}" type="presOf" srcId="{3CF9C5CF-28C9-47AE-9590-ACC9BA1E2222}" destId="{5F541D19-0D57-4072-8FFE-8BE821C03640}" srcOrd="0" destOrd="0" presId="urn:microsoft.com/office/officeart/2005/8/layout/chevron1"/>
    <dgm:cxn modelId="{D0B36EAE-3C43-4298-962D-FB5AFA973A03}" type="presOf" srcId="{9550DADF-F75D-4FF5-B055-17C65CBBA4E6}" destId="{9CF562A1-7F8B-4A23-BC58-2885C4D1D74C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F86FE2F5-3F32-4499-B526-760174AE7351}" type="presOf" srcId="{F414D227-39E9-4477-BD04-A4FC87D00196}" destId="{83783AFF-5F0E-4AAF-979B-964FC1BE847F}" srcOrd="0" destOrd="0" presId="urn:microsoft.com/office/officeart/2005/8/layout/chevron1"/>
    <dgm:cxn modelId="{227CC8FB-ABDA-4B7F-B1D7-5E4780A4CBB6}" type="presOf" srcId="{E0373831-BBA3-449D-AE33-590EBEC5BBF6}" destId="{648134E0-FE2F-4434-8947-A1CB50785549}" srcOrd="0" destOrd="0" presId="urn:microsoft.com/office/officeart/2005/8/layout/chevron1"/>
    <dgm:cxn modelId="{066D847B-C454-4CCD-94D9-2640B1DBD036}" type="presParOf" srcId="{0160186C-C461-4601-A388-534D44CB32C3}" destId="{2AE47368-2D26-4706-A4DA-63E6032D5E50}" srcOrd="0" destOrd="0" presId="urn:microsoft.com/office/officeart/2005/8/layout/chevron1"/>
    <dgm:cxn modelId="{3A3D16C8-4E7D-4CA1-8BF5-C8C19CD62278}" type="presParOf" srcId="{0160186C-C461-4601-A388-534D44CB32C3}" destId="{F07348D9-1C6E-45BA-AB39-D944FA503AD3}" srcOrd="1" destOrd="0" presId="urn:microsoft.com/office/officeart/2005/8/layout/chevron1"/>
    <dgm:cxn modelId="{F69425A0-F408-48E9-941C-410A972DDE3D}" type="presParOf" srcId="{0160186C-C461-4601-A388-534D44CB32C3}" destId="{83783AFF-5F0E-4AAF-979B-964FC1BE847F}" srcOrd="2" destOrd="0" presId="urn:microsoft.com/office/officeart/2005/8/layout/chevron1"/>
    <dgm:cxn modelId="{BBEFADCD-B10A-412C-A0D0-EF793F519F50}" type="presParOf" srcId="{0160186C-C461-4601-A388-534D44CB32C3}" destId="{8AFA8059-5403-4020-8CAA-66A3CE24C7EB}" srcOrd="3" destOrd="0" presId="urn:microsoft.com/office/officeart/2005/8/layout/chevron1"/>
    <dgm:cxn modelId="{3379AD82-E8DB-4006-A783-B0910AA51CC4}" type="presParOf" srcId="{0160186C-C461-4601-A388-534D44CB32C3}" destId="{9CF562A1-7F8B-4A23-BC58-2885C4D1D74C}" srcOrd="4" destOrd="0" presId="urn:microsoft.com/office/officeart/2005/8/layout/chevron1"/>
    <dgm:cxn modelId="{DE36FD88-C31F-4FDE-9CE1-D1BAFF76157D}" type="presParOf" srcId="{0160186C-C461-4601-A388-534D44CB32C3}" destId="{B8AE1821-E9CA-4A8E-86E2-54B9DEA52BEE}" srcOrd="5" destOrd="0" presId="urn:microsoft.com/office/officeart/2005/8/layout/chevron1"/>
    <dgm:cxn modelId="{23BAAC21-7C27-4900-8D07-8B8434E73539}" type="presParOf" srcId="{0160186C-C461-4601-A388-534D44CB32C3}" destId="{5F541D19-0D57-4072-8FFE-8BE821C03640}" srcOrd="6" destOrd="0" presId="urn:microsoft.com/office/officeart/2005/8/layout/chevron1"/>
    <dgm:cxn modelId="{0E43D4B6-60A0-4DD1-B75E-F91CCAC90189}" type="presParOf" srcId="{0160186C-C461-4601-A388-534D44CB32C3}" destId="{534E9D83-3204-4A3C-8F26-CD42B9EBD527}" srcOrd="7" destOrd="0" presId="urn:microsoft.com/office/officeart/2005/8/layout/chevron1"/>
    <dgm:cxn modelId="{7A1AFC25-2A08-4ECD-8E64-B3915E4B7575}" type="presParOf" srcId="{0160186C-C461-4601-A388-534D44CB32C3}" destId="{648134E0-FE2F-4434-8947-A1CB50785549}" srcOrd="8" destOrd="0" presId="urn:microsoft.com/office/officeart/2005/8/layout/chevron1"/>
    <dgm:cxn modelId="{FC72BF98-22F0-41FF-A1EF-F5C073A7238E}" type="presParOf" srcId="{0160186C-C461-4601-A388-534D44CB32C3}" destId="{84912719-9F16-4A1C-B5EF-9987A246B82E}" srcOrd="9" destOrd="0" presId="urn:microsoft.com/office/officeart/2005/8/layout/chevron1"/>
    <dgm:cxn modelId="{85CE04F5-3A41-462B-A148-383F97425777}" type="presParOf" srcId="{0160186C-C461-4601-A388-534D44CB32C3}" destId="{6FB67260-5F0B-4240-808C-919E419CC17C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6101AD-2D46-425A-BFE8-7912C47C0E05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 phldr="1"/>
      <dgm:spPr/>
    </dgm:pt>
    <dgm:pt modelId="{FDA86D20-17F4-446D-A6BE-6C2C55C6202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gm:t>
    </dgm:pt>
    <dgm:pt modelId="{12C53785-4361-4A68-96C6-0D14F256E4F1}" type="par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E552CDC-15CD-4AB7-82B9-6A7A41CC0139}" type="sibTrans" cxnId="{E4948063-56C9-4064-8F9B-0A522DA7D887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414D227-39E9-4477-BD04-A4FC87D0019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gm:t>
    </dgm:pt>
    <dgm:pt modelId="{FE49F94F-BFC3-4B7B-B177-D9A283F898C2}" type="par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0455108-668E-436F-B480-EDAAB8FF2550}" type="sibTrans" cxnId="{60B938E7-5472-43B8-B0B3-92A833487D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CF9C5CF-28C9-47AE-9590-ACC9BA1E2222}">
      <dgm:prSet phldrT="[文字]" custT="1"/>
      <dgm:spPr/>
      <dgm:t>
        <a:bodyPr/>
        <a:lstStyle/>
        <a:p>
          <a:r>
            <a:rPr lang="zh-TW" altLang="en-US" sz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4650C21-ED82-4310-AA86-719C8E821E11}" type="par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0AF52432-8EB1-42FD-909F-0080CC2F1337}" type="sibTrans" cxnId="{DB9A1569-9BB3-4B56-B26F-211728D2C2CA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E0373831-BBA3-449D-AE33-590EBEC5BBF6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8006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gm:t>
    </dgm:pt>
    <dgm:pt modelId="{5255A5B7-7556-46D7-ACBF-7DD54D6F772F}" type="par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309FEACE-8ACD-4D15-8F36-4125C7183AA8}" type="sibTrans" cxnId="{3430B6DA-A7C6-48F7-A6DB-18BA2331CE10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F76E5A26-8FD6-44EC-8649-FF9276FF5E58}">
      <dgm:prSet phldrT="[文字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rgbClr val="CCCCFF"/>
        </a:solidFill>
        <a:ln/>
      </dgm:spPr>
      <dgm:t>
        <a:bodyPr spcFirstLastPara="0" vert="horz" wrap="square" lIns="64008" tIns="32004" rIns="16002" bIns="3200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gm:t>
    </dgm:pt>
    <dgm:pt modelId="{79CA5D8D-D846-4B94-A70B-14132D6C8CF5}" type="par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879D90C9-9EB3-4A05-A6F7-6EA09EE9C7BF}" type="sibTrans" cxnId="{EE17D825-01E5-4455-9112-9BE7151B4C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9550DADF-F75D-4FF5-B055-17C65CBBA4E6}">
      <dgm:prSet phldrT="[文字]" custT="1"/>
      <dgm:spPr/>
      <dgm:t>
        <a:bodyPr/>
        <a:lstStyle/>
        <a:p>
          <a:r>
            <a:rPr lang="zh-TW" altLang="en-US" sz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gm:t>
    </dgm:pt>
    <dgm:pt modelId="{5FC1928F-BEFC-4FD3-AE82-382631B696BD}" type="sib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4B4DE6DB-2B1A-4E01-897E-CF57FCD49AAA}" type="parTrans" cxnId="{23043734-B585-4510-BBBC-F2830189127F}">
      <dgm:prSet/>
      <dgm:spPr/>
      <dgm:t>
        <a:bodyPr/>
        <a:lstStyle/>
        <a:p>
          <a:endParaRPr lang="zh-TW" altLang="en-US" sz="1200" baseline="0">
            <a:latin typeface="Calibri" panose="020F0502020204030204" pitchFamily="34" charset="0"/>
            <a:ea typeface="微軟正黑體" panose="020B0604030504040204" pitchFamily="34" charset="-120"/>
          </a:endParaRPr>
        </a:p>
      </dgm:t>
    </dgm:pt>
    <dgm:pt modelId="{CEDBBD13-A065-4F1D-BD3B-CF5B07D8FB0D}" type="pres">
      <dgm:prSet presAssocID="{A76101AD-2D46-425A-BFE8-7912C47C0E05}" presName="Name0" presStyleCnt="0">
        <dgm:presLayoutVars>
          <dgm:dir/>
          <dgm:animLvl val="lvl"/>
          <dgm:resizeHandles val="exact"/>
        </dgm:presLayoutVars>
      </dgm:prSet>
      <dgm:spPr/>
    </dgm:pt>
    <dgm:pt modelId="{1E4C26CB-39D7-4D80-9E23-2C027E61EA45}" type="pres">
      <dgm:prSet presAssocID="{FDA86D20-17F4-446D-A6BE-6C2C55C6202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57B2010-F9A6-4C98-869D-2181789B2044}" type="pres">
      <dgm:prSet presAssocID="{FE552CDC-15CD-4AB7-82B9-6A7A41CC0139}" presName="parTxOnlySpace" presStyleCnt="0"/>
      <dgm:spPr/>
    </dgm:pt>
    <dgm:pt modelId="{844277FD-00F4-48FD-88BA-30A1EA1D1F75}" type="pres">
      <dgm:prSet presAssocID="{F414D227-39E9-4477-BD04-A4FC87D0019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0927589B-C3C6-4D69-A455-1834744AAB51}" type="pres">
      <dgm:prSet presAssocID="{40455108-668E-436F-B480-EDAAB8FF2550}" presName="parTxOnlySpace" presStyleCnt="0"/>
      <dgm:spPr/>
    </dgm:pt>
    <dgm:pt modelId="{67C54913-DCC2-4F4B-B30F-DFA8281331A9}" type="pres">
      <dgm:prSet presAssocID="{9550DADF-F75D-4FF5-B055-17C65CBBA4E6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E024784-E9C6-4838-B474-A033000845E9}" type="pres">
      <dgm:prSet presAssocID="{5FC1928F-BEFC-4FD3-AE82-382631B696BD}" presName="parTxOnlySpace" presStyleCnt="0"/>
      <dgm:spPr/>
    </dgm:pt>
    <dgm:pt modelId="{E9EC00D1-1685-4882-A50B-E943AFC475BC}" type="pres">
      <dgm:prSet presAssocID="{3CF9C5CF-28C9-47AE-9590-ACC9BA1E2222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F6E8D1B-8C55-4159-ABC0-C4B4ADF33065}" type="pres">
      <dgm:prSet presAssocID="{0AF52432-8EB1-42FD-909F-0080CC2F1337}" presName="parTxOnlySpace" presStyleCnt="0"/>
      <dgm:spPr/>
    </dgm:pt>
    <dgm:pt modelId="{6BAFCCD7-F292-4AC9-BDDD-B8A90A17209D}" type="pres">
      <dgm:prSet presAssocID="{E0373831-BBA3-449D-AE33-590EBEC5BBF6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9F0ED5F8-7F10-4968-983C-A52804B4E6DD}" type="pres">
      <dgm:prSet presAssocID="{309FEACE-8ACD-4D15-8F36-4125C7183AA8}" presName="parTxOnlySpace" presStyleCnt="0"/>
      <dgm:spPr/>
    </dgm:pt>
    <dgm:pt modelId="{EFFCB272-6A7C-441A-9DB7-685F55B5FA18}" type="pres">
      <dgm:prSet presAssocID="{F76E5A26-8FD6-44EC-8649-FF9276FF5E5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409940D-AD2F-4596-9059-6078D56EC02B}" type="presOf" srcId="{F414D227-39E9-4477-BD04-A4FC87D00196}" destId="{844277FD-00F4-48FD-88BA-30A1EA1D1F75}" srcOrd="0" destOrd="0" presId="urn:microsoft.com/office/officeart/2005/8/layout/chevron1"/>
    <dgm:cxn modelId="{EE17D825-01E5-4455-9112-9BE7151B4C7F}" srcId="{A76101AD-2D46-425A-BFE8-7912C47C0E05}" destId="{F76E5A26-8FD6-44EC-8649-FF9276FF5E58}" srcOrd="5" destOrd="0" parTransId="{79CA5D8D-D846-4B94-A70B-14132D6C8CF5}" sibTransId="{879D90C9-9EB3-4A05-A6F7-6EA09EE9C7BF}"/>
    <dgm:cxn modelId="{23043734-B585-4510-BBBC-F2830189127F}" srcId="{A76101AD-2D46-425A-BFE8-7912C47C0E05}" destId="{9550DADF-F75D-4FF5-B055-17C65CBBA4E6}" srcOrd="2" destOrd="0" parTransId="{4B4DE6DB-2B1A-4E01-897E-CF57FCD49AAA}" sibTransId="{5FC1928F-BEFC-4FD3-AE82-382631B696BD}"/>
    <dgm:cxn modelId="{E4948063-56C9-4064-8F9B-0A522DA7D887}" srcId="{A76101AD-2D46-425A-BFE8-7912C47C0E05}" destId="{FDA86D20-17F4-446D-A6BE-6C2C55C62026}" srcOrd="0" destOrd="0" parTransId="{12C53785-4361-4A68-96C6-0D14F256E4F1}" sibTransId="{FE552CDC-15CD-4AB7-82B9-6A7A41CC0139}"/>
    <dgm:cxn modelId="{DB9A1569-9BB3-4B56-B26F-211728D2C2CA}" srcId="{A76101AD-2D46-425A-BFE8-7912C47C0E05}" destId="{3CF9C5CF-28C9-47AE-9590-ACC9BA1E2222}" srcOrd="3" destOrd="0" parTransId="{04650C21-ED82-4310-AA86-719C8E821E11}" sibTransId="{0AF52432-8EB1-42FD-909F-0080CC2F1337}"/>
    <dgm:cxn modelId="{51A9706A-7F69-498D-A2FE-4ED397A67C87}" type="presOf" srcId="{3CF9C5CF-28C9-47AE-9590-ACC9BA1E2222}" destId="{E9EC00D1-1685-4882-A50B-E943AFC475BC}" srcOrd="0" destOrd="0" presId="urn:microsoft.com/office/officeart/2005/8/layout/chevron1"/>
    <dgm:cxn modelId="{3B6B4C4B-CE7C-4946-85CF-3446B3D56439}" type="presOf" srcId="{E0373831-BBA3-449D-AE33-590EBEC5BBF6}" destId="{6BAFCCD7-F292-4AC9-BDDD-B8A90A17209D}" srcOrd="0" destOrd="0" presId="urn:microsoft.com/office/officeart/2005/8/layout/chevron1"/>
    <dgm:cxn modelId="{0C22666D-4AD1-4EB7-BEF0-3F49FCC976D4}" type="presOf" srcId="{9550DADF-F75D-4FF5-B055-17C65CBBA4E6}" destId="{67C54913-DCC2-4F4B-B30F-DFA8281331A9}" srcOrd="0" destOrd="0" presId="urn:microsoft.com/office/officeart/2005/8/layout/chevron1"/>
    <dgm:cxn modelId="{A7606C7B-7B3D-4DA1-AF15-5EE97CC1A22F}" type="presOf" srcId="{A76101AD-2D46-425A-BFE8-7912C47C0E05}" destId="{CEDBBD13-A065-4F1D-BD3B-CF5B07D8FB0D}" srcOrd="0" destOrd="0" presId="urn:microsoft.com/office/officeart/2005/8/layout/chevron1"/>
    <dgm:cxn modelId="{09BFCBCA-2764-4A15-A2CB-1AE0766EDE03}" type="presOf" srcId="{F76E5A26-8FD6-44EC-8649-FF9276FF5E58}" destId="{EFFCB272-6A7C-441A-9DB7-685F55B5FA18}" srcOrd="0" destOrd="0" presId="urn:microsoft.com/office/officeart/2005/8/layout/chevron1"/>
    <dgm:cxn modelId="{ACEB71CF-CABF-4D28-BE17-419B00653F1B}" type="presOf" srcId="{FDA86D20-17F4-446D-A6BE-6C2C55C62026}" destId="{1E4C26CB-39D7-4D80-9E23-2C027E61EA45}" srcOrd="0" destOrd="0" presId="urn:microsoft.com/office/officeart/2005/8/layout/chevron1"/>
    <dgm:cxn modelId="{3430B6DA-A7C6-48F7-A6DB-18BA2331CE10}" srcId="{A76101AD-2D46-425A-BFE8-7912C47C0E05}" destId="{E0373831-BBA3-449D-AE33-590EBEC5BBF6}" srcOrd="4" destOrd="0" parTransId="{5255A5B7-7556-46D7-ACBF-7DD54D6F772F}" sibTransId="{309FEACE-8ACD-4D15-8F36-4125C7183AA8}"/>
    <dgm:cxn modelId="{60B938E7-5472-43B8-B0B3-92A833487D10}" srcId="{A76101AD-2D46-425A-BFE8-7912C47C0E05}" destId="{F414D227-39E9-4477-BD04-A4FC87D00196}" srcOrd="1" destOrd="0" parTransId="{FE49F94F-BFC3-4B7B-B177-D9A283F898C2}" sibTransId="{40455108-668E-436F-B480-EDAAB8FF2550}"/>
    <dgm:cxn modelId="{66BCE988-9CE6-4EFF-AA35-030E4C77869D}" type="presParOf" srcId="{CEDBBD13-A065-4F1D-BD3B-CF5B07D8FB0D}" destId="{1E4C26CB-39D7-4D80-9E23-2C027E61EA45}" srcOrd="0" destOrd="0" presId="urn:microsoft.com/office/officeart/2005/8/layout/chevron1"/>
    <dgm:cxn modelId="{CD895A35-7B4A-4CFB-8287-68B894441800}" type="presParOf" srcId="{CEDBBD13-A065-4F1D-BD3B-CF5B07D8FB0D}" destId="{557B2010-F9A6-4C98-869D-2181789B2044}" srcOrd="1" destOrd="0" presId="urn:microsoft.com/office/officeart/2005/8/layout/chevron1"/>
    <dgm:cxn modelId="{161C3A06-A3F0-4F08-9364-5536A0F5C37D}" type="presParOf" srcId="{CEDBBD13-A065-4F1D-BD3B-CF5B07D8FB0D}" destId="{844277FD-00F4-48FD-88BA-30A1EA1D1F75}" srcOrd="2" destOrd="0" presId="urn:microsoft.com/office/officeart/2005/8/layout/chevron1"/>
    <dgm:cxn modelId="{81D3754F-F6E3-4C7F-9931-87E41A68B4BC}" type="presParOf" srcId="{CEDBBD13-A065-4F1D-BD3B-CF5B07D8FB0D}" destId="{0927589B-C3C6-4D69-A455-1834744AAB51}" srcOrd="3" destOrd="0" presId="urn:microsoft.com/office/officeart/2005/8/layout/chevron1"/>
    <dgm:cxn modelId="{2B018A2E-97A1-4E5F-8520-9B9BCAC99BEC}" type="presParOf" srcId="{CEDBBD13-A065-4F1D-BD3B-CF5B07D8FB0D}" destId="{67C54913-DCC2-4F4B-B30F-DFA8281331A9}" srcOrd="4" destOrd="0" presId="urn:microsoft.com/office/officeart/2005/8/layout/chevron1"/>
    <dgm:cxn modelId="{66FBDD91-6E41-4A5A-9522-EA4F2DC11F55}" type="presParOf" srcId="{CEDBBD13-A065-4F1D-BD3B-CF5B07D8FB0D}" destId="{7E024784-E9C6-4838-B474-A033000845E9}" srcOrd="5" destOrd="0" presId="urn:microsoft.com/office/officeart/2005/8/layout/chevron1"/>
    <dgm:cxn modelId="{93EA5A53-DAFE-43BA-8080-7705DE5804C8}" type="presParOf" srcId="{CEDBBD13-A065-4F1D-BD3B-CF5B07D8FB0D}" destId="{E9EC00D1-1685-4882-A50B-E943AFC475BC}" srcOrd="6" destOrd="0" presId="urn:microsoft.com/office/officeart/2005/8/layout/chevron1"/>
    <dgm:cxn modelId="{685EE6A1-360F-4E49-84EC-3ED4E9642829}" type="presParOf" srcId="{CEDBBD13-A065-4F1D-BD3B-CF5B07D8FB0D}" destId="{2F6E8D1B-8C55-4159-ABC0-C4B4ADF33065}" srcOrd="7" destOrd="0" presId="urn:microsoft.com/office/officeart/2005/8/layout/chevron1"/>
    <dgm:cxn modelId="{2A69F97B-F803-485E-9A3B-C0ED3704A06E}" type="presParOf" srcId="{CEDBBD13-A065-4F1D-BD3B-CF5B07D8FB0D}" destId="{6BAFCCD7-F292-4AC9-BDDD-B8A90A17209D}" srcOrd="8" destOrd="0" presId="urn:microsoft.com/office/officeart/2005/8/layout/chevron1"/>
    <dgm:cxn modelId="{86FF5D04-E295-4684-9ECC-48CE9E1686A1}" type="presParOf" srcId="{CEDBBD13-A065-4F1D-BD3B-CF5B07D8FB0D}" destId="{9F0ED5F8-7F10-4968-983C-A52804B4E6DD}" srcOrd="9" destOrd="0" presId="urn:microsoft.com/office/officeart/2005/8/layout/chevron1"/>
    <dgm:cxn modelId="{786A7BD4-2FAE-4150-B1BC-C61A5FD132D5}" type="presParOf" srcId="{CEDBBD13-A065-4F1D-BD3B-CF5B07D8FB0D}" destId="{EFFCB272-6A7C-441A-9DB7-685F55B5FA18}" srcOrd="10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0459F-B327-486D-BCB2-8D020A551C37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研究背景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7426" y="0"/>
        <a:ext cx="1444097" cy="365125"/>
      </dsp:txXfrm>
    </dsp:sp>
    <dsp:sp modelId="{CA9E9363-0395-4CA0-A039-BC38D492209D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動機目的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1815727" y="0"/>
        <a:ext cx="1444097" cy="365125"/>
      </dsp:txXfrm>
    </dsp:sp>
    <dsp:sp modelId="{ED044B3A-90EC-4C4B-9B2D-694F1D573130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4BBB51FD-05DD-45E0-A313-BF87DD132DD1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0F6A176D-AF75-4633-8F9A-1949CFD13ADE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BBDDAB20-227C-461F-B1C2-504D31CF53F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C5C49-A206-439E-BCFB-64D12DEDE854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AAD89F5E-E399-46CB-A3EB-9AF49D0AEE06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01476EB5-B450-4D1F-8175-143F239F56F8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3444027" y="0"/>
        <a:ext cx="1444097" cy="365125"/>
      </dsp:txXfrm>
    </dsp:sp>
    <dsp:sp modelId="{7D5ACB6E-DEFE-47D8-A299-0062F6DC69A8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E6381128-6DE9-4306-9231-088339CE787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997EE246-3ECE-4EB0-AD42-6955953EDEB0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184F7-BDB3-4B3B-BC4D-1B75755E2326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EE01D404-3C16-40EB-8A6B-2E638B2F975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2247FF19-0B72-49D0-9A3F-57C525D61A2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研究方法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3444027" y="0"/>
        <a:ext cx="1444097" cy="365125"/>
      </dsp:txXfrm>
    </dsp:sp>
    <dsp:sp modelId="{76EB3937-5B7F-4750-8F1F-92641B226EC7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</a:p>
      </dsp:txBody>
      <dsp:txXfrm>
        <a:off x="5072328" y="0"/>
        <a:ext cx="1444097" cy="365125"/>
      </dsp:txXfrm>
    </dsp:sp>
    <dsp:sp modelId="{691A2FB2-5CDE-4EAB-B812-55008ACDA34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CDCE32D-82A1-4611-B6CB-2DCD38CCD303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0DB7F-8B9B-4C7D-B4B5-394285173C0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0EDD6BC-4DA7-4A50-8D9E-E97F555927E0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B40BE123-FA00-4893-9326-129AFA819D36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899EC517-0886-40E6-AD36-B5CADA62F699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結果與討論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5072328" y="0"/>
        <a:ext cx="1444097" cy="365125"/>
      </dsp:txXfrm>
    </dsp:sp>
    <dsp:sp modelId="{54C2DB89-5328-4DC5-9961-C548705E2D63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6700628" y="0"/>
        <a:ext cx="1444097" cy="365125"/>
      </dsp:txXfrm>
    </dsp:sp>
    <dsp:sp modelId="{59C95AB5-C17F-475D-B06F-912C537EE271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E47368-2D26-4706-A4DA-63E6032D5E50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3783AFF-5F0E-4AAF-979B-964FC1BE847F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9CF562A1-7F8B-4A23-BC58-2885C4D1D74C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5F541D19-0D57-4072-8FFE-8BE821C03640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48134E0-FE2F-4434-8947-A1CB50785549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  <a:endParaRPr lang="zh-TW" altLang="en-US" sz="1200" kern="1200" baseline="0" dirty="0">
            <a:solidFill>
              <a:prstClr val="black"/>
            </a:solidFill>
            <a:latin typeface="Calibri" panose="020F0502020204030204" pitchFamily="34" charset="0"/>
            <a:ea typeface="微軟正黑體" panose="020B0604030504040204" pitchFamily="34" charset="-120"/>
            <a:cs typeface="+mn-cs"/>
          </a:endParaRPr>
        </a:p>
      </dsp:txBody>
      <dsp:txXfrm>
        <a:off x="6700628" y="0"/>
        <a:ext cx="1444097" cy="365125"/>
      </dsp:txXfrm>
    </dsp:sp>
    <dsp:sp modelId="{6FB67260-5F0B-4240-808C-919E419CC17C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未來展望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8328929" y="0"/>
        <a:ext cx="1444097" cy="3651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C26CB-39D7-4D80-9E23-2C027E61EA45}">
      <dsp:nvSpPr>
        <dsp:cNvPr id="0" name=""/>
        <dsp:cNvSpPr/>
      </dsp:nvSpPr>
      <dsp:spPr>
        <a:xfrm>
          <a:off x="4863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研究背景</a:t>
          </a:r>
        </a:p>
      </dsp:txBody>
      <dsp:txXfrm>
        <a:off x="187426" y="0"/>
        <a:ext cx="1444097" cy="365125"/>
      </dsp:txXfrm>
    </dsp:sp>
    <dsp:sp modelId="{844277FD-00F4-48FD-88BA-30A1EA1D1F75}">
      <dsp:nvSpPr>
        <dsp:cNvPr id="0" name=""/>
        <dsp:cNvSpPr/>
      </dsp:nvSpPr>
      <dsp:spPr>
        <a:xfrm>
          <a:off x="1633164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動機目的</a:t>
          </a:r>
        </a:p>
      </dsp:txBody>
      <dsp:txXfrm>
        <a:off x="1815727" y="0"/>
        <a:ext cx="1444097" cy="365125"/>
      </dsp:txXfrm>
    </dsp:sp>
    <dsp:sp modelId="{67C54913-DCC2-4F4B-B30F-DFA8281331A9}">
      <dsp:nvSpPr>
        <dsp:cNvPr id="0" name=""/>
        <dsp:cNvSpPr/>
      </dsp:nvSpPr>
      <dsp:spPr>
        <a:xfrm>
          <a:off x="3261464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latin typeface="Calibri" panose="020F0502020204030204" pitchFamily="34" charset="0"/>
              <a:ea typeface="微軟正黑體" panose="020B0604030504040204" pitchFamily="34" charset="-120"/>
            </a:rPr>
            <a:t>研究方法</a:t>
          </a:r>
        </a:p>
      </dsp:txBody>
      <dsp:txXfrm>
        <a:off x="3444027" y="0"/>
        <a:ext cx="1444097" cy="365125"/>
      </dsp:txXfrm>
    </dsp:sp>
    <dsp:sp modelId="{E9EC00D1-1685-4882-A50B-E943AFC475BC}">
      <dsp:nvSpPr>
        <dsp:cNvPr id="0" name=""/>
        <dsp:cNvSpPr/>
      </dsp:nvSpPr>
      <dsp:spPr>
        <a:xfrm>
          <a:off x="4889765" y="0"/>
          <a:ext cx="1809222" cy="365125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>
              <a:latin typeface="Calibri" panose="020F0502020204030204" pitchFamily="34" charset="0"/>
              <a:ea typeface="微軟正黑體" panose="020B0604030504040204" pitchFamily="34" charset="-120"/>
            </a:rPr>
            <a:t>結果與討論</a:t>
          </a:r>
          <a:endParaRPr lang="zh-TW" altLang="en-US" sz="1200" kern="1200" baseline="0" dirty="0">
            <a:latin typeface="Calibri" panose="020F0502020204030204" pitchFamily="34" charset="0"/>
            <a:ea typeface="微軟正黑體" panose="020B0604030504040204" pitchFamily="34" charset="-120"/>
          </a:endParaRPr>
        </a:p>
      </dsp:txBody>
      <dsp:txXfrm>
        <a:off x="5072328" y="0"/>
        <a:ext cx="1444097" cy="365125"/>
      </dsp:txXfrm>
    </dsp:sp>
    <dsp:sp modelId="{6BAFCCD7-F292-4AC9-BDDD-B8A90A17209D}">
      <dsp:nvSpPr>
        <dsp:cNvPr id="0" name=""/>
        <dsp:cNvSpPr/>
      </dsp:nvSpPr>
      <dsp:spPr>
        <a:xfrm>
          <a:off x="6518065" y="0"/>
          <a:ext cx="1809222" cy="365125"/>
        </a:xfrm>
        <a:prstGeom prst="chevron">
          <a:avLst/>
        </a:prstGeom>
        <a:solidFill>
          <a:srgbClr val="000000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F8F8F8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white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結論</a:t>
          </a:r>
        </a:p>
      </dsp:txBody>
      <dsp:txXfrm>
        <a:off x="6700628" y="0"/>
        <a:ext cx="1444097" cy="365125"/>
      </dsp:txXfrm>
    </dsp:sp>
    <dsp:sp modelId="{EFFCB272-6A7C-441A-9DB7-685F55B5FA18}">
      <dsp:nvSpPr>
        <dsp:cNvPr id="0" name=""/>
        <dsp:cNvSpPr/>
      </dsp:nvSpPr>
      <dsp:spPr>
        <a:xfrm>
          <a:off x="8146366" y="0"/>
          <a:ext cx="1809222" cy="365125"/>
        </a:xfrm>
        <a:prstGeom prst="chevron">
          <a:avLst/>
        </a:prstGeom>
        <a:solidFill>
          <a:srgbClr val="CCCCFF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baseline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+mn-cs"/>
            </a:rPr>
            <a:t>未來展望</a:t>
          </a:r>
        </a:p>
      </dsp:txBody>
      <dsp:txXfrm>
        <a:off x="8328929" y="0"/>
        <a:ext cx="1444097" cy="365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8CB5A-35A6-4ADB-8959-0D4BAAC6DB6B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F9420-BD2A-4EF4-A10D-05C6C7D86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44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1EE-7ED0-2A1F-A46D-557CAD081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BE7D50D-38B2-4F87-513D-1B2B0FDF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FFDF427-4DAC-8B68-2E04-452F51D3D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2AEE02-EBC0-6F2C-BDC1-C19CB78C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F9420-BD2A-4EF4-A10D-05C6C7D86E2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0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69059" y="1123286"/>
            <a:ext cx="9144000" cy="2066174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9059" y="3373611"/>
            <a:ext cx="9144000" cy="15636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cxnSp>
        <p:nvCxnSpPr>
          <p:cNvPr id="9" name="直線接點 8"/>
          <p:cNvCxnSpPr/>
          <p:nvPr/>
        </p:nvCxnSpPr>
        <p:spPr>
          <a:xfrm>
            <a:off x="1023890" y="3281535"/>
            <a:ext cx="10034337" cy="0"/>
          </a:xfrm>
          <a:prstGeom prst="line">
            <a:avLst/>
          </a:prstGeom>
          <a:ln w="57150">
            <a:gradFill flip="none" rotWithShape="1"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  <a:tileRect/>
            </a:gra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圖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45" y="5327235"/>
            <a:ext cx="1353214" cy="136088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132" y="5897341"/>
            <a:ext cx="5111386" cy="7505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591" y="5865819"/>
            <a:ext cx="3299448" cy="78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573213"/>
            <a:ext cx="5181600" cy="4710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573214"/>
            <a:ext cx="5181600" cy="471035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cxnSp>
        <p:nvCxnSpPr>
          <p:cNvPr id="18" name="直線接點 17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5">
            <a:extLst>
              <a:ext uri="{FF2B5EF4-FFF2-40B4-BE49-F238E27FC236}">
                <a16:creationId xmlns:a16="http://schemas.microsoft.com/office/drawing/2014/main" id="{D0EFAED2-EAB2-4A42-B41E-CC619607B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7ECEBE88-65A0-44C3-8FCB-98A17FE00F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29" name="頁尾版面配置區 3">
            <a:extLst>
              <a:ext uri="{FF2B5EF4-FFF2-40B4-BE49-F238E27FC236}">
                <a16:creationId xmlns:a16="http://schemas.microsoft.com/office/drawing/2014/main" id="{F5FD1BD8-18EC-45D1-945E-E21827C127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4E81BCDB-5EE2-85C2-58E1-49057F55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7FBA6D29-3D5A-0DD7-50EE-0DFB823147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975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2821" y="1577724"/>
            <a:ext cx="99500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2822" y="4676766"/>
            <a:ext cx="9950009" cy="14128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9906000" y="6359524"/>
            <a:ext cx="1009650" cy="365125"/>
          </a:xfrm>
        </p:spPr>
        <p:txBody>
          <a:bodyPr/>
          <a:lstStyle/>
          <a:p>
            <a:fld id="{21A59E88-FE7A-4FD3-9BD2-FF4A88EC1531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915650" y="6359525"/>
            <a:ext cx="567884" cy="365125"/>
          </a:xfrm>
        </p:spPr>
        <p:txBody>
          <a:bodyPr/>
          <a:lstStyle/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 flipV="1">
            <a:off x="836060" y="4565399"/>
            <a:ext cx="10363532" cy="9225"/>
          </a:xfrm>
          <a:prstGeom prst="line">
            <a:avLst/>
          </a:prstGeom>
          <a:ln w="57150">
            <a:gradFill>
              <a:gsLst>
                <a:gs pos="0">
                  <a:srgbClr val="603591"/>
                </a:gs>
                <a:gs pos="100000">
                  <a:srgbClr val="988DC4"/>
                </a:gs>
              </a:gsLst>
              <a:lin ang="0" scaled="0"/>
            </a:gra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533651" y="6359524"/>
            <a:ext cx="5971001" cy="365125"/>
          </a:xfrm>
        </p:spPr>
        <p:txBody>
          <a:bodyPr/>
          <a:lstStyle/>
          <a:p>
            <a:r>
              <a:rPr lang="zh-TW" altLang="en-US"/>
              <a:t>頁尾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6" y="6283575"/>
            <a:ext cx="2336449" cy="55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8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D8E74958-E8B3-4275-80A3-6C4C082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13212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內容版面配置區 11">
            <a:extLst>
              <a:ext uri="{FF2B5EF4-FFF2-40B4-BE49-F238E27FC236}">
                <a16:creationId xmlns:a16="http://schemas.microsoft.com/office/drawing/2014/main" id="{121873AB-5FD2-CEFF-8900-77CDC882D99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441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動機目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8626834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9C2450-4CE9-386A-0080-880D6019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9C02A699-B104-F39C-7C39-83720E55EF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877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方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098521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A085D-158C-AE94-AC9F-17854A08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E2D6012A-A95F-54D7-3A31-310F2E6793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41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果與討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459879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9B6A18-B38D-5577-51FD-01B6AAC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6EE55042-35D0-1C6D-5204-2281B5C204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363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383836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9E9C6-46D0-D3FA-B899-2E28A7ED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6" name="內容版面配置區 11">
            <a:extLst>
              <a:ext uri="{FF2B5EF4-FFF2-40B4-BE49-F238E27FC236}">
                <a16:creationId xmlns:a16="http://schemas.microsoft.com/office/drawing/2014/main" id="{855D9259-3680-84F5-A047-0F98A080A42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954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未來展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252"/>
          <a:stretch/>
        </p:blipFill>
        <p:spPr>
          <a:xfrm>
            <a:off x="92427" y="6283575"/>
            <a:ext cx="741760" cy="553786"/>
          </a:xfrm>
          <a:prstGeom prst="rect">
            <a:avLst/>
          </a:prstGeom>
        </p:spPr>
      </p:pic>
      <p:graphicFrame>
        <p:nvGraphicFramePr>
          <p:cNvPr id="18" name="資料庫圖表 17">
            <a:extLst>
              <a:ext uri="{FF2B5EF4-FFF2-40B4-BE49-F238E27FC236}">
                <a16:creationId xmlns:a16="http://schemas.microsoft.com/office/drawing/2014/main" id="{1A5F2863-6A51-4F2C-8E98-41170118E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2738328"/>
              </p:ext>
            </p:extLst>
          </p:nvPr>
        </p:nvGraphicFramePr>
        <p:xfrm>
          <a:off x="834187" y="6356170"/>
          <a:ext cx="9960453" cy="36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1EF878-3B44-BD6B-534C-4A78D179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5" name="內容版面配置區 11">
            <a:extLst>
              <a:ext uri="{FF2B5EF4-FFF2-40B4-BE49-F238E27FC236}">
                <a16:creationId xmlns:a16="http://schemas.microsoft.com/office/drawing/2014/main" id="{F5CD27F0-470C-7396-5EF4-C98820FF23C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7086" y="136704"/>
            <a:ext cx="8282485" cy="1272630"/>
          </a:xfrm>
        </p:spPr>
        <p:txBody>
          <a:bodyPr/>
          <a:lstStyle>
            <a:lvl1pPr marL="266700" indent="-266700" algn="just" defTabSz="266700">
              <a:lnSpc>
                <a:spcPts val="1100"/>
              </a:lnSpc>
              <a:spcBef>
                <a:spcPts val="0"/>
              </a:spcBef>
              <a:buNone/>
              <a:defRPr lang="zh-TW" altLang="en-US" sz="10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altLang="zh-TW" dirty="0"/>
              <a:t>[1] ref block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76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報paper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55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82728"/>
            <a:ext cx="10515600" cy="4700846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  <a:lvl2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697832" y="1481931"/>
            <a:ext cx="10726759" cy="1"/>
          </a:xfrm>
          <a:prstGeom prst="line">
            <a:avLst/>
          </a:prstGeom>
          <a:ln w="57150">
            <a:solidFill>
              <a:srgbClr val="988DC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投影片編號版面配置區 5">
            <a:extLst>
              <a:ext uri="{FF2B5EF4-FFF2-40B4-BE49-F238E27FC236}">
                <a16:creationId xmlns:a16="http://schemas.microsoft.com/office/drawing/2014/main" id="{DFC4922D-7BE5-4770-99EE-050E05AD5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9917" y="6356171"/>
            <a:ext cx="43965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B790246A-83E7-473D-A2DA-EC1719E0CEB5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78CE72B3-6909-48C0-9643-660300BCE5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-6572"/>
          <a:stretch/>
        </p:blipFill>
        <p:spPr>
          <a:xfrm>
            <a:off x="92427" y="6283575"/>
            <a:ext cx="2489906" cy="553786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E23A2B-1B18-422D-9825-DE72793983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zh-TW" altLang="en-US"/>
              <a:t>頁尾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4429FD1C-8D7F-6A3C-6683-A9672ABC5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798653" y="6356171"/>
            <a:ext cx="946504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2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5603F-1096-43F4-A689-85067F98FC58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頁尾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0246A-83E7-473D-A2DA-EC1719E0CE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248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66" r:id="rId9"/>
    <p:sldLayoutId id="2147483664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85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D26D-B51D-61C1-7FB2-FBAD737A3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4FDB699-402C-3FDF-A3D4-ECDFA154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0CA29E-CA69-6358-DA7E-857B9D02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0A20CA-6BE2-9A11-326E-07536245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37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FB56-AA7C-81B7-F164-FA8754CF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006C8DA-9A69-B26F-5ACC-6E58426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AND PERSPECTIVES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91118-62C6-F68F-C337-420EE31C0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19865F-1C6D-35A9-9CD8-57309F7EB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2201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8C08B-3AB9-8DF9-BE69-803C1D61D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641FCC3C-DB28-497E-5D60-39245180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 AND PERSPECTIVES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3F9DCF-360E-99B7-92CF-09AB738D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F39FDB-D79A-8A45-8A4B-DCFC4AA3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0543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E24F1C8-B486-AF95-E40C-124D4C2A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F53155-48CB-8FDE-E6AB-D3763173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0346F52-FF28-2C6A-423F-4121F661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020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03E65-220D-A55E-40A5-88899DF9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35F5A98-AB4E-E932-4A81-35B556B4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FUTURE WORK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83A0F8-4E27-675D-B7B4-819750EC3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14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447DD4-4D0A-186C-CAC7-95BAE2E2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360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1EAE-7CA0-83A8-ED3C-99D8CF08D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DB80B5-400A-D92B-B1B5-DACFBD55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Abstract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017821-11DA-1338-83F2-188833A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40774C-E95F-306F-A5C0-D5917C83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1B80D-0328-6347-E428-136AF918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288F4D-201E-E0EA-1D7E-5AF7D6064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41BDCA-F217-A787-13B5-E115FA4B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2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EC731-7D68-EC63-2232-460D66AB1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6D3DD-E1B0-F825-2004-33840B15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732E07-C3C6-6157-0A72-4D0E9581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F4D1B0-03E1-85AD-720B-FD826408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7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537CEB0A-8553-DA45-2316-0A9500AD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E95FA79-2925-8FA3-8245-072F48AC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424998-0ADE-79BC-B565-D204BE4C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814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9F6B-9015-5D6E-0A6D-623C6D66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A758E86E-4A2B-A0D7-23F7-7CA0E3C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81021A-9DE1-7EE5-00DC-022831F0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E9E590-4CE3-595F-E38A-25D4F862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7805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EBD8A-C8DE-34B2-30DB-1CD9E0F0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MATERIAL AND METHODS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309413-8B87-29A9-79C1-A228E2FB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17753D-5C67-12B2-A867-193FA431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287CB60-84D0-6A46-EBC5-0AE1D2C295CE}"/>
              </a:ext>
            </a:extLst>
          </p:cNvPr>
          <p:cNvSpPr txBox="1"/>
          <p:nvPr/>
        </p:nvSpPr>
        <p:spPr>
          <a:xfrm>
            <a:off x="838200" y="7024387"/>
            <a:ext cx="304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Collagenous </a:t>
            </a:r>
            <a:r>
              <a:rPr lang="zh-TW" altLang="en-US" dirty="0"/>
              <a:t>膠原蛋白</a:t>
            </a:r>
          </a:p>
        </p:txBody>
      </p:sp>
    </p:spTree>
    <p:extLst>
      <p:ext uri="{BB962C8B-B14F-4D97-AF65-F5344CB8AC3E}">
        <p14:creationId xmlns:p14="http://schemas.microsoft.com/office/powerpoint/2010/main" val="73646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0E57-6A41-411A-4AFE-55322223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92C11-40FF-CA18-6D30-054B03E0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MATERIAL AND METHODS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494DC1-E5E2-D002-C4F3-A8BB48B8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3EB12B-3F35-9FCA-348C-6EC362B9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C4566D-7623-A2E6-E16D-777BE324FD66}"/>
              </a:ext>
            </a:extLst>
          </p:cNvPr>
          <p:cNvSpPr txBox="1"/>
          <p:nvPr/>
        </p:nvSpPr>
        <p:spPr>
          <a:xfrm>
            <a:off x="838200" y="7024387"/>
            <a:ext cx="3049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Collagenous </a:t>
            </a:r>
            <a:r>
              <a:rPr lang="zh-TW" altLang="en-US" dirty="0"/>
              <a:t>膠原蛋白</a:t>
            </a:r>
          </a:p>
        </p:txBody>
      </p:sp>
    </p:spTree>
    <p:extLst>
      <p:ext uri="{BB962C8B-B14F-4D97-AF65-F5344CB8AC3E}">
        <p14:creationId xmlns:p14="http://schemas.microsoft.com/office/powerpoint/2010/main" val="18025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BF05876-3770-21F1-F650-444404D1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EXPERIMENTS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F71C60-7002-68F2-C0B9-3680570C4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246A-83E7-473D-A2DA-EC1719E0CEB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F120AF2-4D42-79D7-1AF4-513074A9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900-E1F7-43D0-8336-CC0C4AD34BAF}" type="datetime1">
              <a:rPr lang="zh-TW" altLang="en-US" smtClean="0"/>
              <a:pPr/>
              <a:t>2024/12/5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1892890"/>
      </p:ext>
    </p:extLst>
  </p:cSld>
  <p:clrMapOvr>
    <a:masterClrMapping/>
  </p:clrMapOvr>
</p:sld>
</file>

<file path=ppt/theme/theme1.xml><?xml version="1.0" encoding="utf-8"?>
<a:theme xmlns:a="http://schemas.openxmlformats.org/drawingml/2006/main" name="VR_template_black_updated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marL="0"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R_template_black_updated" id="{8175DB72-3C2E-4EAB-B4D1-8312D675AF58}" vid="{A4FFD83A-122E-4B5B-B6A2-EB5A7710B19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VR_template_black_updated</Template>
  <TotalTime>1638</TotalTime>
  <Words>64</Words>
  <Application>Microsoft Office PowerPoint</Application>
  <PresentationFormat>寬螢幕</PresentationFormat>
  <Paragraphs>42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VR_template_black_updated</vt:lpstr>
      <vt:lpstr>PowerPoint 簡報</vt:lpstr>
      <vt:lpstr>Abstract</vt:lpstr>
      <vt:lpstr>INTRODUCTION</vt:lpstr>
      <vt:lpstr>INTRODUCTION</vt:lpstr>
      <vt:lpstr>MOTIVATION</vt:lpstr>
      <vt:lpstr>MOTIVATION</vt:lpstr>
      <vt:lpstr> MATERIAL AND METHODS</vt:lpstr>
      <vt:lpstr> MATERIAL AND METHODS</vt:lpstr>
      <vt:lpstr>EXPERIMENTS AND RESULTS</vt:lpstr>
      <vt:lpstr>EXPERIMENTS AND RESULTS</vt:lpstr>
      <vt:lpstr>CONCLUSION AND PERSPECTIVES</vt:lpstr>
      <vt:lpstr>CONCLUSION AND PERSPECTIVES</vt:lpstr>
      <vt:lpstr>FUTURE WORK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Yu-Ching Hsiao</dc:creator>
  <cp:lastModifiedBy>陳艾揚 CHEN AIYUNG</cp:lastModifiedBy>
  <cp:revision>20</cp:revision>
  <dcterms:created xsi:type="dcterms:W3CDTF">2024-07-11T02:56:39Z</dcterms:created>
  <dcterms:modified xsi:type="dcterms:W3CDTF">2024-12-04T16:20:57Z</dcterms:modified>
</cp:coreProperties>
</file>