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438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日期版面配置區 3">
            <a:extLst>
              <a:ext uri="{FF2B5EF4-FFF2-40B4-BE49-F238E27FC236}">
                <a16:creationId xmlns:a16="http://schemas.microsoft.com/office/drawing/2014/main" id="{74CF2DE5-8979-40CD-98CB-87315EAE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904874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891E2-2671-442B-B0E8-9FEF324C5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無網格法於正顎手術之顏面變化預測之應用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0CFBE-586D-48FC-9792-508788B5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68240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4CD85-FF9E-4DF0-8D51-36B76D5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F7A4-7A35-4F33-B50E-3449B613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正顎手術旨在改善顏面形態、咬合不正或呼吸困難等問題。而手術不僅要解決功能性問題，還需要達到美觀上的要求，但術後變化難以準確預測。</a:t>
            </a:r>
          </a:p>
          <a:p>
            <a:r>
              <a:rPr lang="zh-TW" altLang="en-US" dirty="0"/>
              <a:t>傳統有限元素法模擬面部軟組織，由於幾何複雜，網格生成非常耗時且困難，尤其是術前模擬需要快速準確的情況下，效果有限。</a:t>
            </a:r>
            <a:endParaRPr lang="en-US" altLang="zh-TW" dirty="0"/>
          </a:p>
          <a:p>
            <a:r>
              <a:rPr lang="zh-TW" altLang="en-US" dirty="0"/>
              <a:t>提高手術前的模擬準確性能幫助醫師更好地制定手術計劃，進而減少病患術後的不確定性和心理負擔。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D7FD3-399C-4A4C-B579-9E56DFD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58223-A64F-411F-9E01-A55D467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0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傳統有限元素法在複雜幾何形狀處理上效果不佳。</a:t>
            </a:r>
            <a:endParaRPr lang="en-US" altLang="zh-TW" dirty="0"/>
          </a:p>
          <a:p>
            <a:r>
              <a:rPr lang="zh-TW" altLang="en-US" dirty="0"/>
              <a:t>建立合適的軟組織網格相當困難，耗費資源。</a:t>
            </a:r>
            <a:endParaRPr lang="en-US" altLang="zh-TW" dirty="0"/>
          </a:p>
          <a:p>
            <a:r>
              <a:rPr lang="zh-TW" altLang="en-US" dirty="0"/>
              <a:t>在大變形問題下，有限元素法表現較差。</a:t>
            </a:r>
          </a:p>
          <a:p>
            <a:r>
              <a:rPr lang="zh-TW" altLang="en-US" dirty="0"/>
              <a:t>無網格法靈活處理幾何變形，適合面部變形模擬。</a:t>
            </a:r>
            <a:endParaRPr lang="en-US" altLang="zh-TW" dirty="0"/>
          </a:p>
          <a:p>
            <a:r>
              <a:rPr lang="zh-TW" altLang="en-US" dirty="0"/>
              <a:t>無網格法可提高術前預測的準確性。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7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提出一基於無網格法的正顎手術顏面預測方法。</a:t>
            </a:r>
            <a:endParaRPr lang="en-US" altLang="zh-TW" sz="3600" dirty="0"/>
          </a:p>
          <a:p>
            <a:pPr lvl="1"/>
            <a:r>
              <a:rPr lang="zh-TW" altLang="en-US" sz="3200" dirty="0"/>
              <a:t>以骨骼模型、手術規劃模型與術前外觀掃描點雲作為邊界條件，在其中間生成</a:t>
            </a:r>
            <a:r>
              <a:rPr lang="en-US" altLang="zh-TW" sz="3200" dirty="0"/>
              <a:t>Node</a:t>
            </a:r>
          </a:p>
          <a:p>
            <a:r>
              <a:rPr lang="en-US" altLang="zh-TW" sz="3600" dirty="0"/>
              <a:t>…</a:t>
            </a:r>
            <a:r>
              <a:rPr lang="zh-TW" altLang="en-US" sz="3600" dirty="0"/>
              <a:t>還在想</a:t>
            </a:r>
            <a:endParaRPr lang="en-US" altLang="zh-TW" sz="3600" dirty="0"/>
          </a:p>
          <a:p>
            <a:r>
              <a:rPr lang="zh-TW" altLang="en-US" sz="3600" dirty="0"/>
              <a:t>提供更加精確且高效的數值解決方案，使醫師能在術前預估顏面變化，並輔助決策。</a:t>
            </a:r>
            <a:endParaRPr lang="en-US" altLang="zh-TW" sz="3600" dirty="0"/>
          </a:p>
          <a:p>
            <a:endParaRPr lang="zh-TW" altLang="en-US" sz="3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3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6A319-C664-422F-B282-5744405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4D032-43C6-4802-A159-CA009301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Further discussion needed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8D0D9-A3F9-4CF5-9229-7A02492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DB91F-05BD-4B71-9675-8A2AAB0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0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4E88A-8025-4A28-9E31-0846D565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488E4-DA5E-445E-BC1E-2D4BE3B5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4B1415-E5E4-4FE1-9B95-60C1AA3C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D2FF19-BAED-4EAC-87FC-52BC3417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03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BF34-FFFF-4EAE-84C4-9D8D2F3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8B071-49EA-4580-AA20-CC22056D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53357-78C9-44EC-8B17-237E4EBF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2F576D-C668-4334-8152-CF57F918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82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C77BE-C3A6-4A36-AD7A-97EBE94D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E813B-9523-44A7-BD4D-B7591674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1F805-1A60-4A80-8785-C42C4FFC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15B109-88F0-4E67-AA37-4EC3546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3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E8C26-02CE-49FF-AD24-8CD1FF7C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9241-9002-42E4-A9B2-AC8AB0CB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F10D0-1F25-4807-B72F-D6D58DF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359C12-420A-4C39-8541-B8F8D69A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6639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306</TotalTime>
  <Words>294</Words>
  <Application>Microsoft Office PowerPoint</Application>
  <PresentationFormat>寬螢幕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Calibri</vt:lpstr>
      <vt:lpstr>VR_template_black_updated</vt:lpstr>
      <vt:lpstr>無網格法於正顎手術之顏面變化預測之應用</vt:lpstr>
      <vt:lpstr>背景</vt:lpstr>
      <vt:lpstr>動機</vt:lpstr>
      <vt:lpstr>目的</vt:lpstr>
      <vt:lpstr>研究方法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陳艾揚 CHEN AIYUNG</cp:lastModifiedBy>
  <cp:revision>3</cp:revision>
  <dcterms:created xsi:type="dcterms:W3CDTF">2024-07-11T02:56:39Z</dcterms:created>
  <dcterms:modified xsi:type="dcterms:W3CDTF">2024-10-01T04:39:14Z</dcterms:modified>
</cp:coreProperties>
</file>