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64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2746" autoAdjust="0"/>
  </p:normalViewPr>
  <p:slideViewPr>
    <p:cSldViewPr snapToGrid="0">
      <p:cViewPr varScale="1">
        <p:scale>
          <a:sx n="56" d="100"/>
          <a:sy n="56" d="100"/>
        </p:scale>
        <p:origin x="90" y="7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</dgm:spPr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研究背景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動機目的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E13D029-B697-43DB-A5AD-563A15EAF1F8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7FD0459F-B327-486D-BCB2-8D020A551C37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720EC76-4C29-4C7A-93DC-06DD3F80CA04}" type="pres">
      <dgm:prSet presAssocID="{FE552CDC-15CD-4AB7-82B9-6A7A41CC0139}" presName="parTxOnlySpace" presStyleCnt="0"/>
      <dgm:spPr/>
    </dgm:pt>
    <dgm:pt modelId="{CA9E9363-0395-4CA0-A039-BC38D492209D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63A3BD8-D27E-4971-812C-E0BFCFC39A24}" type="pres">
      <dgm:prSet presAssocID="{40455108-668E-436F-B480-EDAAB8FF2550}" presName="parTxOnlySpace" presStyleCnt="0"/>
      <dgm:spPr/>
    </dgm:pt>
    <dgm:pt modelId="{ED044B3A-90EC-4C4B-9B2D-694F1D573130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0C73D25-A3DD-4D98-986F-D5237817EEF3}" type="pres">
      <dgm:prSet presAssocID="{5FC1928F-BEFC-4FD3-AE82-382631B696BD}" presName="parTxOnlySpace" presStyleCnt="0"/>
      <dgm:spPr/>
    </dgm:pt>
    <dgm:pt modelId="{4BBB51FD-05DD-45E0-A313-BF87DD132DD1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23AE2EB-492C-4D47-8D2F-F5B202DBEC03}" type="pres">
      <dgm:prSet presAssocID="{0AF52432-8EB1-42FD-909F-0080CC2F1337}" presName="parTxOnlySpace" presStyleCnt="0"/>
      <dgm:spPr/>
    </dgm:pt>
    <dgm:pt modelId="{0F6A176D-AF75-4633-8F9A-1949CFD13ADE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CCF6840-998E-4AE0-B6C0-4CC9049F96BD}" type="pres">
      <dgm:prSet presAssocID="{309FEACE-8ACD-4D15-8F36-4125C7183AA8}" presName="parTxOnlySpace" presStyleCnt="0"/>
      <dgm:spPr/>
    </dgm:pt>
    <dgm:pt modelId="{BBDDAB20-227C-461F-B1C2-504D31CF53F8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AC31C07-3FC7-4E22-9F09-60C183D4277F}" type="presOf" srcId="{3CF9C5CF-28C9-47AE-9590-ACC9BA1E2222}" destId="{4BBB51FD-05DD-45E0-A313-BF87DD132DD1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775C1C34-403C-43D7-B537-1A6A1B252038}" type="presOf" srcId="{A76101AD-2D46-425A-BFE8-7912C47C0E05}" destId="{4E13D029-B697-43DB-A5AD-563A15EAF1F8}" srcOrd="0" destOrd="0" presId="urn:microsoft.com/office/officeart/2005/8/layout/chevron1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59810843-1C2D-4B2A-A60C-A6D67AECCD57}" type="presOf" srcId="{9550DADF-F75D-4FF5-B055-17C65CBBA4E6}" destId="{ED044B3A-90EC-4C4B-9B2D-694F1D573130}" srcOrd="0" destOrd="0" presId="urn:microsoft.com/office/officeart/2005/8/layout/chevron1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9808B04C-1AD1-4784-8E2A-35CF5574E7BB}" type="presOf" srcId="{FDA86D20-17F4-446D-A6BE-6C2C55C62026}" destId="{7FD0459F-B327-486D-BCB2-8D020A551C37}" srcOrd="0" destOrd="0" presId="urn:microsoft.com/office/officeart/2005/8/layout/chevron1"/>
    <dgm:cxn modelId="{498C1BAC-1FBE-441B-BB07-498E3D569508}" type="presOf" srcId="{E0373831-BBA3-449D-AE33-590EBEC5BBF6}" destId="{0F6A176D-AF75-4633-8F9A-1949CFD13ADE}" srcOrd="0" destOrd="0" presId="urn:microsoft.com/office/officeart/2005/8/layout/chevron1"/>
    <dgm:cxn modelId="{4E762ACD-256B-4288-841C-F9BE151FD075}" type="presOf" srcId="{F414D227-39E9-4477-BD04-A4FC87D00196}" destId="{CA9E9363-0395-4CA0-A039-BC38D492209D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11BC75E1-D095-4658-99D3-E464F43DF3BB}" type="presOf" srcId="{F76E5A26-8FD6-44EC-8649-FF9276FF5E58}" destId="{BBDDAB20-227C-461F-B1C2-504D31CF53F8}" srcOrd="0" destOrd="0" presId="urn:microsoft.com/office/officeart/2005/8/layout/chevron1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BCCE0339-3FE1-4FBB-A290-FDC4761070D0}" type="presParOf" srcId="{4E13D029-B697-43DB-A5AD-563A15EAF1F8}" destId="{7FD0459F-B327-486D-BCB2-8D020A551C37}" srcOrd="0" destOrd="0" presId="urn:microsoft.com/office/officeart/2005/8/layout/chevron1"/>
    <dgm:cxn modelId="{02771C4C-7184-4CBD-BB3B-34BA177534E6}" type="presParOf" srcId="{4E13D029-B697-43DB-A5AD-563A15EAF1F8}" destId="{E720EC76-4C29-4C7A-93DC-06DD3F80CA04}" srcOrd="1" destOrd="0" presId="urn:microsoft.com/office/officeart/2005/8/layout/chevron1"/>
    <dgm:cxn modelId="{750E0B0B-FCBC-41D6-B926-1A94E7091467}" type="presParOf" srcId="{4E13D029-B697-43DB-A5AD-563A15EAF1F8}" destId="{CA9E9363-0395-4CA0-A039-BC38D492209D}" srcOrd="2" destOrd="0" presId="urn:microsoft.com/office/officeart/2005/8/layout/chevron1"/>
    <dgm:cxn modelId="{768C3427-B07B-482F-A84F-FF61A1616EFA}" type="presParOf" srcId="{4E13D029-B697-43DB-A5AD-563A15EAF1F8}" destId="{B63A3BD8-D27E-4971-812C-E0BFCFC39A24}" srcOrd="3" destOrd="0" presId="urn:microsoft.com/office/officeart/2005/8/layout/chevron1"/>
    <dgm:cxn modelId="{7568CD95-1A5F-43C0-895F-46D81D420554}" type="presParOf" srcId="{4E13D029-B697-43DB-A5AD-563A15EAF1F8}" destId="{ED044B3A-90EC-4C4B-9B2D-694F1D573130}" srcOrd="4" destOrd="0" presId="urn:microsoft.com/office/officeart/2005/8/layout/chevron1"/>
    <dgm:cxn modelId="{9A43707A-4830-4FD7-A84C-5679AC1F5B8A}" type="presParOf" srcId="{4E13D029-B697-43DB-A5AD-563A15EAF1F8}" destId="{50C73D25-A3DD-4D98-986F-D5237817EEF3}" srcOrd="5" destOrd="0" presId="urn:microsoft.com/office/officeart/2005/8/layout/chevron1"/>
    <dgm:cxn modelId="{F72E3B9D-146E-42C9-896A-883C97A2DF91}" type="presParOf" srcId="{4E13D029-B697-43DB-A5AD-563A15EAF1F8}" destId="{4BBB51FD-05DD-45E0-A313-BF87DD132DD1}" srcOrd="6" destOrd="0" presId="urn:microsoft.com/office/officeart/2005/8/layout/chevron1"/>
    <dgm:cxn modelId="{CB52C73B-4F7B-463B-8132-2EC23DA32E76}" type="presParOf" srcId="{4E13D029-B697-43DB-A5AD-563A15EAF1F8}" destId="{123AE2EB-492C-4D47-8D2F-F5B202DBEC03}" srcOrd="7" destOrd="0" presId="urn:microsoft.com/office/officeart/2005/8/layout/chevron1"/>
    <dgm:cxn modelId="{92477C65-1E3D-4220-BE2E-BD02C4ECAB06}" type="presParOf" srcId="{4E13D029-B697-43DB-A5AD-563A15EAF1F8}" destId="{0F6A176D-AF75-4633-8F9A-1949CFD13ADE}" srcOrd="8" destOrd="0" presId="urn:microsoft.com/office/officeart/2005/8/layout/chevron1"/>
    <dgm:cxn modelId="{97286FA8-796A-459A-9313-D7461B3C32A2}" type="presParOf" srcId="{4E13D029-B697-43DB-A5AD-563A15EAF1F8}" destId="{BCCF6840-998E-4AE0-B6C0-4CC9049F96BD}" srcOrd="9" destOrd="0" presId="urn:microsoft.com/office/officeart/2005/8/layout/chevron1"/>
    <dgm:cxn modelId="{59BDC57C-C201-4EF3-92C5-4DC690943680}" type="presParOf" srcId="{4E13D029-B697-43DB-A5AD-563A15EAF1F8}" destId="{BBDDAB20-227C-461F-B1C2-504D31CF53F8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EBA5869-14AC-468B-B376-CCBD2C7D009F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FBDC5C49-A206-439E-BCFB-64D12DEDE854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A90D515-793D-4AD4-B128-24C7AA9A0A3C}" type="pres">
      <dgm:prSet presAssocID="{FE552CDC-15CD-4AB7-82B9-6A7A41CC0139}" presName="parTxOnlySpace" presStyleCnt="0"/>
      <dgm:spPr/>
    </dgm:pt>
    <dgm:pt modelId="{AAD89F5E-E399-46CB-A3EB-9AF49D0AEE06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A88DCB5C-9E2E-49D3-86AA-7E2479381D14}" type="pres">
      <dgm:prSet presAssocID="{40455108-668E-436F-B480-EDAAB8FF2550}" presName="parTxOnlySpace" presStyleCnt="0"/>
      <dgm:spPr/>
    </dgm:pt>
    <dgm:pt modelId="{01476EB5-B450-4D1F-8175-143F239F56F8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3080118B-865A-426E-93AF-12F07143C15D}" type="pres">
      <dgm:prSet presAssocID="{5FC1928F-BEFC-4FD3-AE82-382631B696BD}" presName="parTxOnlySpace" presStyleCnt="0"/>
      <dgm:spPr/>
    </dgm:pt>
    <dgm:pt modelId="{7D5ACB6E-DEFE-47D8-A299-0062F6DC69A8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6393E4B-3A7D-4A32-9901-2ABFD7F8603F}" type="pres">
      <dgm:prSet presAssocID="{0AF52432-8EB1-42FD-909F-0080CC2F1337}" presName="parTxOnlySpace" presStyleCnt="0"/>
      <dgm:spPr/>
    </dgm:pt>
    <dgm:pt modelId="{E6381128-6DE9-4306-9231-088339CE7873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05D4577-557D-4547-A748-34813B759508}" type="pres">
      <dgm:prSet presAssocID="{309FEACE-8ACD-4D15-8F36-4125C7183AA8}" presName="parTxOnlySpace" presStyleCnt="0"/>
      <dgm:spPr/>
    </dgm:pt>
    <dgm:pt modelId="{997EE246-3ECE-4EB0-AD42-6955953EDEB0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DF24114-4461-43D5-BBD7-62C67BF8DB65}" type="presOf" srcId="{9550DADF-F75D-4FF5-B055-17C65CBBA4E6}" destId="{01476EB5-B450-4D1F-8175-143F239F56F8}" srcOrd="0" destOrd="0" presId="urn:microsoft.com/office/officeart/2005/8/layout/chevron1"/>
    <dgm:cxn modelId="{1F0E071B-FB0B-45BC-BB03-67C371526CF3}" type="presOf" srcId="{FDA86D20-17F4-446D-A6BE-6C2C55C62026}" destId="{FBDC5C49-A206-439E-BCFB-64D12DEDE854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4E01AD3A-24D6-4382-94DB-D9E4C6B6A1D9}" type="presOf" srcId="{F414D227-39E9-4477-BD04-A4FC87D00196}" destId="{AAD89F5E-E399-46CB-A3EB-9AF49D0AEE06}" srcOrd="0" destOrd="0" presId="urn:microsoft.com/office/officeart/2005/8/layout/chevron1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C9BBA779-6F7B-4DFA-B107-752568A46EF8}" type="presOf" srcId="{3CF9C5CF-28C9-47AE-9590-ACC9BA1E2222}" destId="{7D5ACB6E-DEFE-47D8-A299-0062F6DC69A8}" srcOrd="0" destOrd="0" presId="urn:microsoft.com/office/officeart/2005/8/layout/chevron1"/>
    <dgm:cxn modelId="{F5924284-38F4-437A-9E68-BF54A0957127}" type="presOf" srcId="{F76E5A26-8FD6-44EC-8649-FF9276FF5E58}" destId="{997EE246-3ECE-4EB0-AD42-6955953EDEB0}" srcOrd="0" destOrd="0" presId="urn:microsoft.com/office/officeart/2005/8/layout/chevron1"/>
    <dgm:cxn modelId="{4B03B1D5-0114-4A1E-95D8-579395B32F0D}" type="presOf" srcId="{E0373831-BBA3-449D-AE33-590EBEC5BBF6}" destId="{E6381128-6DE9-4306-9231-088339CE7873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58EE79FA-888C-447D-B8A3-8EF82A295BCC}" type="presOf" srcId="{A76101AD-2D46-425A-BFE8-7912C47C0E05}" destId="{9EBA5869-14AC-468B-B376-CCBD2C7D009F}" srcOrd="0" destOrd="0" presId="urn:microsoft.com/office/officeart/2005/8/layout/chevron1"/>
    <dgm:cxn modelId="{8529D471-763E-4B47-9E79-D8CD898C4324}" type="presParOf" srcId="{9EBA5869-14AC-468B-B376-CCBD2C7D009F}" destId="{FBDC5C49-A206-439E-BCFB-64D12DEDE854}" srcOrd="0" destOrd="0" presId="urn:microsoft.com/office/officeart/2005/8/layout/chevron1"/>
    <dgm:cxn modelId="{51713977-DDD1-495B-84AA-8E127A08F854}" type="presParOf" srcId="{9EBA5869-14AC-468B-B376-CCBD2C7D009F}" destId="{7A90D515-793D-4AD4-B128-24C7AA9A0A3C}" srcOrd="1" destOrd="0" presId="urn:microsoft.com/office/officeart/2005/8/layout/chevron1"/>
    <dgm:cxn modelId="{2B6E3578-F11F-4527-9C9B-BE2769E30082}" type="presParOf" srcId="{9EBA5869-14AC-468B-B376-CCBD2C7D009F}" destId="{AAD89F5E-E399-46CB-A3EB-9AF49D0AEE06}" srcOrd="2" destOrd="0" presId="urn:microsoft.com/office/officeart/2005/8/layout/chevron1"/>
    <dgm:cxn modelId="{6B4ED0C4-137D-42F6-AE16-D2CAF65295C3}" type="presParOf" srcId="{9EBA5869-14AC-468B-B376-CCBD2C7D009F}" destId="{A88DCB5C-9E2E-49D3-86AA-7E2479381D14}" srcOrd="3" destOrd="0" presId="urn:microsoft.com/office/officeart/2005/8/layout/chevron1"/>
    <dgm:cxn modelId="{A5558769-1609-4444-89D8-A11B6428E3A7}" type="presParOf" srcId="{9EBA5869-14AC-468B-B376-CCBD2C7D009F}" destId="{01476EB5-B450-4D1F-8175-143F239F56F8}" srcOrd="4" destOrd="0" presId="urn:microsoft.com/office/officeart/2005/8/layout/chevron1"/>
    <dgm:cxn modelId="{042672CB-0159-4E83-8AD7-EB30D884F8C1}" type="presParOf" srcId="{9EBA5869-14AC-468B-B376-CCBD2C7D009F}" destId="{3080118B-865A-426E-93AF-12F07143C15D}" srcOrd="5" destOrd="0" presId="urn:microsoft.com/office/officeart/2005/8/layout/chevron1"/>
    <dgm:cxn modelId="{36A3763A-4054-4BD7-A509-DAFE4EB1E1E7}" type="presParOf" srcId="{9EBA5869-14AC-468B-B376-CCBD2C7D009F}" destId="{7D5ACB6E-DEFE-47D8-A299-0062F6DC69A8}" srcOrd="6" destOrd="0" presId="urn:microsoft.com/office/officeart/2005/8/layout/chevron1"/>
    <dgm:cxn modelId="{9AF20904-1219-4C66-9A69-0E728501EB1E}" type="presParOf" srcId="{9EBA5869-14AC-468B-B376-CCBD2C7D009F}" destId="{C6393E4B-3A7D-4A32-9901-2ABFD7F8603F}" srcOrd="7" destOrd="0" presId="urn:microsoft.com/office/officeart/2005/8/layout/chevron1"/>
    <dgm:cxn modelId="{D485FC53-8939-4231-8509-53CFDA925ED5}" type="presParOf" srcId="{9EBA5869-14AC-468B-B376-CCBD2C7D009F}" destId="{E6381128-6DE9-4306-9231-088339CE7873}" srcOrd="8" destOrd="0" presId="urn:microsoft.com/office/officeart/2005/8/layout/chevron1"/>
    <dgm:cxn modelId="{20AC492C-FC1C-456D-8881-94A16EC4BD2B}" type="presParOf" srcId="{9EBA5869-14AC-468B-B376-CCBD2C7D009F}" destId="{B05D4577-557D-4547-A748-34813B759508}" srcOrd="9" destOrd="0" presId="urn:microsoft.com/office/officeart/2005/8/layout/chevron1"/>
    <dgm:cxn modelId="{0D02BECD-9B2F-433A-BC20-848A9EA47635}" type="presParOf" srcId="{9EBA5869-14AC-468B-B376-CCBD2C7D009F}" destId="{997EE246-3ECE-4EB0-AD42-6955953EDEB0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r>
            <a:rPr lang="zh-TW" altLang="en-US" sz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研究方法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53BF88-3E33-43EC-9628-212D7A03E99F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C00184F7-BDB3-4B3B-BC4D-1B75755E2326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0261B09-6C0B-4709-9F92-23E758DDC6A4}" type="pres">
      <dgm:prSet presAssocID="{FE552CDC-15CD-4AB7-82B9-6A7A41CC0139}" presName="parTxOnlySpace" presStyleCnt="0"/>
      <dgm:spPr/>
    </dgm:pt>
    <dgm:pt modelId="{EE01D404-3C16-40EB-8A6B-2E638B2F975F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FE422A3-D740-467A-88EF-39077A1A6F6E}" type="pres">
      <dgm:prSet presAssocID="{40455108-668E-436F-B480-EDAAB8FF2550}" presName="parTxOnlySpace" presStyleCnt="0"/>
      <dgm:spPr/>
    </dgm:pt>
    <dgm:pt modelId="{2247FF19-0B72-49D0-9A3F-57C525D61A26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F055F7AD-8F07-4F74-BB59-A761B05E309A}" type="pres">
      <dgm:prSet presAssocID="{5FC1928F-BEFC-4FD3-AE82-382631B696BD}" presName="parTxOnlySpace" presStyleCnt="0"/>
      <dgm:spPr/>
    </dgm:pt>
    <dgm:pt modelId="{76EB3937-5B7F-4750-8F1F-92641B226EC7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D54CB4D7-6728-48E5-8E28-1C5EF0137440}" type="pres">
      <dgm:prSet presAssocID="{0AF52432-8EB1-42FD-909F-0080CC2F1337}" presName="parTxOnlySpace" presStyleCnt="0"/>
      <dgm:spPr/>
    </dgm:pt>
    <dgm:pt modelId="{691A2FB2-5CDE-4EAB-B812-55008ACDA34D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BFFC2DC-82D0-4943-8D96-F7AB595F8D4B}" type="pres">
      <dgm:prSet presAssocID="{309FEACE-8ACD-4D15-8F36-4125C7183AA8}" presName="parTxOnlySpace" presStyleCnt="0"/>
      <dgm:spPr/>
    </dgm:pt>
    <dgm:pt modelId="{5CDCE32D-82A1-4611-B6CB-2DCD38CCD303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5C6AD21-4002-4B8A-9020-4F9784D4BF73}" type="presOf" srcId="{3CF9C5CF-28C9-47AE-9590-ACC9BA1E2222}" destId="{76EB3937-5B7F-4750-8F1F-92641B226EC7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7705AA65-4473-4D84-A970-334A4DD20EC6}" type="presOf" srcId="{F76E5A26-8FD6-44EC-8649-FF9276FF5E58}" destId="{5CDCE32D-82A1-4611-B6CB-2DCD38CCD303}" srcOrd="0" destOrd="0" presId="urn:microsoft.com/office/officeart/2005/8/layout/chevron1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2441A153-0190-4C49-8CD5-793EB61E897C}" type="presOf" srcId="{A76101AD-2D46-425A-BFE8-7912C47C0E05}" destId="{0A53BF88-3E33-43EC-9628-212D7A03E99F}" srcOrd="0" destOrd="0" presId="urn:microsoft.com/office/officeart/2005/8/layout/chevron1"/>
    <dgm:cxn modelId="{204F7674-28F9-4886-B314-961BDEEDD857}" type="presOf" srcId="{FDA86D20-17F4-446D-A6BE-6C2C55C62026}" destId="{C00184F7-BDB3-4B3B-BC4D-1B75755E2326}" srcOrd="0" destOrd="0" presId="urn:microsoft.com/office/officeart/2005/8/layout/chevron1"/>
    <dgm:cxn modelId="{31C6AB58-54C6-45AD-B264-F757A391FBD4}" type="presOf" srcId="{E0373831-BBA3-449D-AE33-590EBEC5BBF6}" destId="{691A2FB2-5CDE-4EAB-B812-55008ACDA34D}" srcOrd="0" destOrd="0" presId="urn:microsoft.com/office/officeart/2005/8/layout/chevron1"/>
    <dgm:cxn modelId="{B3DDB3CE-19F0-4D6A-894B-856850CBC4AE}" type="presOf" srcId="{9550DADF-F75D-4FF5-B055-17C65CBBA4E6}" destId="{2247FF19-0B72-49D0-9A3F-57C525D61A26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37FB10F0-B87E-4E8B-A811-685FEB2255FC}" type="presOf" srcId="{F414D227-39E9-4477-BD04-A4FC87D00196}" destId="{EE01D404-3C16-40EB-8A6B-2E638B2F975F}" srcOrd="0" destOrd="0" presId="urn:microsoft.com/office/officeart/2005/8/layout/chevron1"/>
    <dgm:cxn modelId="{B6BD33A2-CCEE-4DA2-9121-89C7D4D08C15}" type="presParOf" srcId="{0A53BF88-3E33-43EC-9628-212D7A03E99F}" destId="{C00184F7-BDB3-4B3B-BC4D-1B75755E2326}" srcOrd="0" destOrd="0" presId="urn:microsoft.com/office/officeart/2005/8/layout/chevron1"/>
    <dgm:cxn modelId="{06E0CCAA-4692-4EF1-95E8-97AF9EA6CF76}" type="presParOf" srcId="{0A53BF88-3E33-43EC-9628-212D7A03E99F}" destId="{70261B09-6C0B-4709-9F92-23E758DDC6A4}" srcOrd="1" destOrd="0" presId="urn:microsoft.com/office/officeart/2005/8/layout/chevron1"/>
    <dgm:cxn modelId="{8033C445-E3EF-47BA-B201-81970ADE2071}" type="presParOf" srcId="{0A53BF88-3E33-43EC-9628-212D7A03E99F}" destId="{EE01D404-3C16-40EB-8A6B-2E638B2F975F}" srcOrd="2" destOrd="0" presId="urn:microsoft.com/office/officeart/2005/8/layout/chevron1"/>
    <dgm:cxn modelId="{5C7A76FB-BE1F-435C-8BB2-7313EDEBF871}" type="presParOf" srcId="{0A53BF88-3E33-43EC-9628-212D7A03E99F}" destId="{5FE422A3-D740-467A-88EF-39077A1A6F6E}" srcOrd="3" destOrd="0" presId="urn:microsoft.com/office/officeart/2005/8/layout/chevron1"/>
    <dgm:cxn modelId="{D6B0650A-0683-4815-B162-373FC4EADBD5}" type="presParOf" srcId="{0A53BF88-3E33-43EC-9628-212D7A03E99F}" destId="{2247FF19-0B72-49D0-9A3F-57C525D61A26}" srcOrd="4" destOrd="0" presId="urn:microsoft.com/office/officeart/2005/8/layout/chevron1"/>
    <dgm:cxn modelId="{D48AD00F-7339-4C09-B0C5-F08D22D204CC}" type="presParOf" srcId="{0A53BF88-3E33-43EC-9628-212D7A03E99F}" destId="{F055F7AD-8F07-4F74-BB59-A761B05E309A}" srcOrd="5" destOrd="0" presId="urn:microsoft.com/office/officeart/2005/8/layout/chevron1"/>
    <dgm:cxn modelId="{811FDD9B-C19A-4558-8336-7AA34E9D057C}" type="presParOf" srcId="{0A53BF88-3E33-43EC-9628-212D7A03E99F}" destId="{76EB3937-5B7F-4750-8F1F-92641B226EC7}" srcOrd="6" destOrd="0" presId="urn:microsoft.com/office/officeart/2005/8/layout/chevron1"/>
    <dgm:cxn modelId="{DB0116D9-6AA1-40C8-B1D6-A4E3F8A4E7E2}" type="presParOf" srcId="{0A53BF88-3E33-43EC-9628-212D7A03E99F}" destId="{D54CB4D7-6728-48E5-8E28-1C5EF0137440}" srcOrd="7" destOrd="0" presId="urn:microsoft.com/office/officeart/2005/8/layout/chevron1"/>
    <dgm:cxn modelId="{978B8A33-C223-44EC-84DC-CE095D42B3C0}" type="presParOf" srcId="{0A53BF88-3E33-43EC-9628-212D7A03E99F}" destId="{691A2FB2-5CDE-4EAB-B812-55008ACDA34D}" srcOrd="8" destOrd="0" presId="urn:microsoft.com/office/officeart/2005/8/layout/chevron1"/>
    <dgm:cxn modelId="{0BBC18AA-A54D-47E0-99E4-4ADB1C8A46C6}" type="presParOf" srcId="{0A53BF88-3E33-43EC-9628-212D7A03E99F}" destId="{5BFFC2DC-82D0-4943-8D96-F7AB595F8D4B}" srcOrd="9" destOrd="0" presId="urn:microsoft.com/office/officeart/2005/8/layout/chevron1"/>
    <dgm:cxn modelId="{341A20D0-BE81-4033-81E7-F162446711D1}" type="presParOf" srcId="{0A53BF88-3E33-43EC-9628-212D7A03E99F}" destId="{5CDCE32D-82A1-4611-B6CB-2DCD38CCD303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結果與討論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r>
            <a:rPr lang="zh-TW" altLang="en-US" sz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D897A3A4-DFD7-4878-BD2B-7849E85D912C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EDB0DB7F-8B9B-4C7D-B4B5-394285173C05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39CD7348-03CF-4F62-A98D-7895F9C7449A}" type="pres">
      <dgm:prSet presAssocID="{FE552CDC-15CD-4AB7-82B9-6A7A41CC0139}" presName="parTxOnlySpace" presStyleCnt="0"/>
      <dgm:spPr/>
    </dgm:pt>
    <dgm:pt modelId="{80EDD6BC-4DA7-4A50-8D9E-E97F555927E0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AF85B872-BDF4-4BD8-B38E-F94479F575BD}" type="pres">
      <dgm:prSet presAssocID="{40455108-668E-436F-B480-EDAAB8FF2550}" presName="parTxOnlySpace" presStyleCnt="0"/>
      <dgm:spPr/>
    </dgm:pt>
    <dgm:pt modelId="{B40BE123-FA00-4893-9326-129AFA819D36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4074AB85-E3C7-4FDF-8C2F-F0C35F82E1E5}" type="pres">
      <dgm:prSet presAssocID="{5FC1928F-BEFC-4FD3-AE82-382631B696BD}" presName="parTxOnlySpace" presStyleCnt="0"/>
      <dgm:spPr/>
    </dgm:pt>
    <dgm:pt modelId="{899EC517-0886-40E6-AD36-B5CADA62F699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A33B701-4325-4C14-A960-D861C4F362B7}" type="pres">
      <dgm:prSet presAssocID="{0AF52432-8EB1-42FD-909F-0080CC2F1337}" presName="parTxOnlySpace" presStyleCnt="0"/>
      <dgm:spPr/>
    </dgm:pt>
    <dgm:pt modelId="{54C2DB89-5328-4DC5-9961-C548705E2D63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C9A5EAC-5BA7-44D3-8D71-BC0BE3F516BB}" type="pres">
      <dgm:prSet presAssocID="{309FEACE-8ACD-4D15-8F36-4125C7183AA8}" presName="parTxOnlySpace" presStyleCnt="0"/>
      <dgm:spPr/>
    </dgm:pt>
    <dgm:pt modelId="{59C95AB5-C17F-475D-B06F-912C537EE271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C978D05-D3FC-403C-99CD-4A70868B5B1B}" type="presOf" srcId="{A76101AD-2D46-425A-BFE8-7912C47C0E05}" destId="{D897A3A4-DFD7-4878-BD2B-7849E85D912C}" srcOrd="0" destOrd="0" presId="urn:microsoft.com/office/officeart/2005/8/layout/chevron1"/>
    <dgm:cxn modelId="{DF13C714-3EBB-4F2A-A231-120B94E58A01}" type="presOf" srcId="{3CF9C5CF-28C9-47AE-9590-ACC9BA1E2222}" destId="{899EC517-0886-40E6-AD36-B5CADA62F699}" srcOrd="0" destOrd="0" presId="urn:microsoft.com/office/officeart/2005/8/layout/chevron1"/>
    <dgm:cxn modelId="{37D00F1A-1783-4802-9283-02A3FCD97396}" type="presOf" srcId="{FDA86D20-17F4-446D-A6BE-6C2C55C62026}" destId="{EDB0DB7F-8B9B-4C7D-B4B5-394285173C05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0440CC2D-DF72-4995-8824-FB2A20797EC5}" type="presOf" srcId="{9550DADF-F75D-4FF5-B055-17C65CBBA4E6}" destId="{B40BE123-FA00-4893-9326-129AFA819D36}" srcOrd="0" destOrd="0" presId="urn:microsoft.com/office/officeart/2005/8/layout/chevron1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873BB75B-5057-4419-9A03-FBE8D772D749}" type="presOf" srcId="{E0373831-BBA3-449D-AE33-590EBEC5BBF6}" destId="{54C2DB89-5328-4DC5-9961-C548705E2D63}" srcOrd="0" destOrd="0" presId="urn:microsoft.com/office/officeart/2005/8/layout/chevron1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9B8878A9-D9A0-45EE-986F-B2B19C3091A3}" type="presOf" srcId="{F76E5A26-8FD6-44EC-8649-FF9276FF5E58}" destId="{59C95AB5-C17F-475D-B06F-912C537EE271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E507B8F8-C61B-4529-A97F-6D2C2C0A24E1}" type="presOf" srcId="{F414D227-39E9-4477-BD04-A4FC87D00196}" destId="{80EDD6BC-4DA7-4A50-8D9E-E97F555927E0}" srcOrd="0" destOrd="0" presId="urn:microsoft.com/office/officeart/2005/8/layout/chevron1"/>
    <dgm:cxn modelId="{B751108B-43FB-415D-BAF6-3361BD61ECAB}" type="presParOf" srcId="{D897A3A4-DFD7-4878-BD2B-7849E85D912C}" destId="{EDB0DB7F-8B9B-4C7D-B4B5-394285173C05}" srcOrd="0" destOrd="0" presId="urn:microsoft.com/office/officeart/2005/8/layout/chevron1"/>
    <dgm:cxn modelId="{E2B53513-D09C-4F9B-9F20-45DCF780E26B}" type="presParOf" srcId="{D897A3A4-DFD7-4878-BD2B-7849E85D912C}" destId="{39CD7348-03CF-4F62-A98D-7895F9C7449A}" srcOrd="1" destOrd="0" presId="urn:microsoft.com/office/officeart/2005/8/layout/chevron1"/>
    <dgm:cxn modelId="{9ABF7A93-595F-45DC-AF82-AC70EEF0D9A4}" type="presParOf" srcId="{D897A3A4-DFD7-4878-BD2B-7849E85D912C}" destId="{80EDD6BC-4DA7-4A50-8D9E-E97F555927E0}" srcOrd="2" destOrd="0" presId="urn:microsoft.com/office/officeart/2005/8/layout/chevron1"/>
    <dgm:cxn modelId="{4F84FD8F-14A0-4F70-9684-B7333353DBD4}" type="presParOf" srcId="{D897A3A4-DFD7-4878-BD2B-7849E85D912C}" destId="{AF85B872-BDF4-4BD8-B38E-F94479F575BD}" srcOrd="3" destOrd="0" presId="urn:microsoft.com/office/officeart/2005/8/layout/chevron1"/>
    <dgm:cxn modelId="{82D96EF7-7EC2-4747-9BE5-44EE9B83F3A9}" type="presParOf" srcId="{D897A3A4-DFD7-4878-BD2B-7849E85D912C}" destId="{B40BE123-FA00-4893-9326-129AFA819D36}" srcOrd="4" destOrd="0" presId="urn:microsoft.com/office/officeart/2005/8/layout/chevron1"/>
    <dgm:cxn modelId="{5EB43FD3-86DA-45B6-80E6-8BA3C1C3950F}" type="presParOf" srcId="{D897A3A4-DFD7-4878-BD2B-7849E85D912C}" destId="{4074AB85-E3C7-4FDF-8C2F-F0C35F82E1E5}" srcOrd="5" destOrd="0" presId="urn:microsoft.com/office/officeart/2005/8/layout/chevron1"/>
    <dgm:cxn modelId="{D565939E-6F52-4023-A7BF-E3A6FFCAEBAA}" type="presParOf" srcId="{D897A3A4-DFD7-4878-BD2B-7849E85D912C}" destId="{899EC517-0886-40E6-AD36-B5CADA62F699}" srcOrd="6" destOrd="0" presId="urn:microsoft.com/office/officeart/2005/8/layout/chevron1"/>
    <dgm:cxn modelId="{95CEEF34-2896-43F3-A732-154DA4D0C914}" type="presParOf" srcId="{D897A3A4-DFD7-4878-BD2B-7849E85D912C}" destId="{BA33B701-4325-4C14-A960-D861C4F362B7}" srcOrd="7" destOrd="0" presId="urn:microsoft.com/office/officeart/2005/8/layout/chevron1"/>
    <dgm:cxn modelId="{E89A87FA-2D7E-4C1F-90E7-A3D4ADE2AC1D}" type="presParOf" srcId="{D897A3A4-DFD7-4878-BD2B-7849E85D912C}" destId="{54C2DB89-5328-4DC5-9961-C548705E2D63}" srcOrd="8" destOrd="0" presId="urn:microsoft.com/office/officeart/2005/8/layout/chevron1"/>
    <dgm:cxn modelId="{FBCEFB87-6B20-4981-A492-92E480244F84}" type="presParOf" srcId="{D897A3A4-DFD7-4878-BD2B-7849E85D912C}" destId="{CC9A5EAC-5BA7-44D3-8D71-BC0BE3F516BB}" srcOrd="9" destOrd="0" presId="urn:microsoft.com/office/officeart/2005/8/layout/chevron1"/>
    <dgm:cxn modelId="{497BB72E-7AF9-4B8C-9B84-B25A7C7E6101}" type="presParOf" srcId="{D897A3A4-DFD7-4878-BD2B-7849E85D912C}" destId="{59C95AB5-C17F-475D-B06F-912C537EE271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結論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r>
            <a:rPr lang="zh-TW" altLang="en-US" sz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160186C-C461-4601-A388-534D44CB32C3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2AE47368-2D26-4706-A4DA-63E6032D5E50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07348D9-1C6E-45BA-AB39-D944FA503AD3}" type="pres">
      <dgm:prSet presAssocID="{FE552CDC-15CD-4AB7-82B9-6A7A41CC0139}" presName="parTxOnlySpace" presStyleCnt="0"/>
      <dgm:spPr/>
    </dgm:pt>
    <dgm:pt modelId="{83783AFF-5F0E-4AAF-979B-964FC1BE847F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8AFA8059-5403-4020-8CAA-66A3CE24C7EB}" type="pres">
      <dgm:prSet presAssocID="{40455108-668E-436F-B480-EDAAB8FF2550}" presName="parTxOnlySpace" presStyleCnt="0"/>
      <dgm:spPr/>
    </dgm:pt>
    <dgm:pt modelId="{9CF562A1-7F8B-4A23-BC58-2885C4D1D74C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8AE1821-E9CA-4A8E-86E2-54B9DEA52BEE}" type="pres">
      <dgm:prSet presAssocID="{5FC1928F-BEFC-4FD3-AE82-382631B696BD}" presName="parTxOnlySpace" presStyleCnt="0"/>
      <dgm:spPr/>
    </dgm:pt>
    <dgm:pt modelId="{5F541D19-0D57-4072-8FFE-8BE821C03640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534E9D83-3204-4A3C-8F26-CD42B9EBD527}" type="pres">
      <dgm:prSet presAssocID="{0AF52432-8EB1-42FD-909F-0080CC2F1337}" presName="parTxOnlySpace" presStyleCnt="0"/>
      <dgm:spPr/>
    </dgm:pt>
    <dgm:pt modelId="{648134E0-FE2F-4434-8947-A1CB50785549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4912719-9F16-4A1C-B5EF-9987A246B82E}" type="pres">
      <dgm:prSet presAssocID="{309FEACE-8ACD-4D15-8F36-4125C7183AA8}" presName="parTxOnlySpace" presStyleCnt="0"/>
      <dgm:spPr/>
    </dgm:pt>
    <dgm:pt modelId="{6FB67260-5F0B-4240-808C-919E419CC17C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36FDDF0C-3A6F-473B-A4B7-EDC54D6F5036}" type="presOf" srcId="{FDA86D20-17F4-446D-A6BE-6C2C55C62026}" destId="{2AE47368-2D26-4706-A4DA-63E6032D5E50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CE4B0933-26EC-4798-8AA0-536DA4EE90E5}" type="presOf" srcId="{F76E5A26-8FD6-44EC-8649-FF9276FF5E58}" destId="{6FB67260-5F0B-4240-808C-919E419CC17C}" srcOrd="0" destOrd="0" presId="urn:microsoft.com/office/officeart/2005/8/layout/chevron1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905E3F45-14E6-411B-8AF2-379D0CD8E08A}" type="presOf" srcId="{A76101AD-2D46-425A-BFE8-7912C47C0E05}" destId="{0160186C-C461-4601-A388-534D44CB32C3}" srcOrd="0" destOrd="0" presId="urn:microsoft.com/office/officeart/2005/8/layout/chevron1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6E1B679D-A480-4BDE-8030-213A0531D0ED}" type="presOf" srcId="{3CF9C5CF-28C9-47AE-9590-ACC9BA1E2222}" destId="{5F541D19-0D57-4072-8FFE-8BE821C03640}" srcOrd="0" destOrd="0" presId="urn:microsoft.com/office/officeart/2005/8/layout/chevron1"/>
    <dgm:cxn modelId="{D0B36EAE-3C43-4298-962D-FB5AFA973A03}" type="presOf" srcId="{9550DADF-F75D-4FF5-B055-17C65CBBA4E6}" destId="{9CF562A1-7F8B-4A23-BC58-2885C4D1D74C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F86FE2F5-3F32-4499-B526-760174AE7351}" type="presOf" srcId="{F414D227-39E9-4477-BD04-A4FC87D00196}" destId="{83783AFF-5F0E-4AAF-979B-964FC1BE847F}" srcOrd="0" destOrd="0" presId="urn:microsoft.com/office/officeart/2005/8/layout/chevron1"/>
    <dgm:cxn modelId="{227CC8FB-ABDA-4B7F-B1D7-5E4780A4CBB6}" type="presOf" srcId="{E0373831-BBA3-449D-AE33-590EBEC5BBF6}" destId="{648134E0-FE2F-4434-8947-A1CB50785549}" srcOrd="0" destOrd="0" presId="urn:microsoft.com/office/officeart/2005/8/layout/chevron1"/>
    <dgm:cxn modelId="{066D847B-C454-4CCD-94D9-2640B1DBD036}" type="presParOf" srcId="{0160186C-C461-4601-A388-534D44CB32C3}" destId="{2AE47368-2D26-4706-A4DA-63E6032D5E50}" srcOrd="0" destOrd="0" presId="urn:microsoft.com/office/officeart/2005/8/layout/chevron1"/>
    <dgm:cxn modelId="{3A3D16C8-4E7D-4CA1-8BF5-C8C19CD62278}" type="presParOf" srcId="{0160186C-C461-4601-A388-534D44CB32C3}" destId="{F07348D9-1C6E-45BA-AB39-D944FA503AD3}" srcOrd="1" destOrd="0" presId="urn:microsoft.com/office/officeart/2005/8/layout/chevron1"/>
    <dgm:cxn modelId="{F69425A0-F408-48E9-941C-410A972DDE3D}" type="presParOf" srcId="{0160186C-C461-4601-A388-534D44CB32C3}" destId="{83783AFF-5F0E-4AAF-979B-964FC1BE847F}" srcOrd="2" destOrd="0" presId="urn:microsoft.com/office/officeart/2005/8/layout/chevron1"/>
    <dgm:cxn modelId="{BBEFADCD-B10A-412C-A0D0-EF793F519F50}" type="presParOf" srcId="{0160186C-C461-4601-A388-534D44CB32C3}" destId="{8AFA8059-5403-4020-8CAA-66A3CE24C7EB}" srcOrd="3" destOrd="0" presId="urn:microsoft.com/office/officeart/2005/8/layout/chevron1"/>
    <dgm:cxn modelId="{3379AD82-E8DB-4006-A783-B0910AA51CC4}" type="presParOf" srcId="{0160186C-C461-4601-A388-534D44CB32C3}" destId="{9CF562A1-7F8B-4A23-BC58-2885C4D1D74C}" srcOrd="4" destOrd="0" presId="urn:microsoft.com/office/officeart/2005/8/layout/chevron1"/>
    <dgm:cxn modelId="{DE36FD88-C31F-4FDE-9CE1-D1BAFF76157D}" type="presParOf" srcId="{0160186C-C461-4601-A388-534D44CB32C3}" destId="{B8AE1821-E9CA-4A8E-86E2-54B9DEA52BEE}" srcOrd="5" destOrd="0" presId="urn:microsoft.com/office/officeart/2005/8/layout/chevron1"/>
    <dgm:cxn modelId="{23BAAC21-7C27-4900-8D07-8B8434E73539}" type="presParOf" srcId="{0160186C-C461-4601-A388-534D44CB32C3}" destId="{5F541D19-0D57-4072-8FFE-8BE821C03640}" srcOrd="6" destOrd="0" presId="urn:microsoft.com/office/officeart/2005/8/layout/chevron1"/>
    <dgm:cxn modelId="{0E43D4B6-60A0-4DD1-B75E-F91CCAC90189}" type="presParOf" srcId="{0160186C-C461-4601-A388-534D44CB32C3}" destId="{534E9D83-3204-4A3C-8F26-CD42B9EBD527}" srcOrd="7" destOrd="0" presId="urn:microsoft.com/office/officeart/2005/8/layout/chevron1"/>
    <dgm:cxn modelId="{7A1AFC25-2A08-4ECD-8E64-B3915E4B7575}" type="presParOf" srcId="{0160186C-C461-4601-A388-534D44CB32C3}" destId="{648134E0-FE2F-4434-8947-A1CB50785549}" srcOrd="8" destOrd="0" presId="urn:microsoft.com/office/officeart/2005/8/layout/chevron1"/>
    <dgm:cxn modelId="{FC72BF98-22F0-41FF-A1EF-F5C073A7238E}" type="presParOf" srcId="{0160186C-C461-4601-A388-534D44CB32C3}" destId="{84912719-9F16-4A1C-B5EF-9987A246B82E}" srcOrd="9" destOrd="0" presId="urn:microsoft.com/office/officeart/2005/8/layout/chevron1"/>
    <dgm:cxn modelId="{85CE04F5-3A41-462B-A148-383F97425777}" type="presParOf" srcId="{0160186C-C461-4601-A388-534D44CB32C3}" destId="{6FB67260-5F0B-4240-808C-919E419CC17C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結論</a:t>
          </a: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未來展望</a:t>
          </a: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r>
            <a:rPr lang="zh-TW" altLang="en-US" sz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CEDBBD13-A065-4F1D-BD3B-CF5B07D8FB0D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1E4C26CB-39D7-4D80-9E23-2C027E61EA45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557B2010-F9A6-4C98-869D-2181789B2044}" type="pres">
      <dgm:prSet presAssocID="{FE552CDC-15CD-4AB7-82B9-6A7A41CC0139}" presName="parTxOnlySpace" presStyleCnt="0"/>
      <dgm:spPr/>
    </dgm:pt>
    <dgm:pt modelId="{844277FD-00F4-48FD-88BA-30A1EA1D1F75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0927589B-C3C6-4D69-A455-1834744AAB51}" type="pres">
      <dgm:prSet presAssocID="{40455108-668E-436F-B480-EDAAB8FF2550}" presName="parTxOnlySpace" presStyleCnt="0"/>
      <dgm:spPr/>
    </dgm:pt>
    <dgm:pt modelId="{67C54913-DCC2-4F4B-B30F-DFA8281331A9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E024784-E9C6-4838-B474-A033000845E9}" type="pres">
      <dgm:prSet presAssocID="{5FC1928F-BEFC-4FD3-AE82-382631B696BD}" presName="parTxOnlySpace" presStyleCnt="0"/>
      <dgm:spPr/>
    </dgm:pt>
    <dgm:pt modelId="{E9EC00D1-1685-4882-A50B-E943AFC475BC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F6E8D1B-8C55-4159-ABC0-C4B4ADF33065}" type="pres">
      <dgm:prSet presAssocID="{0AF52432-8EB1-42FD-909F-0080CC2F1337}" presName="parTxOnlySpace" presStyleCnt="0"/>
      <dgm:spPr/>
    </dgm:pt>
    <dgm:pt modelId="{6BAFCCD7-F292-4AC9-BDDD-B8A90A17209D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9F0ED5F8-7F10-4968-983C-A52804B4E6DD}" type="pres">
      <dgm:prSet presAssocID="{309FEACE-8ACD-4D15-8F36-4125C7183AA8}" presName="parTxOnlySpace" presStyleCnt="0"/>
      <dgm:spPr/>
    </dgm:pt>
    <dgm:pt modelId="{EFFCB272-6A7C-441A-9DB7-685F55B5FA18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409940D-AD2F-4596-9059-6078D56EC02B}" type="presOf" srcId="{F414D227-39E9-4477-BD04-A4FC87D00196}" destId="{844277FD-00F4-48FD-88BA-30A1EA1D1F75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51A9706A-7F69-498D-A2FE-4ED397A67C87}" type="presOf" srcId="{3CF9C5CF-28C9-47AE-9590-ACC9BA1E2222}" destId="{E9EC00D1-1685-4882-A50B-E943AFC475BC}" srcOrd="0" destOrd="0" presId="urn:microsoft.com/office/officeart/2005/8/layout/chevron1"/>
    <dgm:cxn modelId="{3B6B4C4B-CE7C-4946-85CF-3446B3D56439}" type="presOf" srcId="{E0373831-BBA3-449D-AE33-590EBEC5BBF6}" destId="{6BAFCCD7-F292-4AC9-BDDD-B8A90A17209D}" srcOrd="0" destOrd="0" presId="urn:microsoft.com/office/officeart/2005/8/layout/chevron1"/>
    <dgm:cxn modelId="{0C22666D-4AD1-4EB7-BEF0-3F49FCC976D4}" type="presOf" srcId="{9550DADF-F75D-4FF5-B055-17C65CBBA4E6}" destId="{67C54913-DCC2-4F4B-B30F-DFA8281331A9}" srcOrd="0" destOrd="0" presId="urn:microsoft.com/office/officeart/2005/8/layout/chevron1"/>
    <dgm:cxn modelId="{A7606C7B-7B3D-4DA1-AF15-5EE97CC1A22F}" type="presOf" srcId="{A76101AD-2D46-425A-BFE8-7912C47C0E05}" destId="{CEDBBD13-A065-4F1D-BD3B-CF5B07D8FB0D}" srcOrd="0" destOrd="0" presId="urn:microsoft.com/office/officeart/2005/8/layout/chevron1"/>
    <dgm:cxn modelId="{09BFCBCA-2764-4A15-A2CB-1AE0766EDE03}" type="presOf" srcId="{F76E5A26-8FD6-44EC-8649-FF9276FF5E58}" destId="{EFFCB272-6A7C-441A-9DB7-685F55B5FA18}" srcOrd="0" destOrd="0" presId="urn:microsoft.com/office/officeart/2005/8/layout/chevron1"/>
    <dgm:cxn modelId="{ACEB71CF-CABF-4D28-BE17-419B00653F1B}" type="presOf" srcId="{FDA86D20-17F4-446D-A6BE-6C2C55C62026}" destId="{1E4C26CB-39D7-4D80-9E23-2C027E61EA45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66BCE988-9CE6-4EFF-AA35-030E4C77869D}" type="presParOf" srcId="{CEDBBD13-A065-4F1D-BD3B-CF5B07D8FB0D}" destId="{1E4C26CB-39D7-4D80-9E23-2C027E61EA45}" srcOrd="0" destOrd="0" presId="urn:microsoft.com/office/officeart/2005/8/layout/chevron1"/>
    <dgm:cxn modelId="{CD895A35-7B4A-4CFB-8287-68B894441800}" type="presParOf" srcId="{CEDBBD13-A065-4F1D-BD3B-CF5B07D8FB0D}" destId="{557B2010-F9A6-4C98-869D-2181789B2044}" srcOrd="1" destOrd="0" presId="urn:microsoft.com/office/officeart/2005/8/layout/chevron1"/>
    <dgm:cxn modelId="{161C3A06-A3F0-4F08-9364-5536A0F5C37D}" type="presParOf" srcId="{CEDBBD13-A065-4F1D-BD3B-CF5B07D8FB0D}" destId="{844277FD-00F4-48FD-88BA-30A1EA1D1F75}" srcOrd="2" destOrd="0" presId="urn:microsoft.com/office/officeart/2005/8/layout/chevron1"/>
    <dgm:cxn modelId="{81D3754F-F6E3-4C7F-9931-87E41A68B4BC}" type="presParOf" srcId="{CEDBBD13-A065-4F1D-BD3B-CF5B07D8FB0D}" destId="{0927589B-C3C6-4D69-A455-1834744AAB51}" srcOrd="3" destOrd="0" presId="urn:microsoft.com/office/officeart/2005/8/layout/chevron1"/>
    <dgm:cxn modelId="{2B018A2E-97A1-4E5F-8520-9B9BCAC99BEC}" type="presParOf" srcId="{CEDBBD13-A065-4F1D-BD3B-CF5B07D8FB0D}" destId="{67C54913-DCC2-4F4B-B30F-DFA8281331A9}" srcOrd="4" destOrd="0" presId="urn:microsoft.com/office/officeart/2005/8/layout/chevron1"/>
    <dgm:cxn modelId="{66FBDD91-6E41-4A5A-9522-EA4F2DC11F55}" type="presParOf" srcId="{CEDBBD13-A065-4F1D-BD3B-CF5B07D8FB0D}" destId="{7E024784-E9C6-4838-B474-A033000845E9}" srcOrd="5" destOrd="0" presId="urn:microsoft.com/office/officeart/2005/8/layout/chevron1"/>
    <dgm:cxn modelId="{93EA5A53-DAFE-43BA-8080-7705DE5804C8}" type="presParOf" srcId="{CEDBBD13-A065-4F1D-BD3B-CF5B07D8FB0D}" destId="{E9EC00D1-1685-4882-A50B-E943AFC475BC}" srcOrd="6" destOrd="0" presId="urn:microsoft.com/office/officeart/2005/8/layout/chevron1"/>
    <dgm:cxn modelId="{685EE6A1-360F-4E49-84EC-3ED4E9642829}" type="presParOf" srcId="{CEDBBD13-A065-4F1D-BD3B-CF5B07D8FB0D}" destId="{2F6E8D1B-8C55-4159-ABC0-C4B4ADF33065}" srcOrd="7" destOrd="0" presId="urn:microsoft.com/office/officeart/2005/8/layout/chevron1"/>
    <dgm:cxn modelId="{2A69F97B-F803-485E-9A3B-C0ED3704A06E}" type="presParOf" srcId="{CEDBBD13-A065-4F1D-BD3B-CF5B07D8FB0D}" destId="{6BAFCCD7-F292-4AC9-BDDD-B8A90A17209D}" srcOrd="8" destOrd="0" presId="urn:microsoft.com/office/officeart/2005/8/layout/chevron1"/>
    <dgm:cxn modelId="{86FF5D04-E295-4684-9ECC-48CE9E1686A1}" type="presParOf" srcId="{CEDBBD13-A065-4F1D-BD3B-CF5B07D8FB0D}" destId="{9F0ED5F8-7F10-4968-983C-A52804B4E6DD}" srcOrd="9" destOrd="0" presId="urn:microsoft.com/office/officeart/2005/8/layout/chevron1"/>
    <dgm:cxn modelId="{786A7BD4-2FAE-4150-B1BC-C61A5FD132D5}" type="presParOf" srcId="{CEDBBD13-A065-4F1D-BD3B-CF5B07D8FB0D}" destId="{EFFCB272-6A7C-441A-9DB7-685F55B5FA18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0459F-B327-486D-BCB2-8D020A551C37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研究背景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187426" y="0"/>
        <a:ext cx="1444097" cy="365125"/>
      </dsp:txXfrm>
    </dsp:sp>
    <dsp:sp modelId="{CA9E9363-0395-4CA0-A039-BC38D492209D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動機目的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1815727" y="0"/>
        <a:ext cx="1444097" cy="365125"/>
      </dsp:txXfrm>
    </dsp:sp>
    <dsp:sp modelId="{ED044B3A-90EC-4C4B-9B2D-694F1D573130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3444027" y="0"/>
        <a:ext cx="1444097" cy="365125"/>
      </dsp:txXfrm>
    </dsp:sp>
    <dsp:sp modelId="{4BBB51FD-05DD-45E0-A313-BF87DD132DD1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5072328" y="0"/>
        <a:ext cx="1444097" cy="365125"/>
      </dsp:txXfrm>
    </dsp:sp>
    <dsp:sp modelId="{0F6A176D-AF75-4633-8F9A-1949CFD13ADE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6700628" y="0"/>
        <a:ext cx="1444097" cy="365125"/>
      </dsp:txXfrm>
    </dsp:sp>
    <dsp:sp modelId="{BBDDAB20-227C-461F-B1C2-504D31CF53F8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C5C49-A206-439E-BCFB-64D12DEDE854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AAD89F5E-E399-46CB-A3EB-9AF49D0AEE06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01476EB5-B450-4D1F-8175-143F239F56F8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3444027" y="0"/>
        <a:ext cx="1444097" cy="365125"/>
      </dsp:txXfrm>
    </dsp:sp>
    <dsp:sp modelId="{7D5ACB6E-DEFE-47D8-A299-0062F6DC69A8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5072328" y="0"/>
        <a:ext cx="1444097" cy="365125"/>
      </dsp:txXfrm>
    </dsp:sp>
    <dsp:sp modelId="{E6381128-6DE9-4306-9231-088339CE7873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6700628" y="0"/>
        <a:ext cx="1444097" cy="365125"/>
      </dsp:txXfrm>
    </dsp:sp>
    <dsp:sp modelId="{997EE246-3ECE-4EB0-AD42-6955953EDEB0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184F7-BDB3-4B3B-BC4D-1B75755E2326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EE01D404-3C16-40EB-8A6B-2E638B2F975F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2247FF19-0B72-49D0-9A3F-57C525D61A26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研究方法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sp:txBody>
      <dsp:txXfrm>
        <a:off x="3444027" y="0"/>
        <a:ext cx="1444097" cy="365125"/>
      </dsp:txXfrm>
    </dsp:sp>
    <dsp:sp modelId="{76EB3937-5B7F-4750-8F1F-92641B226EC7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</a:p>
      </dsp:txBody>
      <dsp:txXfrm>
        <a:off x="5072328" y="0"/>
        <a:ext cx="1444097" cy="365125"/>
      </dsp:txXfrm>
    </dsp:sp>
    <dsp:sp modelId="{691A2FB2-5CDE-4EAB-B812-55008ACDA34D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6700628" y="0"/>
        <a:ext cx="1444097" cy="365125"/>
      </dsp:txXfrm>
    </dsp:sp>
    <dsp:sp modelId="{5CDCE32D-82A1-4611-B6CB-2DCD38CCD303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0DB7F-8B9B-4C7D-B4B5-394285173C05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80EDD6BC-4DA7-4A50-8D9E-E97F555927E0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B40BE123-FA00-4893-9326-129AFA819D36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sp:txBody>
      <dsp:txXfrm>
        <a:off x="3444027" y="0"/>
        <a:ext cx="1444097" cy="365125"/>
      </dsp:txXfrm>
    </dsp:sp>
    <dsp:sp modelId="{899EC517-0886-40E6-AD36-B5CADA62F699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結果與討論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sp:txBody>
      <dsp:txXfrm>
        <a:off x="5072328" y="0"/>
        <a:ext cx="1444097" cy="365125"/>
      </dsp:txXfrm>
    </dsp:sp>
    <dsp:sp modelId="{54C2DB89-5328-4DC5-9961-C548705E2D63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6700628" y="0"/>
        <a:ext cx="1444097" cy="365125"/>
      </dsp:txXfrm>
    </dsp:sp>
    <dsp:sp modelId="{59C95AB5-C17F-475D-B06F-912C537EE271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47368-2D26-4706-A4DA-63E6032D5E50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83783AFF-5F0E-4AAF-979B-964FC1BE847F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9CF562A1-7F8B-4A23-BC58-2885C4D1D74C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sp:txBody>
      <dsp:txXfrm>
        <a:off x="3444027" y="0"/>
        <a:ext cx="1444097" cy="365125"/>
      </dsp:txXfrm>
    </dsp:sp>
    <dsp:sp modelId="{5F541D19-0D57-4072-8FFE-8BE821C03640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5072328" y="0"/>
        <a:ext cx="1444097" cy="365125"/>
      </dsp:txXfrm>
    </dsp:sp>
    <dsp:sp modelId="{648134E0-FE2F-4434-8947-A1CB50785549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結論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sp:txBody>
      <dsp:txXfrm>
        <a:off x="6700628" y="0"/>
        <a:ext cx="1444097" cy="365125"/>
      </dsp:txXfrm>
    </dsp:sp>
    <dsp:sp modelId="{6FB67260-5F0B-4240-808C-919E419CC17C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C26CB-39D7-4D80-9E23-2C027E61EA45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844277FD-00F4-48FD-88BA-30A1EA1D1F75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67C54913-DCC2-4F4B-B30F-DFA8281331A9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sp:txBody>
      <dsp:txXfrm>
        <a:off x="3444027" y="0"/>
        <a:ext cx="1444097" cy="365125"/>
      </dsp:txXfrm>
    </dsp:sp>
    <dsp:sp modelId="{E9EC00D1-1685-4882-A50B-E943AFC475BC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5072328" y="0"/>
        <a:ext cx="1444097" cy="365125"/>
      </dsp:txXfrm>
    </dsp:sp>
    <dsp:sp modelId="{6BAFCCD7-F292-4AC9-BDDD-B8A90A17209D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結論</a:t>
          </a:r>
        </a:p>
      </dsp:txBody>
      <dsp:txXfrm>
        <a:off x="6700628" y="0"/>
        <a:ext cx="1444097" cy="365125"/>
      </dsp:txXfrm>
    </dsp:sp>
    <dsp:sp modelId="{EFFCB272-6A7C-441A-9DB7-685F55B5FA18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未來展望</a:t>
          </a:r>
        </a:p>
      </dsp:txBody>
      <dsp:txXfrm>
        <a:off x="8328929" y="0"/>
        <a:ext cx="1444097" cy="365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924B3-ACE2-4316-B08D-5D6F95C887DF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1C8C5-BC18-41A8-94D5-5233E1A4F2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103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Facial morphological change prediction after Orthognathic surgery by meshless method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61C8C5-BC18-41A8-94D5-5233E1A4F2B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846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69059" y="1123286"/>
            <a:ext cx="9144000" cy="2066174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69059" y="3373611"/>
            <a:ext cx="9144000" cy="156368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cxnSp>
        <p:nvCxnSpPr>
          <p:cNvPr id="9" name="直線接點 8"/>
          <p:cNvCxnSpPr/>
          <p:nvPr/>
        </p:nvCxnSpPr>
        <p:spPr>
          <a:xfrm>
            <a:off x="1023890" y="3281535"/>
            <a:ext cx="10034337" cy="0"/>
          </a:xfrm>
          <a:prstGeom prst="line">
            <a:avLst/>
          </a:prstGeom>
          <a:ln w="57150">
            <a:gradFill flip="none" rotWithShape="1">
              <a:gsLst>
                <a:gs pos="0">
                  <a:srgbClr val="603591"/>
                </a:gs>
                <a:gs pos="100000">
                  <a:srgbClr val="988DC4"/>
                </a:gs>
              </a:gsLst>
              <a:lin ang="0" scaled="0"/>
              <a:tileRect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5" y="5327235"/>
            <a:ext cx="1353214" cy="136088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32" y="5897341"/>
            <a:ext cx="5111386" cy="75051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91" y="5865819"/>
            <a:ext cx="3299448" cy="78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5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573213"/>
            <a:ext cx="5181600" cy="4710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573214"/>
            <a:ext cx="5181600" cy="471035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日期版面配置區 3">
            <a:extLst>
              <a:ext uri="{FF2B5EF4-FFF2-40B4-BE49-F238E27FC236}">
                <a16:creationId xmlns:a16="http://schemas.microsoft.com/office/drawing/2014/main" id="{74CF2DE5-8979-40CD-98CB-87315EAE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4" y="6356171"/>
            <a:ext cx="857250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2024/10/10</a:t>
            </a:fld>
            <a:endParaRPr lang="zh-TW" altLang="en-US"/>
          </a:p>
        </p:txBody>
      </p:sp>
      <p:sp>
        <p:nvSpPr>
          <p:cNvPr id="27" name="投影片編號版面配置區 5">
            <a:extLst>
              <a:ext uri="{FF2B5EF4-FFF2-40B4-BE49-F238E27FC236}">
                <a16:creationId xmlns:a16="http://schemas.microsoft.com/office/drawing/2014/main" id="{D0EFAED2-EAB2-4A42-B41E-CC619607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7ECEBE88-65A0-44C3-8FCB-98A17FE00F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6572"/>
          <a:stretch/>
        </p:blipFill>
        <p:spPr>
          <a:xfrm>
            <a:off x="92427" y="6283575"/>
            <a:ext cx="2489906" cy="553786"/>
          </a:xfrm>
          <a:prstGeom prst="rect">
            <a:avLst/>
          </a:prstGeom>
        </p:spPr>
      </p:pic>
      <p:sp>
        <p:nvSpPr>
          <p:cNvPr id="29" name="頁尾版面配置區 3">
            <a:extLst>
              <a:ext uri="{FF2B5EF4-FFF2-40B4-BE49-F238E27FC236}">
                <a16:creationId xmlns:a16="http://schemas.microsoft.com/office/drawing/2014/main" id="{F5FD1BD8-18EC-45D1-945E-E21827C127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/>
              <a:t>頁尾</a:t>
            </a:r>
          </a:p>
        </p:txBody>
      </p:sp>
    </p:spTree>
    <p:extLst>
      <p:ext uri="{BB962C8B-B14F-4D97-AF65-F5344CB8AC3E}">
        <p14:creationId xmlns:p14="http://schemas.microsoft.com/office/powerpoint/2010/main" val="220975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2821" y="1577724"/>
            <a:ext cx="995001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42822" y="4676766"/>
            <a:ext cx="9950009" cy="14128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9906000" y="6359524"/>
            <a:ext cx="904874" cy="365125"/>
          </a:xfrm>
        </p:spPr>
        <p:txBody>
          <a:bodyPr/>
          <a:lstStyle/>
          <a:p>
            <a:fld id="{21A59E88-FE7A-4FD3-9BD2-FF4A88EC1531}" type="datetime1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915650" y="6359525"/>
            <a:ext cx="56788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 flipV="1">
            <a:off x="836060" y="4565399"/>
            <a:ext cx="10363532" cy="9225"/>
          </a:xfrm>
          <a:prstGeom prst="line">
            <a:avLst/>
          </a:prstGeom>
          <a:ln w="57150">
            <a:gradFill>
              <a:gsLst>
                <a:gs pos="0">
                  <a:srgbClr val="603591"/>
                </a:gs>
                <a:gs pos="100000">
                  <a:srgbClr val="988DC4"/>
                </a:gs>
              </a:gsLst>
              <a:lin ang="0" scaled="0"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533651" y="6359524"/>
            <a:ext cx="5971001" cy="365125"/>
          </a:xfrm>
        </p:spPr>
        <p:txBody>
          <a:bodyPr/>
          <a:lstStyle/>
          <a:p>
            <a:r>
              <a:rPr lang="zh-TW" altLang="en-US"/>
              <a:t>頁尾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6" y="6283575"/>
            <a:ext cx="2336449" cy="55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8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研究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日期版面配置區 3">
            <a:extLst>
              <a:ext uri="{FF2B5EF4-FFF2-40B4-BE49-F238E27FC236}">
                <a16:creationId xmlns:a16="http://schemas.microsoft.com/office/drawing/2014/main" id="{D8E74958-E8B3-4275-80A3-6C4C0824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4" y="6356171"/>
            <a:ext cx="857250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2024/10/10</a:t>
            </a:fld>
            <a:endParaRPr lang="zh-TW" altLang="en-US"/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132126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441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動機目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日期版面配置區 3">
            <a:extLst>
              <a:ext uri="{FF2B5EF4-FFF2-40B4-BE49-F238E27FC236}">
                <a16:creationId xmlns:a16="http://schemas.microsoft.com/office/drawing/2014/main" id="{D8E74958-E8B3-4275-80A3-6C4C0824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4" y="6356171"/>
            <a:ext cx="857250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2024/10/10</a:t>
            </a:fld>
            <a:endParaRPr lang="zh-TW" altLang="en-US"/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8626834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877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研究方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日期版面配置區 3">
            <a:extLst>
              <a:ext uri="{FF2B5EF4-FFF2-40B4-BE49-F238E27FC236}">
                <a16:creationId xmlns:a16="http://schemas.microsoft.com/office/drawing/2014/main" id="{D8E74958-E8B3-4275-80A3-6C4C0824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4" y="6356171"/>
            <a:ext cx="857250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2024/10/10</a:t>
            </a:fld>
            <a:endParaRPr lang="zh-TW" altLang="en-US"/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4098521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41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結果與討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日期版面配置區 3">
            <a:extLst>
              <a:ext uri="{FF2B5EF4-FFF2-40B4-BE49-F238E27FC236}">
                <a16:creationId xmlns:a16="http://schemas.microsoft.com/office/drawing/2014/main" id="{D8E74958-E8B3-4275-80A3-6C4C0824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4" y="6356171"/>
            <a:ext cx="857250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2024/10/10</a:t>
            </a:fld>
            <a:endParaRPr lang="zh-TW" altLang="en-US"/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459879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363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結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日期版面配置區 3">
            <a:extLst>
              <a:ext uri="{FF2B5EF4-FFF2-40B4-BE49-F238E27FC236}">
                <a16:creationId xmlns:a16="http://schemas.microsoft.com/office/drawing/2014/main" id="{D8E74958-E8B3-4275-80A3-6C4C0824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4" y="6356171"/>
            <a:ext cx="857250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2024/10/10</a:t>
            </a:fld>
            <a:endParaRPr lang="zh-TW" altLang="en-US"/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5383836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95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未來展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日期版面配置區 3">
            <a:extLst>
              <a:ext uri="{FF2B5EF4-FFF2-40B4-BE49-F238E27FC236}">
                <a16:creationId xmlns:a16="http://schemas.microsoft.com/office/drawing/2014/main" id="{D8E74958-E8B3-4275-80A3-6C4C0824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4" y="6356171"/>
            <a:ext cx="857250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2024/10/10</a:t>
            </a:fld>
            <a:endParaRPr lang="zh-TW" altLang="en-US"/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2738328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776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報paper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日期版面配置區 3">
            <a:extLst>
              <a:ext uri="{FF2B5EF4-FFF2-40B4-BE49-F238E27FC236}">
                <a16:creationId xmlns:a16="http://schemas.microsoft.com/office/drawing/2014/main" id="{D8E74958-E8B3-4275-80A3-6C4C0824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4" y="6356171"/>
            <a:ext cx="857250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2024/10/10</a:t>
            </a:fld>
            <a:endParaRPr lang="zh-TW" altLang="en-US"/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6572"/>
          <a:stretch/>
        </p:blipFill>
        <p:spPr>
          <a:xfrm>
            <a:off x="92427" y="6283575"/>
            <a:ext cx="2489906" cy="553786"/>
          </a:xfrm>
          <a:prstGeom prst="rect">
            <a:avLst/>
          </a:prstGeo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8E23A2B-1B18-422D-9825-DE72793983F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zh-TW" altLang="en-US"/>
              <a:t>頁尾</a:t>
            </a:r>
          </a:p>
        </p:txBody>
      </p:sp>
    </p:spTree>
    <p:extLst>
      <p:ext uri="{BB962C8B-B14F-4D97-AF65-F5344CB8AC3E}">
        <p14:creationId xmlns:p14="http://schemas.microsoft.com/office/powerpoint/2010/main" val="344972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5603F-1096-43F4-A689-85067F98FC58}" type="datetime1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頁尾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0246A-83E7-473D-A2DA-EC1719E0CE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2484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7" r:id="rId5"/>
    <p:sldLayoutId id="2147483668" r:id="rId6"/>
    <p:sldLayoutId id="2147483669" r:id="rId7"/>
    <p:sldLayoutId id="2147483670" r:id="rId8"/>
    <p:sldLayoutId id="2147483666" r:id="rId9"/>
    <p:sldLayoutId id="2147483664" r:id="rId10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891E2-2671-442B-B0E8-9FEF324C5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應用無網格法於</a:t>
            </a:r>
            <a:br>
              <a:rPr lang="en-US" altLang="zh-TW" dirty="0"/>
            </a:br>
            <a:r>
              <a:rPr lang="zh-TW" altLang="en-US" dirty="0"/>
              <a:t>正顎手術後之顏面變化預測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340CFBE-586D-48FC-9792-508788B57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defTabSz="1419225">
              <a:tabLst>
                <a:tab pos="4033838" algn="r"/>
                <a:tab pos="4310063" algn="ctr"/>
                <a:tab pos="4572000" algn="l"/>
              </a:tabLst>
            </a:pPr>
            <a:r>
              <a:rPr lang="en-US" altLang="zh-TW" dirty="0"/>
              <a:t>	</a:t>
            </a:r>
            <a:r>
              <a:rPr lang="zh-TW" altLang="en-US" dirty="0"/>
              <a:t>研究生</a:t>
            </a:r>
            <a:r>
              <a:rPr lang="en-US" altLang="zh-TW" dirty="0"/>
              <a:t>	</a:t>
            </a:r>
            <a:r>
              <a:rPr lang="zh-TW" altLang="en-US" dirty="0"/>
              <a:t>：</a:t>
            </a:r>
            <a:r>
              <a:rPr lang="en-US" altLang="zh-TW" dirty="0"/>
              <a:t>	</a:t>
            </a:r>
            <a:r>
              <a:rPr lang="zh-TW" altLang="en-US" dirty="0"/>
              <a:t>陳艾揚</a:t>
            </a:r>
            <a:endParaRPr lang="en-US" altLang="zh-TW" dirty="0"/>
          </a:p>
          <a:p>
            <a:pPr algn="l" defTabSz="1419225">
              <a:tabLst>
                <a:tab pos="4033838" algn="r"/>
                <a:tab pos="4310063" algn="ctr"/>
                <a:tab pos="4572000" algn="l"/>
              </a:tabLst>
            </a:pPr>
            <a:r>
              <a:rPr lang="en-US" altLang="zh-TW" dirty="0"/>
              <a:t>	</a:t>
            </a:r>
            <a:r>
              <a:rPr lang="zh-TW" altLang="en-US" dirty="0"/>
              <a:t>指導教授</a:t>
            </a:r>
            <a:r>
              <a:rPr lang="en-US" altLang="zh-TW" dirty="0"/>
              <a:t>	</a:t>
            </a:r>
            <a:r>
              <a:rPr lang="zh-TW" altLang="en-US" dirty="0"/>
              <a:t>：</a:t>
            </a:r>
            <a:r>
              <a:rPr lang="en-US" altLang="zh-TW" dirty="0"/>
              <a:t>	</a:t>
            </a:r>
            <a:r>
              <a:rPr lang="zh-TW" altLang="en-US" dirty="0"/>
              <a:t>方晶晶　教授</a:t>
            </a:r>
          </a:p>
        </p:txBody>
      </p:sp>
    </p:spTree>
    <p:extLst>
      <p:ext uri="{BB962C8B-B14F-4D97-AF65-F5344CB8AC3E}">
        <p14:creationId xmlns:p14="http://schemas.microsoft.com/office/powerpoint/2010/main" val="1682401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E8C26-02CE-49FF-AD24-8CD1FF7C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989241-9002-42E4-A9B2-AC8AB0CB4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7F10D0-1F25-4807-B72F-D6D58DFD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2024/10/10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359C12-420A-4C39-8541-B8F8D69A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7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4CD85-FF9E-4DF0-8D51-36B76D5E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背景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C3F7A4-7A35-4F33-B50E-3449B6134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正顎手術旨在改善顏面形態、咬合不正或呼吸困難等問題。而手術不僅要解決功能性問題，還需要達到美觀上的要求，但術後變化難以準確預測。</a:t>
            </a:r>
          </a:p>
          <a:p>
            <a:r>
              <a:rPr lang="zh-TW" altLang="en-US" dirty="0"/>
              <a:t>傳統有限元素法模擬面部軟組織，由於幾何複雜，網格生成非常耗時且困難，尤其是術前模擬需要快速準確的情況下，效果有限。</a:t>
            </a:r>
            <a:endParaRPr lang="en-US" altLang="zh-TW" dirty="0"/>
          </a:p>
          <a:p>
            <a:r>
              <a:rPr lang="zh-TW" altLang="en-US" dirty="0"/>
              <a:t>提高手術前的模擬準確性能幫助醫師更好地制定手術計劃，進而減少病患術後的不確定性和心理負擔。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FD7FD3-399C-4A4C-B579-9E56DFD5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2024/10/10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3558223-A64F-411F-9E01-A55D467D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5175CD8-A6A4-65A1-7CE3-8CA11C80C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419" y="-3387725"/>
            <a:ext cx="5943600" cy="338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0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159A75-0272-806C-1C74-CA97EACD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7919A1-AEE5-2460-40F1-18AC5F9F1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7641EC-A162-97DD-0115-03107228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2024/10/10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ECE46A5-3B10-D6BF-5BA4-00324F51E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62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5E7E9-0FBA-45C6-8615-6EAD3C94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BD28C-33C4-47EF-A574-F25DA2089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傳統有限元素法在複雜幾何形狀處理上效果不佳。</a:t>
            </a:r>
            <a:endParaRPr lang="en-US" altLang="zh-TW" dirty="0"/>
          </a:p>
          <a:p>
            <a:r>
              <a:rPr lang="zh-TW" altLang="en-US" dirty="0"/>
              <a:t>建立合適的軟組織網格相當困難，耗費資源。</a:t>
            </a:r>
            <a:endParaRPr lang="en-US" altLang="zh-TW" dirty="0"/>
          </a:p>
          <a:p>
            <a:r>
              <a:rPr lang="zh-TW" altLang="en-US" dirty="0"/>
              <a:t>在大變形問題下，有限元素法表現較差。</a:t>
            </a:r>
          </a:p>
          <a:p>
            <a:r>
              <a:rPr lang="zh-TW" altLang="en-US" dirty="0"/>
              <a:t>無網格法靈活處理幾何變形，適合面部變形模擬。</a:t>
            </a:r>
            <a:endParaRPr lang="en-US" altLang="zh-TW" dirty="0"/>
          </a:p>
          <a:p>
            <a:r>
              <a:rPr lang="zh-TW" altLang="en-US" dirty="0"/>
              <a:t>無網格法可提高術前預測的準確性。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BFE64B-8CA3-45F5-AF96-2BD43993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2024/10/10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6E923D-23CE-4290-841B-E108DB59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309CED4-98B9-80BE-3225-1C2E36A85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430" y="-3188335"/>
            <a:ext cx="5943600" cy="31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2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5E7E9-0FBA-45C6-8615-6EAD3C94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BD28C-33C4-47EF-A574-F25DA2089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提出一基於無網格法的正顎手術顏面預測方法。</a:t>
            </a:r>
            <a:endParaRPr lang="en-US" altLang="zh-TW" sz="3600" dirty="0"/>
          </a:p>
          <a:p>
            <a:pPr lvl="1"/>
            <a:r>
              <a:rPr lang="zh-TW" altLang="en-US" sz="3200" dirty="0"/>
              <a:t>以骨骼模型、手術規劃模型與術前外觀掃描點雲作為邊界條件，在其中間生成</a:t>
            </a:r>
            <a:r>
              <a:rPr lang="en-US" altLang="zh-TW" sz="3200" dirty="0"/>
              <a:t>Node</a:t>
            </a:r>
          </a:p>
          <a:p>
            <a:r>
              <a:rPr lang="en-US" altLang="zh-TW" sz="3600" dirty="0"/>
              <a:t>…</a:t>
            </a:r>
            <a:r>
              <a:rPr lang="zh-TW" altLang="en-US" sz="3600" dirty="0"/>
              <a:t>還在想</a:t>
            </a:r>
            <a:endParaRPr lang="en-US" altLang="zh-TW" sz="3600" dirty="0"/>
          </a:p>
          <a:p>
            <a:r>
              <a:rPr lang="zh-TW" altLang="en-US" sz="3600" dirty="0"/>
              <a:t>提供更加精確且高效的數值解決方案，使醫師能在術前預估顏面變化，並輔助決策。</a:t>
            </a:r>
            <a:endParaRPr lang="en-US" altLang="zh-TW" sz="3600" dirty="0"/>
          </a:p>
          <a:p>
            <a:endParaRPr lang="zh-TW" altLang="en-US" sz="36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BFE64B-8CA3-45F5-AF96-2BD43993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2024/10/10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6E923D-23CE-4290-841B-E108DB59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532C85F-0922-CF0D-BE98-60853C9F8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-1911658"/>
            <a:ext cx="5943600" cy="208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3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6A319-C664-422F-B282-57444050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A4D032-43C6-4802-A159-CA009301D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Further discussion needed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88D0D9-A3F9-4CF5-9229-7A02492C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2024/10/10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52DB91F-05BD-4B71-9675-8A2AAB0D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502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64E88A-8025-4A28-9E31-0846D565C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C488E4-DA5E-445E-BC1E-2D4BE3B57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4B1415-E5E4-4FE1-9B95-60C1AA3C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2024/10/10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AD2FF19-BAED-4EAC-87FC-52BC3417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03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3CBF34-FFFF-4EAE-84C4-9D8D2F31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A8B071-49EA-4580-AA20-CC22056DC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753357-78C9-44EC-8B17-237E4EBF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2024/10/10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92F576D-C668-4334-8152-CF57F9182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82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C77BE-C3A6-4A36-AD7A-97EBE94D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DE813B-9523-44A7-BD4D-B7591674A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41F805-1A60-4A80-8785-C42C4FFC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2024/10/10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15B109-88F0-4E67-AA37-4EC3546B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230733"/>
      </p:ext>
    </p:extLst>
  </p:cSld>
  <p:clrMapOvr>
    <a:masterClrMapping/>
  </p:clrMapOvr>
</p:sld>
</file>

<file path=ppt/theme/theme1.xml><?xml version="1.0" encoding="utf-8"?>
<a:theme xmlns:a="http://schemas.openxmlformats.org/drawingml/2006/main" name="VR_template_black_updated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R_template_black_updated" id="{8175DB72-3C2E-4EAB-B4D1-8312D675AF58}" vid="{A4FFD83A-122E-4B5B-B6A2-EB5A7710B19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VR_template_black_updated</Template>
  <TotalTime>533</TotalTime>
  <Words>308</Words>
  <Application>Microsoft Office PowerPoint</Application>
  <PresentationFormat>寬螢幕</PresentationFormat>
  <Paragraphs>40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Aptos</vt:lpstr>
      <vt:lpstr>Arial</vt:lpstr>
      <vt:lpstr>Calibri</vt:lpstr>
      <vt:lpstr>VR_template_black_updated</vt:lpstr>
      <vt:lpstr>應用無網格法於 正顎手術後之顏面變化預測</vt:lpstr>
      <vt:lpstr>背景</vt:lpstr>
      <vt:lpstr>PowerPoint 簡報</vt:lpstr>
      <vt:lpstr>動機</vt:lpstr>
      <vt:lpstr>目的</vt:lpstr>
      <vt:lpstr>研究方法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Yu-Ching Hsiao</dc:creator>
  <cp:lastModifiedBy>陳艾揚 CHEN AIYUNG</cp:lastModifiedBy>
  <cp:revision>4</cp:revision>
  <dcterms:created xsi:type="dcterms:W3CDTF">2024-07-11T02:56:39Z</dcterms:created>
  <dcterms:modified xsi:type="dcterms:W3CDTF">2024-10-09T21:59:45Z</dcterms:modified>
</cp:coreProperties>
</file>