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8"/>
  </p:notesMasterIdLst>
  <p:sldIdLst>
    <p:sldId id="256" r:id="rId2"/>
    <p:sldId id="257" r:id="rId3"/>
    <p:sldId id="258" r:id="rId4"/>
    <p:sldId id="298" r:id="rId5"/>
    <p:sldId id="268" r:id="rId6"/>
    <p:sldId id="264" r:id="rId7"/>
    <p:sldId id="259" r:id="rId8"/>
    <p:sldId id="260" r:id="rId9"/>
    <p:sldId id="261" r:id="rId10"/>
    <p:sldId id="262" r:id="rId11"/>
    <p:sldId id="267" r:id="rId12"/>
    <p:sldId id="270" r:id="rId13"/>
    <p:sldId id="271" r:id="rId14"/>
    <p:sldId id="272" r:id="rId15"/>
    <p:sldId id="278" r:id="rId16"/>
    <p:sldId id="277" r:id="rId17"/>
    <p:sldId id="279" r:id="rId18"/>
    <p:sldId id="280" r:id="rId19"/>
    <p:sldId id="281" r:id="rId20"/>
    <p:sldId id="282" r:id="rId21"/>
    <p:sldId id="283" r:id="rId22"/>
    <p:sldId id="286" r:id="rId23"/>
    <p:sldId id="273" r:id="rId24"/>
    <p:sldId id="274" r:id="rId25"/>
    <p:sldId id="284" r:id="rId26"/>
    <p:sldId id="285" r:id="rId27"/>
    <p:sldId id="287" r:id="rId28"/>
    <p:sldId id="288" r:id="rId29"/>
    <p:sldId id="289" r:id="rId30"/>
    <p:sldId id="290" r:id="rId31"/>
    <p:sldId id="291" r:id="rId32"/>
    <p:sldId id="295" r:id="rId33"/>
    <p:sldId id="296" r:id="rId34"/>
    <p:sldId id="297" r:id="rId35"/>
    <p:sldId id="292" r:id="rId36"/>
    <p:sldId id="293" r:id="rId3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4182" autoAdjust="0"/>
  </p:normalViewPr>
  <p:slideViewPr>
    <p:cSldViewPr snapToGrid="0">
      <p:cViewPr varScale="1">
        <p:scale>
          <a:sx n="78" d="100"/>
          <a:sy n="78" d="100"/>
        </p:scale>
        <p:origin x="1614"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dgm:spPr>
      <dgm:t>
        <a:bodyPr/>
        <a:lstStyle/>
        <a:p>
          <a:pPr algn="ctr"/>
          <a:r>
            <a:rPr lang="zh-TW" altLang="en-US" sz="1200" baseline="0">
              <a:latin typeface="Calibri" panose="020F0502020204030204" pitchFamily="34" charset="0"/>
              <a:ea typeface="微軟正黑體" panose="020B0604030504040204" pitchFamily="34" charset="-120"/>
            </a:rPr>
            <a:t>研究背景</a:t>
          </a:r>
          <a:endParaRPr lang="zh-TW" altLang="en-US" sz="1200" baseline="0" dirty="0">
            <a:latin typeface="Calibri" panose="020F0502020204030204" pitchFamily="34" charset="0"/>
            <a:ea typeface="微軟正黑體" panose="020B0604030504040204" pitchFamily="34" charset="-120"/>
          </a:endParaRPr>
        </a:p>
      </dgm:t>
    </dgm:pt>
    <dgm:pt modelId="{12C53785-4361-4A68-96C6-0D14F256E4F1}" type="parTrans" cxnId="{E4948063-56C9-4064-8F9B-0A522DA7D887}">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pPr/>
      <dgm:t>
        <a:bodyPr/>
        <a:lstStyle/>
        <a:p>
          <a:pPr algn="ctr"/>
          <a:r>
            <a:rPr lang="zh-TW" altLang="en-US" sz="1200" baseline="0">
              <a:latin typeface="Calibri" panose="020F0502020204030204" pitchFamily="34" charset="0"/>
              <a:ea typeface="微軟正黑體" panose="020B0604030504040204" pitchFamily="34" charset="-120"/>
            </a:rPr>
            <a:t>動機目的</a:t>
          </a:r>
          <a:endParaRPr lang="zh-TW" altLang="en-US" sz="1200" baseline="0" dirty="0">
            <a:latin typeface="Calibri" panose="020F0502020204030204" pitchFamily="34" charset="0"/>
            <a:ea typeface="微軟正黑體" panose="020B0604030504040204" pitchFamily="34" charset="-120"/>
          </a:endParaRPr>
        </a:p>
      </dgm:t>
    </dgm:pt>
    <dgm:pt modelId="{FE49F94F-BFC3-4B7B-B177-D9A283F898C2}" type="parTrans" cxnId="{60B938E7-5472-43B8-B0B3-92A833487D10}">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pPr/>
      <dgm:t>
        <a:bodyPr/>
        <a:lstStyle/>
        <a:p>
          <a:pPr algn="ctr"/>
          <a:r>
            <a:rPr lang="zh-TW" altLang="en-US" sz="1200" baseline="0">
              <a:latin typeface="Calibri" panose="020F0502020204030204" pitchFamily="34" charset="0"/>
              <a:ea typeface="微軟正黑體" panose="020B0604030504040204" pitchFamily="34" charset="-120"/>
            </a:rPr>
            <a:t>結果與討論</a:t>
          </a:r>
          <a:endParaRPr lang="zh-TW" altLang="en-US" sz="1200" baseline="0" dirty="0">
            <a:latin typeface="Calibri" panose="020F0502020204030204" pitchFamily="34" charset="0"/>
            <a:ea typeface="微軟正黑體" panose="020B0604030504040204" pitchFamily="34" charset="-120"/>
          </a:endParaRPr>
        </a:p>
      </dgm:t>
    </dgm:pt>
    <dgm:pt modelId="{04650C21-ED82-4310-AA86-719C8E821E11}" type="parTrans" cxnId="{DB9A1569-9BB3-4B56-B26F-211728D2C2CA}">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pPr/>
      <dgm:t>
        <a:bodyPr/>
        <a:lstStyle/>
        <a:p>
          <a:pPr algn="ctr"/>
          <a:r>
            <a:rPr lang="zh-TW" altLang="en-US" sz="1200" baseline="0">
              <a:latin typeface="Calibri" panose="020F0502020204030204" pitchFamily="34" charset="0"/>
              <a:ea typeface="微軟正黑體" panose="020B0604030504040204" pitchFamily="34" charset="-120"/>
            </a:rPr>
            <a:t>結論</a:t>
          </a:r>
          <a:endParaRPr lang="zh-TW" altLang="en-US" sz="1200" baseline="0" dirty="0">
            <a:latin typeface="Calibri" panose="020F0502020204030204" pitchFamily="34" charset="0"/>
            <a:ea typeface="微軟正黑體" panose="020B0604030504040204" pitchFamily="34" charset="-120"/>
          </a:endParaRPr>
        </a:p>
      </dgm:t>
    </dgm:pt>
    <dgm:pt modelId="{5255A5B7-7556-46D7-ACBF-7DD54D6F772F}" type="parTrans" cxnId="{3430B6DA-A7C6-48F7-A6DB-18BA2331CE10}">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pPr/>
      <dgm:t>
        <a:bodyPr/>
        <a:lstStyle/>
        <a:p>
          <a:pPr algn="ctr"/>
          <a:r>
            <a:rPr lang="zh-TW" altLang="en-US" sz="1200" baseline="0">
              <a:latin typeface="Calibri" panose="020F0502020204030204" pitchFamily="34" charset="0"/>
              <a:ea typeface="微軟正黑體" panose="020B0604030504040204" pitchFamily="34" charset="-120"/>
            </a:rPr>
            <a:t>未來展望</a:t>
          </a:r>
          <a:endParaRPr lang="zh-TW" altLang="en-US" sz="1200" baseline="0" dirty="0">
            <a:latin typeface="Calibri" panose="020F0502020204030204" pitchFamily="34" charset="0"/>
            <a:ea typeface="微軟正黑體" panose="020B0604030504040204" pitchFamily="34" charset="-120"/>
          </a:endParaRPr>
        </a:p>
      </dgm:t>
    </dgm:pt>
    <dgm:pt modelId="{79CA5D8D-D846-4B94-A70B-14132D6C8CF5}" type="parTrans" cxnId="{EE17D825-01E5-4455-9112-9BE7151B4C7F}">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pPr/>
      <dgm:t>
        <a:bodyPr/>
        <a:lstStyle/>
        <a:p>
          <a:pPr algn="ctr"/>
          <a:r>
            <a:rPr lang="zh-TW" altLang="en-US" sz="1200" baseline="0">
              <a:latin typeface="Calibri" panose="020F0502020204030204" pitchFamily="34" charset="0"/>
              <a:ea typeface="微軟正黑體" panose="020B0604030504040204" pitchFamily="34" charset="-120"/>
            </a:rPr>
            <a:t>研究方法</a:t>
          </a:r>
          <a:endParaRPr lang="zh-TW" altLang="en-US" sz="1200" baseline="0" dirty="0">
            <a:latin typeface="Calibri" panose="020F0502020204030204" pitchFamily="34" charset="0"/>
            <a:ea typeface="微軟正黑體" panose="020B0604030504040204" pitchFamily="34" charset="-120"/>
          </a:endParaRPr>
        </a:p>
      </dgm:t>
    </dgm:pt>
    <dgm:pt modelId="{5FC1928F-BEFC-4FD3-AE82-382631B696BD}" type="sibTrans" cxnId="{23043734-B585-4510-BBBC-F2830189127F}">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pPr algn="ctr"/>
          <a:endParaRPr lang="zh-TW" altLang="en-US" sz="1200" baseline="0">
            <a:latin typeface="Calibri" panose="020F0502020204030204" pitchFamily="34" charset="0"/>
            <a:ea typeface="微軟正黑體" panose="020B0604030504040204" pitchFamily="34" charset="-120"/>
          </a:endParaRPr>
        </a:p>
      </dgm:t>
    </dgm:pt>
    <dgm:pt modelId="{4E13D029-B697-43DB-A5AD-563A15EAF1F8}" type="pres">
      <dgm:prSet presAssocID="{A76101AD-2D46-425A-BFE8-7912C47C0E05}" presName="Name0" presStyleCnt="0">
        <dgm:presLayoutVars>
          <dgm:dir/>
          <dgm:animLvl val="lvl"/>
          <dgm:resizeHandles val="exact"/>
        </dgm:presLayoutVars>
      </dgm:prSet>
      <dgm:spPr/>
    </dgm:pt>
    <dgm:pt modelId="{7FD0459F-B327-486D-BCB2-8D020A551C37}" type="pres">
      <dgm:prSet presAssocID="{FDA86D20-17F4-446D-A6BE-6C2C55C62026}" presName="parTxOnly" presStyleLbl="node1" presStyleIdx="0" presStyleCnt="6">
        <dgm:presLayoutVars>
          <dgm:chMax val="0"/>
          <dgm:chPref val="0"/>
          <dgm:bulletEnabled val="1"/>
        </dgm:presLayoutVars>
      </dgm:prSet>
      <dgm:spPr/>
    </dgm:pt>
    <dgm:pt modelId="{E720EC76-4C29-4C7A-93DC-06DD3F80CA04}" type="pres">
      <dgm:prSet presAssocID="{FE552CDC-15CD-4AB7-82B9-6A7A41CC0139}" presName="parTxOnlySpace" presStyleCnt="0"/>
      <dgm:spPr/>
    </dgm:pt>
    <dgm:pt modelId="{CA9E9363-0395-4CA0-A039-BC38D492209D}" type="pres">
      <dgm:prSet presAssocID="{F414D227-39E9-4477-BD04-A4FC87D00196}" presName="parTxOnly" presStyleLbl="node1" presStyleIdx="1" presStyleCnt="6">
        <dgm:presLayoutVars>
          <dgm:chMax val="0"/>
          <dgm:chPref val="0"/>
          <dgm:bulletEnabled val="1"/>
        </dgm:presLayoutVars>
      </dgm:prSet>
      <dgm:spPr/>
    </dgm:pt>
    <dgm:pt modelId="{B63A3BD8-D27E-4971-812C-E0BFCFC39A24}" type="pres">
      <dgm:prSet presAssocID="{40455108-668E-436F-B480-EDAAB8FF2550}" presName="parTxOnlySpace" presStyleCnt="0"/>
      <dgm:spPr/>
    </dgm:pt>
    <dgm:pt modelId="{ED044B3A-90EC-4C4B-9B2D-694F1D573130}" type="pres">
      <dgm:prSet presAssocID="{9550DADF-F75D-4FF5-B055-17C65CBBA4E6}" presName="parTxOnly" presStyleLbl="node1" presStyleIdx="2" presStyleCnt="6">
        <dgm:presLayoutVars>
          <dgm:chMax val="0"/>
          <dgm:chPref val="0"/>
          <dgm:bulletEnabled val="1"/>
        </dgm:presLayoutVars>
      </dgm:prSet>
      <dgm:spPr/>
    </dgm:pt>
    <dgm:pt modelId="{50C73D25-A3DD-4D98-986F-D5237817EEF3}" type="pres">
      <dgm:prSet presAssocID="{5FC1928F-BEFC-4FD3-AE82-382631B696BD}" presName="parTxOnlySpace" presStyleCnt="0"/>
      <dgm:spPr/>
    </dgm:pt>
    <dgm:pt modelId="{4BBB51FD-05DD-45E0-A313-BF87DD132DD1}" type="pres">
      <dgm:prSet presAssocID="{3CF9C5CF-28C9-47AE-9590-ACC9BA1E2222}" presName="parTxOnly" presStyleLbl="node1" presStyleIdx="3" presStyleCnt="6">
        <dgm:presLayoutVars>
          <dgm:chMax val="0"/>
          <dgm:chPref val="0"/>
          <dgm:bulletEnabled val="1"/>
        </dgm:presLayoutVars>
      </dgm:prSet>
      <dgm:spPr/>
    </dgm:pt>
    <dgm:pt modelId="{123AE2EB-492C-4D47-8D2F-F5B202DBEC03}" type="pres">
      <dgm:prSet presAssocID="{0AF52432-8EB1-42FD-909F-0080CC2F1337}" presName="parTxOnlySpace" presStyleCnt="0"/>
      <dgm:spPr/>
    </dgm:pt>
    <dgm:pt modelId="{0F6A176D-AF75-4633-8F9A-1949CFD13ADE}" type="pres">
      <dgm:prSet presAssocID="{E0373831-BBA3-449D-AE33-590EBEC5BBF6}" presName="parTxOnly" presStyleLbl="node1" presStyleIdx="4" presStyleCnt="6">
        <dgm:presLayoutVars>
          <dgm:chMax val="0"/>
          <dgm:chPref val="0"/>
          <dgm:bulletEnabled val="1"/>
        </dgm:presLayoutVars>
      </dgm:prSet>
      <dgm:spPr/>
    </dgm:pt>
    <dgm:pt modelId="{BCCF6840-998E-4AE0-B6C0-4CC9049F96BD}" type="pres">
      <dgm:prSet presAssocID="{309FEACE-8ACD-4D15-8F36-4125C7183AA8}" presName="parTxOnlySpace" presStyleCnt="0"/>
      <dgm:spPr/>
    </dgm:pt>
    <dgm:pt modelId="{BBDDAB20-227C-461F-B1C2-504D31CF53F8}" type="pres">
      <dgm:prSet presAssocID="{F76E5A26-8FD6-44EC-8649-FF9276FF5E58}" presName="parTxOnly" presStyleLbl="node1" presStyleIdx="5" presStyleCnt="6">
        <dgm:presLayoutVars>
          <dgm:chMax val="0"/>
          <dgm:chPref val="0"/>
          <dgm:bulletEnabled val="1"/>
        </dgm:presLayoutVars>
      </dgm:prSet>
      <dgm:spPr/>
    </dgm:pt>
  </dgm:ptLst>
  <dgm:cxnLst>
    <dgm:cxn modelId="{DAC31C07-3FC7-4E22-9F09-60C183D4277F}" type="presOf" srcId="{3CF9C5CF-28C9-47AE-9590-ACC9BA1E2222}" destId="{4BBB51FD-05DD-45E0-A313-BF87DD132DD1}"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775C1C34-403C-43D7-B537-1A6A1B252038}" type="presOf" srcId="{A76101AD-2D46-425A-BFE8-7912C47C0E05}" destId="{4E13D029-B697-43DB-A5AD-563A15EAF1F8}" srcOrd="0" destOrd="0" presId="urn:microsoft.com/office/officeart/2005/8/layout/chevron1"/>
    <dgm:cxn modelId="{23043734-B585-4510-BBBC-F2830189127F}" srcId="{A76101AD-2D46-425A-BFE8-7912C47C0E05}" destId="{9550DADF-F75D-4FF5-B055-17C65CBBA4E6}" srcOrd="2" destOrd="0" parTransId="{4B4DE6DB-2B1A-4E01-897E-CF57FCD49AAA}" sibTransId="{5FC1928F-BEFC-4FD3-AE82-382631B696BD}"/>
    <dgm:cxn modelId="{59810843-1C2D-4B2A-A60C-A6D67AECCD57}" type="presOf" srcId="{9550DADF-F75D-4FF5-B055-17C65CBBA4E6}" destId="{ED044B3A-90EC-4C4B-9B2D-694F1D573130}" srcOrd="0" destOrd="0" presId="urn:microsoft.com/office/officeart/2005/8/layout/chevron1"/>
    <dgm:cxn modelId="{E4948063-56C9-4064-8F9B-0A522DA7D887}" srcId="{A76101AD-2D46-425A-BFE8-7912C47C0E05}" destId="{FDA86D20-17F4-446D-A6BE-6C2C55C62026}" srcOrd="0" destOrd="0" parTransId="{12C53785-4361-4A68-96C6-0D14F256E4F1}" sibTransId="{FE552CDC-15CD-4AB7-82B9-6A7A41CC0139}"/>
    <dgm:cxn modelId="{DB9A1569-9BB3-4B56-B26F-211728D2C2CA}" srcId="{A76101AD-2D46-425A-BFE8-7912C47C0E05}" destId="{3CF9C5CF-28C9-47AE-9590-ACC9BA1E2222}" srcOrd="3" destOrd="0" parTransId="{04650C21-ED82-4310-AA86-719C8E821E11}" sibTransId="{0AF52432-8EB1-42FD-909F-0080CC2F1337}"/>
    <dgm:cxn modelId="{9808B04C-1AD1-4784-8E2A-35CF5574E7BB}" type="presOf" srcId="{FDA86D20-17F4-446D-A6BE-6C2C55C62026}" destId="{7FD0459F-B327-486D-BCB2-8D020A551C37}" srcOrd="0" destOrd="0" presId="urn:microsoft.com/office/officeart/2005/8/layout/chevron1"/>
    <dgm:cxn modelId="{498C1BAC-1FBE-441B-BB07-498E3D569508}" type="presOf" srcId="{E0373831-BBA3-449D-AE33-590EBEC5BBF6}" destId="{0F6A176D-AF75-4633-8F9A-1949CFD13ADE}" srcOrd="0" destOrd="0" presId="urn:microsoft.com/office/officeart/2005/8/layout/chevron1"/>
    <dgm:cxn modelId="{4E762ACD-256B-4288-841C-F9BE151FD075}" type="presOf" srcId="{F414D227-39E9-4477-BD04-A4FC87D00196}" destId="{CA9E9363-0395-4CA0-A039-BC38D492209D}"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11BC75E1-D095-4658-99D3-E464F43DF3BB}" type="presOf" srcId="{F76E5A26-8FD6-44EC-8649-FF9276FF5E58}" destId="{BBDDAB20-227C-461F-B1C2-504D31CF53F8}" srcOrd="0" destOrd="0" presId="urn:microsoft.com/office/officeart/2005/8/layout/chevron1"/>
    <dgm:cxn modelId="{60B938E7-5472-43B8-B0B3-92A833487D10}" srcId="{A76101AD-2D46-425A-BFE8-7912C47C0E05}" destId="{F414D227-39E9-4477-BD04-A4FC87D00196}" srcOrd="1" destOrd="0" parTransId="{FE49F94F-BFC3-4B7B-B177-D9A283F898C2}" sibTransId="{40455108-668E-436F-B480-EDAAB8FF2550}"/>
    <dgm:cxn modelId="{BCCE0339-3FE1-4FBB-A290-FDC4761070D0}" type="presParOf" srcId="{4E13D029-B697-43DB-A5AD-563A15EAF1F8}" destId="{7FD0459F-B327-486D-BCB2-8D020A551C37}" srcOrd="0" destOrd="0" presId="urn:microsoft.com/office/officeart/2005/8/layout/chevron1"/>
    <dgm:cxn modelId="{02771C4C-7184-4CBD-BB3B-34BA177534E6}" type="presParOf" srcId="{4E13D029-B697-43DB-A5AD-563A15EAF1F8}" destId="{E720EC76-4C29-4C7A-93DC-06DD3F80CA04}" srcOrd="1" destOrd="0" presId="urn:microsoft.com/office/officeart/2005/8/layout/chevron1"/>
    <dgm:cxn modelId="{750E0B0B-FCBC-41D6-B926-1A94E7091467}" type="presParOf" srcId="{4E13D029-B697-43DB-A5AD-563A15EAF1F8}" destId="{CA9E9363-0395-4CA0-A039-BC38D492209D}" srcOrd="2" destOrd="0" presId="urn:microsoft.com/office/officeart/2005/8/layout/chevron1"/>
    <dgm:cxn modelId="{768C3427-B07B-482F-A84F-FF61A1616EFA}" type="presParOf" srcId="{4E13D029-B697-43DB-A5AD-563A15EAF1F8}" destId="{B63A3BD8-D27E-4971-812C-E0BFCFC39A24}" srcOrd="3" destOrd="0" presId="urn:microsoft.com/office/officeart/2005/8/layout/chevron1"/>
    <dgm:cxn modelId="{7568CD95-1A5F-43C0-895F-46D81D420554}" type="presParOf" srcId="{4E13D029-B697-43DB-A5AD-563A15EAF1F8}" destId="{ED044B3A-90EC-4C4B-9B2D-694F1D573130}" srcOrd="4" destOrd="0" presId="urn:microsoft.com/office/officeart/2005/8/layout/chevron1"/>
    <dgm:cxn modelId="{9A43707A-4830-4FD7-A84C-5679AC1F5B8A}" type="presParOf" srcId="{4E13D029-B697-43DB-A5AD-563A15EAF1F8}" destId="{50C73D25-A3DD-4D98-986F-D5237817EEF3}" srcOrd="5" destOrd="0" presId="urn:microsoft.com/office/officeart/2005/8/layout/chevron1"/>
    <dgm:cxn modelId="{F72E3B9D-146E-42C9-896A-883C97A2DF91}" type="presParOf" srcId="{4E13D029-B697-43DB-A5AD-563A15EAF1F8}" destId="{4BBB51FD-05DD-45E0-A313-BF87DD132DD1}" srcOrd="6" destOrd="0" presId="urn:microsoft.com/office/officeart/2005/8/layout/chevron1"/>
    <dgm:cxn modelId="{CB52C73B-4F7B-463B-8132-2EC23DA32E76}" type="presParOf" srcId="{4E13D029-B697-43DB-A5AD-563A15EAF1F8}" destId="{123AE2EB-492C-4D47-8D2F-F5B202DBEC03}" srcOrd="7" destOrd="0" presId="urn:microsoft.com/office/officeart/2005/8/layout/chevron1"/>
    <dgm:cxn modelId="{92477C65-1E3D-4220-BE2E-BD02C4ECAB06}" type="presParOf" srcId="{4E13D029-B697-43DB-A5AD-563A15EAF1F8}" destId="{0F6A176D-AF75-4633-8F9A-1949CFD13ADE}" srcOrd="8" destOrd="0" presId="urn:microsoft.com/office/officeart/2005/8/layout/chevron1"/>
    <dgm:cxn modelId="{97286FA8-796A-459A-9313-D7461B3C32A2}" type="presParOf" srcId="{4E13D029-B697-43DB-A5AD-563A15EAF1F8}" destId="{BCCF6840-998E-4AE0-B6C0-4CC9049F96BD}" srcOrd="9" destOrd="0" presId="urn:microsoft.com/office/officeart/2005/8/layout/chevron1"/>
    <dgm:cxn modelId="{59BDC57C-C201-4EF3-92C5-4DC690943680}" type="presParOf" srcId="{4E13D029-B697-43DB-A5AD-563A15EAF1F8}" destId="{BBDDAB20-227C-461F-B1C2-504D31CF53F8}"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gm:t>
    </dgm:pt>
    <dgm:pt modelId="{12C53785-4361-4A68-96C6-0D14F256E4F1}" type="par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a:ln/>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black"/>
              </a:solidFill>
              <a:latin typeface="Calibri" panose="020F0502020204030204" pitchFamily="34" charset="0"/>
              <a:ea typeface="微軟正黑體" panose="020B0604030504040204" pitchFamily="34" charset="-120"/>
              <a:cs typeface="+mn-cs"/>
            </a:rPr>
            <a:t>動機目的</a:t>
          </a:r>
        </a:p>
      </dgm:t>
    </dgm:pt>
    <dgm:pt modelId="{FE49F94F-BFC3-4B7B-B177-D9A283F898C2}" type="par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pPr/>
      <dgm:t>
        <a:bodyPr/>
        <a:lstStyle/>
        <a:p>
          <a:r>
            <a:rPr lang="zh-TW" altLang="en-US" sz="1200" baseline="0">
              <a:latin typeface="Calibri" panose="020F0502020204030204" pitchFamily="34" charset="0"/>
              <a:ea typeface="微軟正黑體" panose="020B0604030504040204" pitchFamily="34" charset="-120"/>
            </a:rPr>
            <a:t>結果與討論</a:t>
          </a:r>
          <a:endParaRPr lang="zh-TW" altLang="en-US" sz="1200" baseline="0" dirty="0">
            <a:latin typeface="Calibri" panose="020F0502020204030204" pitchFamily="34" charset="0"/>
            <a:ea typeface="微軟正黑體" panose="020B0604030504040204" pitchFamily="34" charset="-120"/>
          </a:endParaRPr>
        </a:p>
      </dgm:t>
    </dgm:pt>
    <dgm:pt modelId="{04650C21-ED82-4310-AA86-719C8E821E11}" type="par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pPr/>
      <dgm:t>
        <a:bodyPr/>
        <a:lstStyle/>
        <a:p>
          <a:r>
            <a:rPr lang="zh-TW" altLang="en-US" sz="1200" baseline="0">
              <a:latin typeface="Calibri" panose="020F0502020204030204" pitchFamily="34" charset="0"/>
              <a:ea typeface="微軟正黑體" panose="020B0604030504040204" pitchFamily="34" charset="-120"/>
            </a:rPr>
            <a:t>結論</a:t>
          </a:r>
          <a:endParaRPr lang="zh-TW" altLang="en-US" sz="1200" baseline="0" dirty="0">
            <a:latin typeface="Calibri" panose="020F0502020204030204" pitchFamily="34" charset="0"/>
            <a:ea typeface="微軟正黑體" panose="020B0604030504040204" pitchFamily="34" charset="-120"/>
          </a:endParaRPr>
        </a:p>
      </dgm:t>
    </dgm:pt>
    <dgm:pt modelId="{5255A5B7-7556-46D7-ACBF-7DD54D6F772F}" type="par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pPr/>
      <dgm:t>
        <a:bodyPr/>
        <a:lstStyle/>
        <a:p>
          <a:r>
            <a:rPr lang="zh-TW" altLang="en-US" sz="1200" baseline="0">
              <a:latin typeface="Calibri" panose="020F0502020204030204" pitchFamily="34" charset="0"/>
              <a:ea typeface="微軟正黑體" panose="020B0604030504040204" pitchFamily="34" charset="-120"/>
            </a:rPr>
            <a:t>未來展望</a:t>
          </a:r>
          <a:endParaRPr lang="zh-TW" altLang="en-US" sz="1200" baseline="0" dirty="0">
            <a:latin typeface="Calibri" panose="020F0502020204030204" pitchFamily="34" charset="0"/>
            <a:ea typeface="微軟正黑體" panose="020B0604030504040204" pitchFamily="34" charset="-120"/>
          </a:endParaRPr>
        </a:p>
      </dgm:t>
    </dgm:pt>
    <dgm:pt modelId="{79CA5D8D-D846-4B94-A70B-14132D6C8CF5}" type="par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pPr/>
      <dgm:t>
        <a:bodyPr/>
        <a:lstStyle/>
        <a:p>
          <a:r>
            <a:rPr lang="zh-TW" altLang="en-US" sz="1200" baseline="0">
              <a:latin typeface="Calibri" panose="020F0502020204030204" pitchFamily="34" charset="0"/>
              <a:ea typeface="微軟正黑體" panose="020B0604030504040204" pitchFamily="34" charset="-120"/>
            </a:rPr>
            <a:t>研究方法</a:t>
          </a:r>
          <a:endParaRPr lang="zh-TW" altLang="en-US" sz="1200" baseline="0" dirty="0">
            <a:latin typeface="Calibri" panose="020F0502020204030204" pitchFamily="34" charset="0"/>
            <a:ea typeface="微軟正黑體" panose="020B0604030504040204" pitchFamily="34" charset="-120"/>
          </a:endParaRPr>
        </a:p>
      </dgm:t>
    </dgm:pt>
    <dgm:pt modelId="{5FC1928F-BEFC-4FD3-AE82-382631B696BD}" type="sib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EBA5869-14AC-468B-B376-CCBD2C7D009F}" type="pres">
      <dgm:prSet presAssocID="{A76101AD-2D46-425A-BFE8-7912C47C0E05}" presName="Name0" presStyleCnt="0">
        <dgm:presLayoutVars>
          <dgm:dir/>
          <dgm:animLvl val="lvl"/>
          <dgm:resizeHandles val="exact"/>
        </dgm:presLayoutVars>
      </dgm:prSet>
      <dgm:spPr/>
    </dgm:pt>
    <dgm:pt modelId="{FBDC5C49-A206-439E-BCFB-64D12DEDE854}" type="pres">
      <dgm:prSet presAssocID="{FDA86D20-17F4-446D-A6BE-6C2C55C62026}" presName="parTxOnly" presStyleLbl="node1" presStyleIdx="0" presStyleCnt="6">
        <dgm:presLayoutVars>
          <dgm:chMax val="0"/>
          <dgm:chPref val="0"/>
          <dgm:bulletEnabled val="1"/>
        </dgm:presLayoutVars>
      </dgm:prSet>
      <dgm:spPr/>
    </dgm:pt>
    <dgm:pt modelId="{7A90D515-793D-4AD4-B128-24C7AA9A0A3C}" type="pres">
      <dgm:prSet presAssocID="{FE552CDC-15CD-4AB7-82B9-6A7A41CC0139}" presName="parTxOnlySpace" presStyleCnt="0"/>
      <dgm:spPr/>
    </dgm:pt>
    <dgm:pt modelId="{AAD89F5E-E399-46CB-A3EB-9AF49D0AEE06}" type="pres">
      <dgm:prSet presAssocID="{F414D227-39E9-4477-BD04-A4FC87D00196}" presName="parTxOnly" presStyleLbl="node1" presStyleIdx="1" presStyleCnt="6">
        <dgm:presLayoutVars>
          <dgm:chMax val="0"/>
          <dgm:chPref val="0"/>
          <dgm:bulletEnabled val="1"/>
        </dgm:presLayoutVars>
      </dgm:prSet>
      <dgm:spPr/>
    </dgm:pt>
    <dgm:pt modelId="{A88DCB5C-9E2E-49D3-86AA-7E2479381D14}" type="pres">
      <dgm:prSet presAssocID="{40455108-668E-436F-B480-EDAAB8FF2550}" presName="parTxOnlySpace" presStyleCnt="0"/>
      <dgm:spPr/>
    </dgm:pt>
    <dgm:pt modelId="{01476EB5-B450-4D1F-8175-143F239F56F8}" type="pres">
      <dgm:prSet presAssocID="{9550DADF-F75D-4FF5-B055-17C65CBBA4E6}" presName="parTxOnly" presStyleLbl="node1" presStyleIdx="2" presStyleCnt="6">
        <dgm:presLayoutVars>
          <dgm:chMax val="0"/>
          <dgm:chPref val="0"/>
          <dgm:bulletEnabled val="1"/>
        </dgm:presLayoutVars>
      </dgm:prSet>
      <dgm:spPr/>
    </dgm:pt>
    <dgm:pt modelId="{3080118B-865A-426E-93AF-12F07143C15D}" type="pres">
      <dgm:prSet presAssocID="{5FC1928F-BEFC-4FD3-AE82-382631B696BD}" presName="parTxOnlySpace" presStyleCnt="0"/>
      <dgm:spPr/>
    </dgm:pt>
    <dgm:pt modelId="{7D5ACB6E-DEFE-47D8-A299-0062F6DC69A8}" type="pres">
      <dgm:prSet presAssocID="{3CF9C5CF-28C9-47AE-9590-ACC9BA1E2222}" presName="parTxOnly" presStyleLbl="node1" presStyleIdx="3" presStyleCnt="6">
        <dgm:presLayoutVars>
          <dgm:chMax val="0"/>
          <dgm:chPref val="0"/>
          <dgm:bulletEnabled val="1"/>
        </dgm:presLayoutVars>
      </dgm:prSet>
      <dgm:spPr/>
    </dgm:pt>
    <dgm:pt modelId="{C6393E4B-3A7D-4A32-9901-2ABFD7F8603F}" type="pres">
      <dgm:prSet presAssocID="{0AF52432-8EB1-42FD-909F-0080CC2F1337}" presName="parTxOnlySpace" presStyleCnt="0"/>
      <dgm:spPr/>
    </dgm:pt>
    <dgm:pt modelId="{E6381128-6DE9-4306-9231-088339CE7873}" type="pres">
      <dgm:prSet presAssocID="{E0373831-BBA3-449D-AE33-590EBEC5BBF6}" presName="parTxOnly" presStyleLbl="node1" presStyleIdx="4" presStyleCnt="6">
        <dgm:presLayoutVars>
          <dgm:chMax val="0"/>
          <dgm:chPref val="0"/>
          <dgm:bulletEnabled val="1"/>
        </dgm:presLayoutVars>
      </dgm:prSet>
      <dgm:spPr/>
    </dgm:pt>
    <dgm:pt modelId="{B05D4577-557D-4547-A748-34813B759508}" type="pres">
      <dgm:prSet presAssocID="{309FEACE-8ACD-4D15-8F36-4125C7183AA8}" presName="parTxOnlySpace" presStyleCnt="0"/>
      <dgm:spPr/>
    </dgm:pt>
    <dgm:pt modelId="{997EE246-3ECE-4EB0-AD42-6955953EDEB0}" type="pres">
      <dgm:prSet presAssocID="{F76E5A26-8FD6-44EC-8649-FF9276FF5E58}" presName="parTxOnly" presStyleLbl="node1" presStyleIdx="5" presStyleCnt="6">
        <dgm:presLayoutVars>
          <dgm:chMax val="0"/>
          <dgm:chPref val="0"/>
          <dgm:bulletEnabled val="1"/>
        </dgm:presLayoutVars>
      </dgm:prSet>
      <dgm:spPr/>
    </dgm:pt>
  </dgm:ptLst>
  <dgm:cxnLst>
    <dgm:cxn modelId="{4DF24114-4461-43D5-BBD7-62C67BF8DB65}" type="presOf" srcId="{9550DADF-F75D-4FF5-B055-17C65CBBA4E6}" destId="{01476EB5-B450-4D1F-8175-143F239F56F8}" srcOrd="0" destOrd="0" presId="urn:microsoft.com/office/officeart/2005/8/layout/chevron1"/>
    <dgm:cxn modelId="{1F0E071B-FB0B-45BC-BB03-67C371526CF3}" type="presOf" srcId="{FDA86D20-17F4-446D-A6BE-6C2C55C62026}" destId="{FBDC5C49-A206-439E-BCFB-64D12DEDE854}"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23043734-B585-4510-BBBC-F2830189127F}" srcId="{A76101AD-2D46-425A-BFE8-7912C47C0E05}" destId="{9550DADF-F75D-4FF5-B055-17C65CBBA4E6}" srcOrd="2" destOrd="0" parTransId="{4B4DE6DB-2B1A-4E01-897E-CF57FCD49AAA}" sibTransId="{5FC1928F-BEFC-4FD3-AE82-382631B696BD}"/>
    <dgm:cxn modelId="{4E01AD3A-24D6-4382-94DB-D9E4C6B6A1D9}" type="presOf" srcId="{F414D227-39E9-4477-BD04-A4FC87D00196}" destId="{AAD89F5E-E399-46CB-A3EB-9AF49D0AEE06}" srcOrd="0" destOrd="0" presId="urn:microsoft.com/office/officeart/2005/8/layout/chevron1"/>
    <dgm:cxn modelId="{E4948063-56C9-4064-8F9B-0A522DA7D887}" srcId="{A76101AD-2D46-425A-BFE8-7912C47C0E05}" destId="{FDA86D20-17F4-446D-A6BE-6C2C55C62026}" srcOrd="0" destOrd="0" parTransId="{12C53785-4361-4A68-96C6-0D14F256E4F1}" sibTransId="{FE552CDC-15CD-4AB7-82B9-6A7A41CC0139}"/>
    <dgm:cxn modelId="{DB9A1569-9BB3-4B56-B26F-211728D2C2CA}" srcId="{A76101AD-2D46-425A-BFE8-7912C47C0E05}" destId="{3CF9C5CF-28C9-47AE-9590-ACC9BA1E2222}" srcOrd="3" destOrd="0" parTransId="{04650C21-ED82-4310-AA86-719C8E821E11}" sibTransId="{0AF52432-8EB1-42FD-909F-0080CC2F1337}"/>
    <dgm:cxn modelId="{C9BBA779-6F7B-4DFA-B107-752568A46EF8}" type="presOf" srcId="{3CF9C5CF-28C9-47AE-9590-ACC9BA1E2222}" destId="{7D5ACB6E-DEFE-47D8-A299-0062F6DC69A8}" srcOrd="0" destOrd="0" presId="urn:microsoft.com/office/officeart/2005/8/layout/chevron1"/>
    <dgm:cxn modelId="{F5924284-38F4-437A-9E68-BF54A0957127}" type="presOf" srcId="{F76E5A26-8FD6-44EC-8649-FF9276FF5E58}" destId="{997EE246-3ECE-4EB0-AD42-6955953EDEB0}" srcOrd="0" destOrd="0" presId="urn:microsoft.com/office/officeart/2005/8/layout/chevron1"/>
    <dgm:cxn modelId="{4B03B1D5-0114-4A1E-95D8-579395B32F0D}" type="presOf" srcId="{E0373831-BBA3-449D-AE33-590EBEC5BBF6}" destId="{E6381128-6DE9-4306-9231-088339CE7873}"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60B938E7-5472-43B8-B0B3-92A833487D10}" srcId="{A76101AD-2D46-425A-BFE8-7912C47C0E05}" destId="{F414D227-39E9-4477-BD04-A4FC87D00196}" srcOrd="1" destOrd="0" parTransId="{FE49F94F-BFC3-4B7B-B177-D9A283F898C2}" sibTransId="{40455108-668E-436F-B480-EDAAB8FF2550}"/>
    <dgm:cxn modelId="{58EE79FA-888C-447D-B8A3-8EF82A295BCC}" type="presOf" srcId="{A76101AD-2D46-425A-BFE8-7912C47C0E05}" destId="{9EBA5869-14AC-468B-B376-CCBD2C7D009F}" srcOrd="0" destOrd="0" presId="urn:microsoft.com/office/officeart/2005/8/layout/chevron1"/>
    <dgm:cxn modelId="{8529D471-763E-4B47-9E79-D8CD898C4324}" type="presParOf" srcId="{9EBA5869-14AC-468B-B376-CCBD2C7D009F}" destId="{FBDC5C49-A206-439E-BCFB-64D12DEDE854}" srcOrd="0" destOrd="0" presId="urn:microsoft.com/office/officeart/2005/8/layout/chevron1"/>
    <dgm:cxn modelId="{51713977-DDD1-495B-84AA-8E127A08F854}" type="presParOf" srcId="{9EBA5869-14AC-468B-B376-CCBD2C7D009F}" destId="{7A90D515-793D-4AD4-B128-24C7AA9A0A3C}" srcOrd="1" destOrd="0" presId="urn:microsoft.com/office/officeart/2005/8/layout/chevron1"/>
    <dgm:cxn modelId="{2B6E3578-F11F-4527-9C9B-BE2769E30082}" type="presParOf" srcId="{9EBA5869-14AC-468B-B376-CCBD2C7D009F}" destId="{AAD89F5E-E399-46CB-A3EB-9AF49D0AEE06}" srcOrd="2" destOrd="0" presId="urn:microsoft.com/office/officeart/2005/8/layout/chevron1"/>
    <dgm:cxn modelId="{6B4ED0C4-137D-42F6-AE16-D2CAF65295C3}" type="presParOf" srcId="{9EBA5869-14AC-468B-B376-CCBD2C7D009F}" destId="{A88DCB5C-9E2E-49D3-86AA-7E2479381D14}" srcOrd="3" destOrd="0" presId="urn:microsoft.com/office/officeart/2005/8/layout/chevron1"/>
    <dgm:cxn modelId="{A5558769-1609-4444-89D8-A11B6428E3A7}" type="presParOf" srcId="{9EBA5869-14AC-468B-B376-CCBD2C7D009F}" destId="{01476EB5-B450-4D1F-8175-143F239F56F8}" srcOrd="4" destOrd="0" presId="urn:microsoft.com/office/officeart/2005/8/layout/chevron1"/>
    <dgm:cxn modelId="{042672CB-0159-4E83-8AD7-EB30D884F8C1}" type="presParOf" srcId="{9EBA5869-14AC-468B-B376-CCBD2C7D009F}" destId="{3080118B-865A-426E-93AF-12F07143C15D}" srcOrd="5" destOrd="0" presId="urn:microsoft.com/office/officeart/2005/8/layout/chevron1"/>
    <dgm:cxn modelId="{36A3763A-4054-4BD7-A509-DAFE4EB1E1E7}" type="presParOf" srcId="{9EBA5869-14AC-468B-B376-CCBD2C7D009F}" destId="{7D5ACB6E-DEFE-47D8-A299-0062F6DC69A8}" srcOrd="6" destOrd="0" presId="urn:microsoft.com/office/officeart/2005/8/layout/chevron1"/>
    <dgm:cxn modelId="{9AF20904-1219-4C66-9A69-0E728501EB1E}" type="presParOf" srcId="{9EBA5869-14AC-468B-B376-CCBD2C7D009F}" destId="{C6393E4B-3A7D-4A32-9901-2ABFD7F8603F}" srcOrd="7" destOrd="0" presId="urn:microsoft.com/office/officeart/2005/8/layout/chevron1"/>
    <dgm:cxn modelId="{D485FC53-8939-4231-8509-53CFDA925ED5}" type="presParOf" srcId="{9EBA5869-14AC-468B-B376-CCBD2C7D009F}" destId="{E6381128-6DE9-4306-9231-088339CE7873}" srcOrd="8" destOrd="0" presId="urn:microsoft.com/office/officeart/2005/8/layout/chevron1"/>
    <dgm:cxn modelId="{20AC492C-FC1C-456D-8881-94A16EC4BD2B}" type="presParOf" srcId="{9EBA5869-14AC-468B-B376-CCBD2C7D009F}" destId="{B05D4577-557D-4547-A748-34813B759508}" srcOrd="9" destOrd="0" presId="urn:microsoft.com/office/officeart/2005/8/layout/chevron1"/>
    <dgm:cxn modelId="{0D02BECD-9B2F-433A-BC20-848A9EA47635}" type="presParOf" srcId="{9EBA5869-14AC-468B-B376-CCBD2C7D009F}" destId="{997EE246-3ECE-4EB0-AD42-6955953EDEB0}"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gm:t>
    </dgm:pt>
    <dgm:pt modelId="{12C53785-4361-4A68-96C6-0D14F256E4F1}" type="par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gm:t>
    </dgm:pt>
    <dgm:pt modelId="{FE49F94F-BFC3-4B7B-B177-D9A283F898C2}" type="par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pPr/>
      <dgm:t>
        <a:bodyPr/>
        <a:lstStyle/>
        <a:p>
          <a:r>
            <a:rPr lang="zh-TW" altLang="en-US" sz="1200" baseline="0" dirty="0">
              <a:latin typeface="Calibri" panose="020F0502020204030204" pitchFamily="34" charset="0"/>
              <a:ea typeface="微軟正黑體" panose="020B0604030504040204" pitchFamily="34" charset="-120"/>
            </a:rPr>
            <a:t>結果與討論</a:t>
          </a:r>
        </a:p>
      </dgm:t>
    </dgm:pt>
    <dgm:pt modelId="{04650C21-ED82-4310-AA86-719C8E821E11}" type="par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pPr/>
      <dgm:t>
        <a:bodyPr/>
        <a:lstStyle/>
        <a:p>
          <a:r>
            <a:rPr lang="zh-TW" altLang="en-US" sz="1200" baseline="0">
              <a:latin typeface="Calibri" panose="020F0502020204030204" pitchFamily="34" charset="0"/>
              <a:ea typeface="微軟正黑體" panose="020B0604030504040204" pitchFamily="34" charset="-120"/>
            </a:rPr>
            <a:t>結論</a:t>
          </a:r>
          <a:endParaRPr lang="zh-TW" altLang="en-US" sz="1200" baseline="0" dirty="0">
            <a:latin typeface="Calibri" panose="020F0502020204030204" pitchFamily="34" charset="0"/>
            <a:ea typeface="微軟正黑體" panose="020B0604030504040204" pitchFamily="34" charset="-120"/>
          </a:endParaRPr>
        </a:p>
      </dgm:t>
    </dgm:pt>
    <dgm:pt modelId="{5255A5B7-7556-46D7-ACBF-7DD54D6F772F}" type="par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pPr/>
      <dgm:t>
        <a:bodyPr/>
        <a:lstStyle/>
        <a:p>
          <a:r>
            <a:rPr lang="zh-TW" altLang="en-US" sz="1200" baseline="0">
              <a:latin typeface="Calibri" panose="020F0502020204030204" pitchFamily="34" charset="0"/>
              <a:ea typeface="微軟正黑體" panose="020B0604030504040204" pitchFamily="34" charset="-120"/>
            </a:rPr>
            <a:t>未來展望</a:t>
          </a:r>
          <a:endParaRPr lang="zh-TW" altLang="en-US" sz="1200" baseline="0" dirty="0">
            <a:latin typeface="Calibri" panose="020F0502020204030204" pitchFamily="34" charset="0"/>
            <a:ea typeface="微軟正黑體" panose="020B0604030504040204" pitchFamily="34" charset="-120"/>
          </a:endParaRPr>
        </a:p>
      </dgm:t>
    </dgm:pt>
    <dgm:pt modelId="{79CA5D8D-D846-4B94-A70B-14132D6C8CF5}" type="par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a:ln/>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研究方法</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gm:t>
    </dgm:pt>
    <dgm:pt modelId="{5FC1928F-BEFC-4FD3-AE82-382631B696BD}" type="sib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53BF88-3E33-43EC-9628-212D7A03E99F}" type="pres">
      <dgm:prSet presAssocID="{A76101AD-2D46-425A-BFE8-7912C47C0E05}" presName="Name0" presStyleCnt="0">
        <dgm:presLayoutVars>
          <dgm:dir/>
          <dgm:animLvl val="lvl"/>
          <dgm:resizeHandles val="exact"/>
        </dgm:presLayoutVars>
      </dgm:prSet>
      <dgm:spPr/>
    </dgm:pt>
    <dgm:pt modelId="{C00184F7-BDB3-4B3B-BC4D-1B75755E2326}" type="pres">
      <dgm:prSet presAssocID="{FDA86D20-17F4-446D-A6BE-6C2C55C62026}" presName="parTxOnly" presStyleLbl="node1" presStyleIdx="0" presStyleCnt="6">
        <dgm:presLayoutVars>
          <dgm:chMax val="0"/>
          <dgm:chPref val="0"/>
          <dgm:bulletEnabled val="1"/>
        </dgm:presLayoutVars>
      </dgm:prSet>
      <dgm:spPr/>
    </dgm:pt>
    <dgm:pt modelId="{70261B09-6C0B-4709-9F92-23E758DDC6A4}" type="pres">
      <dgm:prSet presAssocID="{FE552CDC-15CD-4AB7-82B9-6A7A41CC0139}" presName="parTxOnlySpace" presStyleCnt="0"/>
      <dgm:spPr/>
    </dgm:pt>
    <dgm:pt modelId="{EE01D404-3C16-40EB-8A6B-2E638B2F975F}" type="pres">
      <dgm:prSet presAssocID="{F414D227-39E9-4477-BD04-A4FC87D00196}" presName="parTxOnly" presStyleLbl="node1" presStyleIdx="1" presStyleCnt="6">
        <dgm:presLayoutVars>
          <dgm:chMax val="0"/>
          <dgm:chPref val="0"/>
          <dgm:bulletEnabled val="1"/>
        </dgm:presLayoutVars>
      </dgm:prSet>
      <dgm:spPr/>
    </dgm:pt>
    <dgm:pt modelId="{5FE422A3-D740-467A-88EF-39077A1A6F6E}" type="pres">
      <dgm:prSet presAssocID="{40455108-668E-436F-B480-EDAAB8FF2550}" presName="parTxOnlySpace" presStyleCnt="0"/>
      <dgm:spPr/>
    </dgm:pt>
    <dgm:pt modelId="{2247FF19-0B72-49D0-9A3F-57C525D61A26}" type="pres">
      <dgm:prSet presAssocID="{9550DADF-F75D-4FF5-B055-17C65CBBA4E6}" presName="parTxOnly" presStyleLbl="node1" presStyleIdx="2" presStyleCnt="6">
        <dgm:presLayoutVars>
          <dgm:chMax val="0"/>
          <dgm:chPref val="0"/>
          <dgm:bulletEnabled val="1"/>
        </dgm:presLayoutVars>
      </dgm:prSet>
      <dgm:spPr/>
    </dgm:pt>
    <dgm:pt modelId="{F055F7AD-8F07-4F74-BB59-A761B05E309A}" type="pres">
      <dgm:prSet presAssocID="{5FC1928F-BEFC-4FD3-AE82-382631B696BD}" presName="parTxOnlySpace" presStyleCnt="0"/>
      <dgm:spPr/>
    </dgm:pt>
    <dgm:pt modelId="{76EB3937-5B7F-4750-8F1F-92641B226EC7}" type="pres">
      <dgm:prSet presAssocID="{3CF9C5CF-28C9-47AE-9590-ACC9BA1E2222}" presName="parTxOnly" presStyleLbl="node1" presStyleIdx="3" presStyleCnt="6">
        <dgm:presLayoutVars>
          <dgm:chMax val="0"/>
          <dgm:chPref val="0"/>
          <dgm:bulletEnabled val="1"/>
        </dgm:presLayoutVars>
      </dgm:prSet>
      <dgm:spPr/>
    </dgm:pt>
    <dgm:pt modelId="{D54CB4D7-6728-48E5-8E28-1C5EF0137440}" type="pres">
      <dgm:prSet presAssocID="{0AF52432-8EB1-42FD-909F-0080CC2F1337}" presName="parTxOnlySpace" presStyleCnt="0"/>
      <dgm:spPr/>
    </dgm:pt>
    <dgm:pt modelId="{691A2FB2-5CDE-4EAB-B812-55008ACDA34D}" type="pres">
      <dgm:prSet presAssocID="{E0373831-BBA3-449D-AE33-590EBEC5BBF6}" presName="parTxOnly" presStyleLbl="node1" presStyleIdx="4" presStyleCnt="6">
        <dgm:presLayoutVars>
          <dgm:chMax val="0"/>
          <dgm:chPref val="0"/>
          <dgm:bulletEnabled val="1"/>
        </dgm:presLayoutVars>
      </dgm:prSet>
      <dgm:spPr/>
    </dgm:pt>
    <dgm:pt modelId="{5BFFC2DC-82D0-4943-8D96-F7AB595F8D4B}" type="pres">
      <dgm:prSet presAssocID="{309FEACE-8ACD-4D15-8F36-4125C7183AA8}" presName="parTxOnlySpace" presStyleCnt="0"/>
      <dgm:spPr/>
    </dgm:pt>
    <dgm:pt modelId="{5CDCE32D-82A1-4611-B6CB-2DCD38CCD303}" type="pres">
      <dgm:prSet presAssocID="{F76E5A26-8FD6-44EC-8649-FF9276FF5E58}" presName="parTxOnly" presStyleLbl="node1" presStyleIdx="5" presStyleCnt="6">
        <dgm:presLayoutVars>
          <dgm:chMax val="0"/>
          <dgm:chPref val="0"/>
          <dgm:bulletEnabled val="1"/>
        </dgm:presLayoutVars>
      </dgm:prSet>
      <dgm:spPr/>
    </dgm:pt>
  </dgm:ptLst>
  <dgm:cxnLst>
    <dgm:cxn modelId="{45C6AD21-4002-4B8A-9020-4F9784D4BF73}" type="presOf" srcId="{3CF9C5CF-28C9-47AE-9590-ACC9BA1E2222}" destId="{76EB3937-5B7F-4750-8F1F-92641B226EC7}"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23043734-B585-4510-BBBC-F2830189127F}" srcId="{A76101AD-2D46-425A-BFE8-7912C47C0E05}" destId="{9550DADF-F75D-4FF5-B055-17C65CBBA4E6}" srcOrd="2" destOrd="0" parTransId="{4B4DE6DB-2B1A-4E01-897E-CF57FCD49AAA}" sibTransId="{5FC1928F-BEFC-4FD3-AE82-382631B696BD}"/>
    <dgm:cxn modelId="{E4948063-56C9-4064-8F9B-0A522DA7D887}" srcId="{A76101AD-2D46-425A-BFE8-7912C47C0E05}" destId="{FDA86D20-17F4-446D-A6BE-6C2C55C62026}" srcOrd="0" destOrd="0" parTransId="{12C53785-4361-4A68-96C6-0D14F256E4F1}" sibTransId="{FE552CDC-15CD-4AB7-82B9-6A7A41CC0139}"/>
    <dgm:cxn modelId="{7705AA65-4473-4D84-A970-334A4DD20EC6}" type="presOf" srcId="{F76E5A26-8FD6-44EC-8649-FF9276FF5E58}" destId="{5CDCE32D-82A1-4611-B6CB-2DCD38CCD303}" srcOrd="0" destOrd="0" presId="urn:microsoft.com/office/officeart/2005/8/layout/chevron1"/>
    <dgm:cxn modelId="{DB9A1569-9BB3-4B56-B26F-211728D2C2CA}" srcId="{A76101AD-2D46-425A-BFE8-7912C47C0E05}" destId="{3CF9C5CF-28C9-47AE-9590-ACC9BA1E2222}" srcOrd="3" destOrd="0" parTransId="{04650C21-ED82-4310-AA86-719C8E821E11}" sibTransId="{0AF52432-8EB1-42FD-909F-0080CC2F1337}"/>
    <dgm:cxn modelId="{2441A153-0190-4C49-8CD5-793EB61E897C}" type="presOf" srcId="{A76101AD-2D46-425A-BFE8-7912C47C0E05}" destId="{0A53BF88-3E33-43EC-9628-212D7A03E99F}" srcOrd="0" destOrd="0" presId="urn:microsoft.com/office/officeart/2005/8/layout/chevron1"/>
    <dgm:cxn modelId="{204F7674-28F9-4886-B314-961BDEEDD857}" type="presOf" srcId="{FDA86D20-17F4-446D-A6BE-6C2C55C62026}" destId="{C00184F7-BDB3-4B3B-BC4D-1B75755E2326}" srcOrd="0" destOrd="0" presId="urn:microsoft.com/office/officeart/2005/8/layout/chevron1"/>
    <dgm:cxn modelId="{31C6AB58-54C6-45AD-B264-F757A391FBD4}" type="presOf" srcId="{E0373831-BBA3-449D-AE33-590EBEC5BBF6}" destId="{691A2FB2-5CDE-4EAB-B812-55008ACDA34D}" srcOrd="0" destOrd="0" presId="urn:microsoft.com/office/officeart/2005/8/layout/chevron1"/>
    <dgm:cxn modelId="{B3DDB3CE-19F0-4D6A-894B-856850CBC4AE}" type="presOf" srcId="{9550DADF-F75D-4FF5-B055-17C65CBBA4E6}" destId="{2247FF19-0B72-49D0-9A3F-57C525D61A26}"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60B938E7-5472-43B8-B0B3-92A833487D10}" srcId="{A76101AD-2D46-425A-BFE8-7912C47C0E05}" destId="{F414D227-39E9-4477-BD04-A4FC87D00196}" srcOrd="1" destOrd="0" parTransId="{FE49F94F-BFC3-4B7B-B177-D9A283F898C2}" sibTransId="{40455108-668E-436F-B480-EDAAB8FF2550}"/>
    <dgm:cxn modelId="{37FB10F0-B87E-4E8B-A811-685FEB2255FC}" type="presOf" srcId="{F414D227-39E9-4477-BD04-A4FC87D00196}" destId="{EE01D404-3C16-40EB-8A6B-2E638B2F975F}" srcOrd="0" destOrd="0" presId="urn:microsoft.com/office/officeart/2005/8/layout/chevron1"/>
    <dgm:cxn modelId="{B6BD33A2-CCEE-4DA2-9121-89C7D4D08C15}" type="presParOf" srcId="{0A53BF88-3E33-43EC-9628-212D7A03E99F}" destId="{C00184F7-BDB3-4B3B-BC4D-1B75755E2326}" srcOrd="0" destOrd="0" presId="urn:microsoft.com/office/officeart/2005/8/layout/chevron1"/>
    <dgm:cxn modelId="{06E0CCAA-4692-4EF1-95E8-97AF9EA6CF76}" type="presParOf" srcId="{0A53BF88-3E33-43EC-9628-212D7A03E99F}" destId="{70261B09-6C0B-4709-9F92-23E758DDC6A4}" srcOrd="1" destOrd="0" presId="urn:microsoft.com/office/officeart/2005/8/layout/chevron1"/>
    <dgm:cxn modelId="{8033C445-E3EF-47BA-B201-81970ADE2071}" type="presParOf" srcId="{0A53BF88-3E33-43EC-9628-212D7A03E99F}" destId="{EE01D404-3C16-40EB-8A6B-2E638B2F975F}" srcOrd="2" destOrd="0" presId="urn:microsoft.com/office/officeart/2005/8/layout/chevron1"/>
    <dgm:cxn modelId="{5C7A76FB-BE1F-435C-8BB2-7313EDEBF871}" type="presParOf" srcId="{0A53BF88-3E33-43EC-9628-212D7A03E99F}" destId="{5FE422A3-D740-467A-88EF-39077A1A6F6E}" srcOrd="3" destOrd="0" presId="urn:microsoft.com/office/officeart/2005/8/layout/chevron1"/>
    <dgm:cxn modelId="{D6B0650A-0683-4815-B162-373FC4EADBD5}" type="presParOf" srcId="{0A53BF88-3E33-43EC-9628-212D7A03E99F}" destId="{2247FF19-0B72-49D0-9A3F-57C525D61A26}" srcOrd="4" destOrd="0" presId="urn:microsoft.com/office/officeart/2005/8/layout/chevron1"/>
    <dgm:cxn modelId="{D48AD00F-7339-4C09-B0C5-F08D22D204CC}" type="presParOf" srcId="{0A53BF88-3E33-43EC-9628-212D7A03E99F}" destId="{F055F7AD-8F07-4F74-BB59-A761B05E309A}" srcOrd="5" destOrd="0" presId="urn:microsoft.com/office/officeart/2005/8/layout/chevron1"/>
    <dgm:cxn modelId="{811FDD9B-C19A-4558-8336-7AA34E9D057C}" type="presParOf" srcId="{0A53BF88-3E33-43EC-9628-212D7A03E99F}" destId="{76EB3937-5B7F-4750-8F1F-92641B226EC7}" srcOrd="6" destOrd="0" presId="urn:microsoft.com/office/officeart/2005/8/layout/chevron1"/>
    <dgm:cxn modelId="{DB0116D9-6AA1-40C8-B1D6-A4E3F8A4E7E2}" type="presParOf" srcId="{0A53BF88-3E33-43EC-9628-212D7A03E99F}" destId="{D54CB4D7-6728-48E5-8E28-1C5EF0137440}" srcOrd="7" destOrd="0" presId="urn:microsoft.com/office/officeart/2005/8/layout/chevron1"/>
    <dgm:cxn modelId="{978B8A33-C223-44EC-84DC-CE095D42B3C0}" type="presParOf" srcId="{0A53BF88-3E33-43EC-9628-212D7A03E99F}" destId="{691A2FB2-5CDE-4EAB-B812-55008ACDA34D}" srcOrd="8" destOrd="0" presId="urn:microsoft.com/office/officeart/2005/8/layout/chevron1"/>
    <dgm:cxn modelId="{0BBC18AA-A54D-47E0-99E4-4ADB1C8A46C6}" type="presParOf" srcId="{0A53BF88-3E33-43EC-9628-212D7A03E99F}" destId="{5BFFC2DC-82D0-4943-8D96-F7AB595F8D4B}" srcOrd="9" destOrd="0" presId="urn:microsoft.com/office/officeart/2005/8/layout/chevron1"/>
    <dgm:cxn modelId="{341A20D0-BE81-4033-81E7-F162446711D1}" type="presParOf" srcId="{0A53BF88-3E33-43EC-9628-212D7A03E99F}" destId="{5CDCE32D-82A1-4611-B6CB-2DCD38CCD303}"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gm:t>
    </dgm:pt>
    <dgm:pt modelId="{12C53785-4361-4A68-96C6-0D14F256E4F1}" type="par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gm:t>
    </dgm:pt>
    <dgm:pt modelId="{FE49F94F-BFC3-4B7B-B177-D9A283F898C2}" type="par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a:ln/>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結果與討論</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gm:t>
    </dgm:pt>
    <dgm:pt modelId="{04650C21-ED82-4310-AA86-719C8E821E11}" type="par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pPr/>
      <dgm:t>
        <a:bodyPr/>
        <a:lstStyle/>
        <a:p>
          <a:r>
            <a:rPr lang="zh-TW" altLang="en-US" sz="1200" baseline="0">
              <a:latin typeface="Calibri" panose="020F0502020204030204" pitchFamily="34" charset="0"/>
              <a:ea typeface="微軟正黑體" panose="020B0604030504040204" pitchFamily="34" charset="-120"/>
            </a:rPr>
            <a:t>結論</a:t>
          </a:r>
          <a:endParaRPr lang="zh-TW" altLang="en-US" sz="1200" baseline="0" dirty="0">
            <a:latin typeface="Calibri" panose="020F0502020204030204" pitchFamily="34" charset="0"/>
            <a:ea typeface="微軟正黑體" panose="020B0604030504040204" pitchFamily="34" charset="-120"/>
          </a:endParaRPr>
        </a:p>
      </dgm:t>
    </dgm:pt>
    <dgm:pt modelId="{5255A5B7-7556-46D7-ACBF-7DD54D6F772F}" type="par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pPr/>
      <dgm:t>
        <a:bodyPr/>
        <a:lstStyle/>
        <a:p>
          <a:r>
            <a:rPr lang="zh-TW" altLang="en-US" sz="1200" baseline="0">
              <a:latin typeface="Calibri" panose="020F0502020204030204" pitchFamily="34" charset="0"/>
              <a:ea typeface="微軟正黑體" panose="020B0604030504040204" pitchFamily="34" charset="-120"/>
            </a:rPr>
            <a:t>未來展望</a:t>
          </a:r>
          <a:endParaRPr lang="zh-TW" altLang="en-US" sz="1200" baseline="0" dirty="0">
            <a:latin typeface="Calibri" panose="020F0502020204030204" pitchFamily="34" charset="0"/>
            <a:ea typeface="微軟正黑體" panose="020B0604030504040204" pitchFamily="34" charset="-120"/>
          </a:endParaRPr>
        </a:p>
      </dgm:t>
    </dgm:pt>
    <dgm:pt modelId="{79CA5D8D-D846-4B94-A70B-14132D6C8CF5}" type="par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pPr/>
      <dgm:t>
        <a:bodyPr/>
        <a:lstStyle/>
        <a:p>
          <a:r>
            <a:rPr lang="zh-TW" altLang="en-US" sz="1200" baseline="0" dirty="0">
              <a:latin typeface="Calibri" panose="020F0502020204030204" pitchFamily="34" charset="0"/>
              <a:ea typeface="微軟正黑體" panose="020B0604030504040204" pitchFamily="34" charset="-120"/>
            </a:rPr>
            <a:t>研究方法</a:t>
          </a:r>
        </a:p>
      </dgm:t>
    </dgm:pt>
    <dgm:pt modelId="{5FC1928F-BEFC-4FD3-AE82-382631B696BD}" type="sib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D897A3A4-DFD7-4878-BD2B-7849E85D912C}" type="pres">
      <dgm:prSet presAssocID="{A76101AD-2D46-425A-BFE8-7912C47C0E05}" presName="Name0" presStyleCnt="0">
        <dgm:presLayoutVars>
          <dgm:dir/>
          <dgm:animLvl val="lvl"/>
          <dgm:resizeHandles val="exact"/>
        </dgm:presLayoutVars>
      </dgm:prSet>
      <dgm:spPr/>
    </dgm:pt>
    <dgm:pt modelId="{EDB0DB7F-8B9B-4C7D-B4B5-394285173C05}" type="pres">
      <dgm:prSet presAssocID="{FDA86D20-17F4-446D-A6BE-6C2C55C62026}" presName="parTxOnly" presStyleLbl="node1" presStyleIdx="0" presStyleCnt="6">
        <dgm:presLayoutVars>
          <dgm:chMax val="0"/>
          <dgm:chPref val="0"/>
          <dgm:bulletEnabled val="1"/>
        </dgm:presLayoutVars>
      </dgm:prSet>
      <dgm:spPr/>
    </dgm:pt>
    <dgm:pt modelId="{39CD7348-03CF-4F62-A98D-7895F9C7449A}" type="pres">
      <dgm:prSet presAssocID="{FE552CDC-15CD-4AB7-82B9-6A7A41CC0139}" presName="parTxOnlySpace" presStyleCnt="0"/>
      <dgm:spPr/>
    </dgm:pt>
    <dgm:pt modelId="{80EDD6BC-4DA7-4A50-8D9E-E97F555927E0}" type="pres">
      <dgm:prSet presAssocID="{F414D227-39E9-4477-BD04-A4FC87D00196}" presName="parTxOnly" presStyleLbl="node1" presStyleIdx="1" presStyleCnt="6">
        <dgm:presLayoutVars>
          <dgm:chMax val="0"/>
          <dgm:chPref val="0"/>
          <dgm:bulletEnabled val="1"/>
        </dgm:presLayoutVars>
      </dgm:prSet>
      <dgm:spPr/>
    </dgm:pt>
    <dgm:pt modelId="{AF85B872-BDF4-4BD8-B38E-F94479F575BD}" type="pres">
      <dgm:prSet presAssocID="{40455108-668E-436F-B480-EDAAB8FF2550}" presName="parTxOnlySpace" presStyleCnt="0"/>
      <dgm:spPr/>
    </dgm:pt>
    <dgm:pt modelId="{B40BE123-FA00-4893-9326-129AFA819D36}" type="pres">
      <dgm:prSet presAssocID="{9550DADF-F75D-4FF5-B055-17C65CBBA4E6}" presName="parTxOnly" presStyleLbl="node1" presStyleIdx="2" presStyleCnt="6">
        <dgm:presLayoutVars>
          <dgm:chMax val="0"/>
          <dgm:chPref val="0"/>
          <dgm:bulletEnabled val="1"/>
        </dgm:presLayoutVars>
      </dgm:prSet>
      <dgm:spPr/>
    </dgm:pt>
    <dgm:pt modelId="{4074AB85-E3C7-4FDF-8C2F-F0C35F82E1E5}" type="pres">
      <dgm:prSet presAssocID="{5FC1928F-BEFC-4FD3-AE82-382631B696BD}" presName="parTxOnlySpace" presStyleCnt="0"/>
      <dgm:spPr/>
    </dgm:pt>
    <dgm:pt modelId="{899EC517-0886-40E6-AD36-B5CADA62F699}" type="pres">
      <dgm:prSet presAssocID="{3CF9C5CF-28C9-47AE-9590-ACC9BA1E2222}" presName="parTxOnly" presStyleLbl="node1" presStyleIdx="3" presStyleCnt="6">
        <dgm:presLayoutVars>
          <dgm:chMax val="0"/>
          <dgm:chPref val="0"/>
          <dgm:bulletEnabled val="1"/>
        </dgm:presLayoutVars>
      </dgm:prSet>
      <dgm:spPr/>
    </dgm:pt>
    <dgm:pt modelId="{BA33B701-4325-4C14-A960-D861C4F362B7}" type="pres">
      <dgm:prSet presAssocID="{0AF52432-8EB1-42FD-909F-0080CC2F1337}" presName="parTxOnlySpace" presStyleCnt="0"/>
      <dgm:spPr/>
    </dgm:pt>
    <dgm:pt modelId="{54C2DB89-5328-4DC5-9961-C548705E2D63}" type="pres">
      <dgm:prSet presAssocID="{E0373831-BBA3-449D-AE33-590EBEC5BBF6}" presName="parTxOnly" presStyleLbl="node1" presStyleIdx="4" presStyleCnt="6">
        <dgm:presLayoutVars>
          <dgm:chMax val="0"/>
          <dgm:chPref val="0"/>
          <dgm:bulletEnabled val="1"/>
        </dgm:presLayoutVars>
      </dgm:prSet>
      <dgm:spPr/>
    </dgm:pt>
    <dgm:pt modelId="{CC9A5EAC-5BA7-44D3-8D71-BC0BE3F516BB}" type="pres">
      <dgm:prSet presAssocID="{309FEACE-8ACD-4D15-8F36-4125C7183AA8}" presName="parTxOnlySpace" presStyleCnt="0"/>
      <dgm:spPr/>
    </dgm:pt>
    <dgm:pt modelId="{59C95AB5-C17F-475D-B06F-912C537EE271}" type="pres">
      <dgm:prSet presAssocID="{F76E5A26-8FD6-44EC-8649-FF9276FF5E58}" presName="parTxOnly" presStyleLbl="node1" presStyleIdx="5" presStyleCnt="6">
        <dgm:presLayoutVars>
          <dgm:chMax val="0"/>
          <dgm:chPref val="0"/>
          <dgm:bulletEnabled val="1"/>
        </dgm:presLayoutVars>
      </dgm:prSet>
      <dgm:spPr/>
    </dgm:pt>
  </dgm:ptLst>
  <dgm:cxnLst>
    <dgm:cxn modelId="{BC978D05-D3FC-403C-99CD-4A70868B5B1B}" type="presOf" srcId="{A76101AD-2D46-425A-BFE8-7912C47C0E05}" destId="{D897A3A4-DFD7-4878-BD2B-7849E85D912C}" srcOrd="0" destOrd="0" presId="urn:microsoft.com/office/officeart/2005/8/layout/chevron1"/>
    <dgm:cxn modelId="{DF13C714-3EBB-4F2A-A231-120B94E58A01}" type="presOf" srcId="{3CF9C5CF-28C9-47AE-9590-ACC9BA1E2222}" destId="{899EC517-0886-40E6-AD36-B5CADA62F699}" srcOrd="0" destOrd="0" presId="urn:microsoft.com/office/officeart/2005/8/layout/chevron1"/>
    <dgm:cxn modelId="{37D00F1A-1783-4802-9283-02A3FCD97396}" type="presOf" srcId="{FDA86D20-17F4-446D-A6BE-6C2C55C62026}" destId="{EDB0DB7F-8B9B-4C7D-B4B5-394285173C05}"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0440CC2D-DF72-4995-8824-FB2A20797EC5}" type="presOf" srcId="{9550DADF-F75D-4FF5-B055-17C65CBBA4E6}" destId="{B40BE123-FA00-4893-9326-129AFA819D36}" srcOrd="0" destOrd="0" presId="urn:microsoft.com/office/officeart/2005/8/layout/chevron1"/>
    <dgm:cxn modelId="{23043734-B585-4510-BBBC-F2830189127F}" srcId="{A76101AD-2D46-425A-BFE8-7912C47C0E05}" destId="{9550DADF-F75D-4FF5-B055-17C65CBBA4E6}" srcOrd="2" destOrd="0" parTransId="{4B4DE6DB-2B1A-4E01-897E-CF57FCD49AAA}" sibTransId="{5FC1928F-BEFC-4FD3-AE82-382631B696BD}"/>
    <dgm:cxn modelId="{873BB75B-5057-4419-9A03-FBE8D772D749}" type="presOf" srcId="{E0373831-BBA3-449D-AE33-590EBEC5BBF6}" destId="{54C2DB89-5328-4DC5-9961-C548705E2D63}" srcOrd="0" destOrd="0" presId="urn:microsoft.com/office/officeart/2005/8/layout/chevron1"/>
    <dgm:cxn modelId="{E4948063-56C9-4064-8F9B-0A522DA7D887}" srcId="{A76101AD-2D46-425A-BFE8-7912C47C0E05}" destId="{FDA86D20-17F4-446D-A6BE-6C2C55C62026}" srcOrd="0" destOrd="0" parTransId="{12C53785-4361-4A68-96C6-0D14F256E4F1}" sibTransId="{FE552CDC-15CD-4AB7-82B9-6A7A41CC0139}"/>
    <dgm:cxn modelId="{DB9A1569-9BB3-4B56-B26F-211728D2C2CA}" srcId="{A76101AD-2D46-425A-BFE8-7912C47C0E05}" destId="{3CF9C5CF-28C9-47AE-9590-ACC9BA1E2222}" srcOrd="3" destOrd="0" parTransId="{04650C21-ED82-4310-AA86-719C8E821E11}" sibTransId="{0AF52432-8EB1-42FD-909F-0080CC2F1337}"/>
    <dgm:cxn modelId="{9B8878A9-D9A0-45EE-986F-B2B19C3091A3}" type="presOf" srcId="{F76E5A26-8FD6-44EC-8649-FF9276FF5E58}" destId="{59C95AB5-C17F-475D-B06F-912C537EE271}"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60B938E7-5472-43B8-B0B3-92A833487D10}" srcId="{A76101AD-2D46-425A-BFE8-7912C47C0E05}" destId="{F414D227-39E9-4477-BD04-A4FC87D00196}" srcOrd="1" destOrd="0" parTransId="{FE49F94F-BFC3-4B7B-B177-D9A283F898C2}" sibTransId="{40455108-668E-436F-B480-EDAAB8FF2550}"/>
    <dgm:cxn modelId="{E507B8F8-C61B-4529-A97F-6D2C2C0A24E1}" type="presOf" srcId="{F414D227-39E9-4477-BD04-A4FC87D00196}" destId="{80EDD6BC-4DA7-4A50-8D9E-E97F555927E0}" srcOrd="0" destOrd="0" presId="urn:microsoft.com/office/officeart/2005/8/layout/chevron1"/>
    <dgm:cxn modelId="{B751108B-43FB-415D-BAF6-3361BD61ECAB}" type="presParOf" srcId="{D897A3A4-DFD7-4878-BD2B-7849E85D912C}" destId="{EDB0DB7F-8B9B-4C7D-B4B5-394285173C05}" srcOrd="0" destOrd="0" presId="urn:microsoft.com/office/officeart/2005/8/layout/chevron1"/>
    <dgm:cxn modelId="{E2B53513-D09C-4F9B-9F20-45DCF780E26B}" type="presParOf" srcId="{D897A3A4-DFD7-4878-BD2B-7849E85D912C}" destId="{39CD7348-03CF-4F62-A98D-7895F9C7449A}" srcOrd="1" destOrd="0" presId="urn:microsoft.com/office/officeart/2005/8/layout/chevron1"/>
    <dgm:cxn modelId="{9ABF7A93-595F-45DC-AF82-AC70EEF0D9A4}" type="presParOf" srcId="{D897A3A4-DFD7-4878-BD2B-7849E85D912C}" destId="{80EDD6BC-4DA7-4A50-8D9E-E97F555927E0}" srcOrd="2" destOrd="0" presId="urn:microsoft.com/office/officeart/2005/8/layout/chevron1"/>
    <dgm:cxn modelId="{4F84FD8F-14A0-4F70-9684-B7333353DBD4}" type="presParOf" srcId="{D897A3A4-DFD7-4878-BD2B-7849E85D912C}" destId="{AF85B872-BDF4-4BD8-B38E-F94479F575BD}" srcOrd="3" destOrd="0" presId="urn:microsoft.com/office/officeart/2005/8/layout/chevron1"/>
    <dgm:cxn modelId="{82D96EF7-7EC2-4747-9BE5-44EE9B83F3A9}" type="presParOf" srcId="{D897A3A4-DFD7-4878-BD2B-7849E85D912C}" destId="{B40BE123-FA00-4893-9326-129AFA819D36}" srcOrd="4" destOrd="0" presId="urn:microsoft.com/office/officeart/2005/8/layout/chevron1"/>
    <dgm:cxn modelId="{5EB43FD3-86DA-45B6-80E6-8BA3C1C3950F}" type="presParOf" srcId="{D897A3A4-DFD7-4878-BD2B-7849E85D912C}" destId="{4074AB85-E3C7-4FDF-8C2F-F0C35F82E1E5}" srcOrd="5" destOrd="0" presId="urn:microsoft.com/office/officeart/2005/8/layout/chevron1"/>
    <dgm:cxn modelId="{D565939E-6F52-4023-A7BF-E3A6FFCAEBAA}" type="presParOf" srcId="{D897A3A4-DFD7-4878-BD2B-7849E85D912C}" destId="{899EC517-0886-40E6-AD36-B5CADA62F699}" srcOrd="6" destOrd="0" presId="urn:microsoft.com/office/officeart/2005/8/layout/chevron1"/>
    <dgm:cxn modelId="{95CEEF34-2896-43F3-A732-154DA4D0C914}" type="presParOf" srcId="{D897A3A4-DFD7-4878-BD2B-7849E85D912C}" destId="{BA33B701-4325-4C14-A960-D861C4F362B7}" srcOrd="7" destOrd="0" presId="urn:microsoft.com/office/officeart/2005/8/layout/chevron1"/>
    <dgm:cxn modelId="{E89A87FA-2D7E-4C1F-90E7-A3D4ADE2AC1D}" type="presParOf" srcId="{D897A3A4-DFD7-4878-BD2B-7849E85D912C}" destId="{54C2DB89-5328-4DC5-9961-C548705E2D63}" srcOrd="8" destOrd="0" presId="urn:microsoft.com/office/officeart/2005/8/layout/chevron1"/>
    <dgm:cxn modelId="{FBCEFB87-6B20-4981-A492-92E480244F84}" type="presParOf" srcId="{D897A3A4-DFD7-4878-BD2B-7849E85D912C}" destId="{CC9A5EAC-5BA7-44D3-8D71-BC0BE3F516BB}" srcOrd="9" destOrd="0" presId="urn:microsoft.com/office/officeart/2005/8/layout/chevron1"/>
    <dgm:cxn modelId="{497BB72E-7AF9-4B8C-9B84-B25A7C7E6101}" type="presParOf" srcId="{D897A3A4-DFD7-4878-BD2B-7849E85D912C}" destId="{59C95AB5-C17F-475D-B06F-912C537EE271}"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gm:t>
    </dgm:pt>
    <dgm:pt modelId="{12C53785-4361-4A68-96C6-0D14F256E4F1}" type="par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gm:t>
    </dgm:pt>
    <dgm:pt modelId="{FE49F94F-BFC3-4B7B-B177-D9A283F898C2}" type="par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pPr/>
      <dgm:t>
        <a:bodyPr/>
        <a:lstStyle/>
        <a:p>
          <a:r>
            <a:rPr lang="zh-TW" altLang="en-US" sz="1200" baseline="0">
              <a:latin typeface="Calibri" panose="020F0502020204030204" pitchFamily="34" charset="0"/>
              <a:ea typeface="微軟正黑體" panose="020B0604030504040204" pitchFamily="34" charset="-120"/>
            </a:rPr>
            <a:t>結果與討論</a:t>
          </a:r>
          <a:endParaRPr lang="zh-TW" altLang="en-US" sz="1200" baseline="0" dirty="0">
            <a:latin typeface="Calibri" panose="020F0502020204030204" pitchFamily="34" charset="0"/>
            <a:ea typeface="微軟正黑體" panose="020B0604030504040204" pitchFamily="34" charset="-120"/>
          </a:endParaRPr>
        </a:p>
      </dgm:t>
    </dgm:pt>
    <dgm:pt modelId="{04650C21-ED82-4310-AA86-719C8E821E11}" type="par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a:ln/>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結論</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gm:t>
    </dgm:pt>
    <dgm:pt modelId="{5255A5B7-7556-46D7-ACBF-7DD54D6F772F}" type="par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pPr/>
      <dgm:t>
        <a:bodyPr/>
        <a:lstStyle/>
        <a:p>
          <a:r>
            <a:rPr lang="zh-TW" altLang="en-US" sz="1200" baseline="0">
              <a:latin typeface="Calibri" panose="020F0502020204030204" pitchFamily="34" charset="0"/>
              <a:ea typeface="微軟正黑體" panose="020B0604030504040204" pitchFamily="34" charset="-120"/>
            </a:rPr>
            <a:t>未來展望</a:t>
          </a:r>
          <a:endParaRPr lang="zh-TW" altLang="en-US" sz="1200" baseline="0" dirty="0">
            <a:latin typeface="Calibri" panose="020F0502020204030204" pitchFamily="34" charset="0"/>
            <a:ea typeface="微軟正黑體" panose="020B0604030504040204" pitchFamily="34" charset="-120"/>
          </a:endParaRPr>
        </a:p>
      </dgm:t>
    </dgm:pt>
    <dgm:pt modelId="{79CA5D8D-D846-4B94-A70B-14132D6C8CF5}" type="par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pPr/>
      <dgm:t>
        <a:bodyPr/>
        <a:lstStyle/>
        <a:p>
          <a:r>
            <a:rPr lang="zh-TW" altLang="en-US" sz="1200" baseline="0" dirty="0">
              <a:latin typeface="Calibri" panose="020F0502020204030204" pitchFamily="34" charset="0"/>
              <a:ea typeface="微軟正黑體" panose="020B0604030504040204" pitchFamily="34" charset="-120"/>
            </a:rPr>
            <a:t>研究方法</a:t>
          </a:r>
        </a:p>
      </dgm:t>
    </dgm:pt>
    <dgm:pt modelId="{5FC1928F-BEFC-4FD3-AE82-382631B696BD}" type="sib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160186C-C461-4601-A388-534D44CB32C3}" type="pres">
      <dgm:prSet presAssocID="{A76101AD-2D46-425A-BFE8-7912C47C0E05}" presName="Name0" presStyleCnt="0">
        <dgm:presLayoutVars>
          <dgm:dir/>
          <dgm:animLvl val="lvl"/>
          <dgm:resizeHandles val="exact"/>
        </dgm:presLayoutVars>
      </dgm:prSet>
      <dgm:spPr/>
    </dgm:pt>
    <dgm:pt modelId="{2AE47368-2D26-4706-A4DA-63E6032D5E50}" type="pres">
      <dgm:prSet presAssocID="{FDA86D20-17F4-446D-A6BE-6C2C55C62026}" presName="parTxOnly" presStyleLbl="node1" presStyleIdx="0" presStyleCnt="6">
        <dgm:presLayoutVars>
          <dgm:chMax val="0"/>
          <dgm:chPref val="0"/>
          <dgm:bulletEnabled val="1"/>
        </dgm:presLayoutVars>
      </dgm:prSet>
      <dgm:spPr/>
    </dgm:pt>
    <dgm:pt modelId="{F07348D9-1C6E-45BA-AB39-D944FA503AD3}" type="pres">
      <dgm:prSet presAssocID="{FE552CDC-15CD-4AB7-82B9-6A7A41CC0139}" presName="parTxOnlySpace" presStyleCnt="0"/>
      <dgm:spPr/>
    </dgm:pt>
    <dgm:pt modelId="{83783AFF-5F0E-4AAF-979B-964FC1BE847F}" type="pres">
      <dgm:prSet presAssocID="{F414D227-39E9-4477-BD04-A4FC87D00196}" presName="parTxOnly" presStyleLbl="node1" presStyleIdx="1" presStyleCnt="6">
        <dgm:presLayoutVars>
          <dgm:chMax val="0"/>
          <dgm:chPref val="0"/>
          <dgm:bulletEnabled val="1"/>
        </dgm:presLayoutVars>
      </dgm:prSet>
      <dgm:spPr/>
    </dgm:pt>
    <dgm:pt modelId="{8AFA8059-5403-4020-8CAA-66A3CE24C7EB}" type="pres">
      <dgm:prSet presAssocID="{40455108-668E-436F-B480-EDAAB8FF2550}" presName="parTxOnlySpace" presStyleCnt="0"/>
      <dgm:spPr/>
    </dgm:pt>
    <dgm:pt modelId="{9CF562A1-7F8B-4A23-BC58-2885C4D1D74C}" type="pres">
      <dgm:prSet presAssocID="{9550DADF-F75D-4FF5-B055-17C65CBBA4E6}" presName="parTxOnly" presStyleLbl="node1" presStyleIdx="2" presStyleCnt="6">
        <dgm:presLayoutVars>
          <dgm:chMax val="0"/>
          <dgm:chPref val="0"/>
          <dgm:bulletEnabled val="1"/>
        </dgm:presLayoutVars>
      </dgm:prSet>
      <dgm:spPr/>
    </dgm:pt>
    <dgm:pt modelId="{B8AE1821-E9CA-4A8E-86E2-54B9DEA52BEE}" type="pres">
      <dgm:prSet presAssocID="{5FC1928F-BEFC-4FD3-AE82-382631B696BD}" presName="parTxOnlySpace" presStyleCnt="0"/>
      <dgm:spPr/>
    </dgm:pt>
    <dgm:pt modelId="{5F541D19-0D57-4072-8FFE-8BE821C03640}" type="pres">
      <dgm:prSet presAssocID="{3CF9C5CF-28C9-47AE-9590-ACC9BA1E2222}" presName="parTxOnly" presStyleLbl="node1" presStyleIdx="3" presStyleCnt="6">
        <dgm:presLayoutVars>
          <dgm:chMax val="0"/>
          <dgm:chPref val="0"/>
          <dgm:bulletEnabled val="1"/>
        </dgm:presLayoutVars>
      </dgm:prSet>
      <dgm:spPr/>
    </dgm:pt>
    <dgm:pt modelId="{534E9D83-3204-4A3C-8F26-CD42B9EBD527}" type="pres">
      <dgm:prSet presAssocID="{0AF52432-8EB1-42FD-909F-0080CC2F1337}" presName="parTxOnlySpace" presStyleCnt="0"/>
      <dgm:spPr/>
    </dgm:pt>
    <dgm:pt modelId="{648134E0-FE2F-4434-8947-A1CB50785549}" type="pres">
      <dgm:prSet presAssocID="{E0373831-BBA3-449D-AE33-590EBEC5BBF6}" presName="parTxOnly" presStyleLbl="node1" presStyleIdx="4" presStyleCnt="6">
        <dgm:presLayoutVars>
          <dgm:chMax val="0"/>
          <dgm:chPref val="0"/>
          <dgm:bulletEnabled val="1"/>
        </dgm:presLayoutVars>
      </dgm:prSet>
      <dgm:spPr/>
    </dgm:pt>
    <dgm:pt modelId="{84912719-9F16-4A1C-B5EF-9987A246B82E}" type="pres">
      <dgm:prSet presAssocID="{309FEACE-8ACD-4D15-8F36-4125C7183AA8}" presName="parTxOnlySpace" presStyleCnt="0"/>
      <dgm:spPr/>
    </dgm:pt>
    <dgm:pt modelId="{6FB67260-5F0B-4240-808C-919E419CC17C}" type="pres">
      <dgm:prSet presAssocID="{F76E5A26-8FD6-44EC-8649-FF9276FF5E58}" presName="parTxOnly" presStyleLbl="node1" presStyleIdx="5" presStyleCnt="6">
        <dgm:presLayoutVars>
          <dgm:chMax val="0"/>
          <dgm:chPref val="0"/>
          <dgm:bulletEnabled val="1"/>
        </dgm:presLayoutVars>
      </dgm:prSet>
      <dgm:spPr/>
    </dgm:pt>
  </dgm:ptLst>
  <dgm:cxnLst>
    <dgm:cxn modelId="{36FDDF0C-3A6F-473B-A4B7-EDC54D6F5036}" type="presOf" srcId="{FDA86D20-17F4-446D-A6BE-6C2C55C62026}" destId="{2AE47368-2D26-4706-A4DA-63E6032D5E50}"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CE4B0933-26EC-4798-8AA0-536DA4EE90E5}" type="presOf" srcId="{F76E5A26-8FD6-44EC-8649-FF9276FF5E58}" destId="{6FB67260-5F0B-4240-808C-919E419CC17C}" srcOrd="0" destOrd="0" presId="urn:microsoft.com/office/officeart/2005/8/layout/chevron1"/>
    <dgm:cxn modelId="{23043734-B585-4510-BBBC-F2830189127F}" srcId="{A76101AD-2D46-425A-BFE8-7912C47C0E05}" destId="{9550DADF-F75D-4FF5-B055-17C65CBBA4E6}" srcOrd="2" destOrd="0" parTransId="{4B4DE6DB-2B1A-4E01-897E-CF57FCD49AAA}" sibTransId="{5FC1928F-BEFC-4FD3-AE82-382631B696BD}"/>
    <dgm:cxn modelId="{E4948063-56C9-4064-8F9B-0A522DA7D887}" srcId="{A76101AD-2D46-425A-BFE8-7912C47C0E05}" destId="{FDA86D20-17F4-446D-A6BE-6C2C55C62026}" srcOrd="0" destOrd="0" parTransId="{12C53785-4361-4A68-96C6-0D14F256E4F1}" sibTransId="{FE552CDC-15CD-4AB7-82B9-6A7A41CC0139}"/>
    <dgm:cxn modelId="{905E3F45-14E6-411B-8AF2-379D0CD8E08A}" type="presOf" srcId="{A76101AD-2D46-425A-BFE8-7912C47C0E05}" destId="{0160186C-C461-4601-A388-534D44CB32C3}" srcOrd="0" destOrd="0" presId="urn:microsoft.com/office/officeart/2005/8/layout/chevron1"/>
    <dgm:cxn modelId="{DB9A1569-9BB3-4B56-B26F-211728D2C2CA}" srcId="{A76101AD-2D46-425A-BFE8-7912C47C0E05}" destId="{3CF9C5CF-28C9-47AE-9590-ACC9BA1E2222}" srcOrd="3" destOrd="0" parTransId="{04650C21-ED82-4310-AA86-719C8E821E11}" sibTransId="{0AF52432-8EB1-42FD-909F-0080CC2F1337}"/>
    <dgm:cxn modelId="{6E1B679D-A480-4BDE-8030-213A0531D0ED}" type="presOf" srcId="{3CF9C5CF-28C9-47AE-9590-ACC9BA1E2222}" destId="{5F541D19-0D57-4072-8FFE-8BE821C03640}" srcOrd="0" destOrd="0" presId="urn:microsoft.com/office/officeart/2005/8/layout/chevron1"/>
    <dgm:cxn modelId="{D0B36EAE-3C43-4298-962D-FB5AFA973A03}" type="presOf" srcId="{9550DADF-F75D-4FF5-B055-17C65CBBA4E6}" destId="{9CF562A1-7F8B-4A23-BC58-2885C4D1D74C}"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60B938E7-5472-43B8-B0B3-92A833487D10}" srcId="{A76101AD-2D46-425A-BFE8-7912C47C0E05}" destId="{F414D227-39E9-4477-BD04-A4FC87D00196}" srcOrd="1" destOrd="0" parTransId="{FE49F94F-BFC3-4B7B-B177-D9A283F898C2}" sibTransId="{40455108-668E-436F-B480-EDAAB8FF2550}"/>
    <dgm:cxn modelId="{F86FE2F5-3F32-4499-B526-760174AE7351}" type="presOf" srcId="{F414D227-39E9-4477-BD04-A4FC87D00196}" destId="{83783AFF-5F0E-4AAF-979B-964FC1BE847F}" srcOrd="0" destOrd="0" presId="urn:microsoft.com/office/officeart/2005/8/layout/chevron1"/>
    <dgm:cxn modelId="{227CC8FB-ABDA-4B7F-B1D7-5E4780A4CBB6}" type="presOf" srcId="{E0373831-BBA3-449D-AE33-590EBEC5BBF6}" destId="{648134E0-FE2F-4434-8947-A1CB50785549}" srcOrd="0" destOrd="0" presId="urn:microsoft.com/office/officeart/2005/8/layout/chevron1"/>
    <dgm:cxn modelId="{066D847B-C454-4CCD-94D9-2640B1DBD036}" type="presParOf" srcId="{0160186C-C461-4601-A388-534D44CB32C3}" destId="{2AE47368-2D26-4706-A4DA-63E6032D5E50}" srcOrd="0" destOrd="0" presId="urn:microsoft.com/office/officeart/2005/8/layout/chevron1"/>
    <dgm:cxn modelId="{3A3D16C8-4E7D-4CA1-8BF5-C8C19CD62278}" type="presParOf" srcId="{0160186C-C461-4601-A388-534D44CB32C3}" destId="{F07348D9-1C6E-45BA-AB39-D944FA503AD3}" srcOrd="1" destOrd="0" presId="urn:microsoft.com/office/officeart/2005/8/layout/chevron1"/>
    <dgm:cxn modelId="{F69425A0-F408-48E9-941C-410A972DDE3D}" type="presParOf" srcId="{0160186C-C461-4601-A388-534D44CB32C3}" destId="{83783AFF-5F0E-4AAF-979B-964FC1BE847F}" srcOrd="2" destOrd="0" presId="urn:microsoft.com/office/officeart/2005/8/layout/chevron1"/>
    <dgm:cxn modelId="{BBEFADCD-B10A-412C-A0D0-EF793F519F50}" type="presParOf" srcId="{0160186C-C461-4601-A388-534D44CB32C3}" destId="{8AFA8059-5403-4020-8CAA-66A3CE24C7EB}" srcOrd="3" destOrd="0" presId="urn:microsoft.com/office/officeart/2005/8/layout/chevron1"/>
    <dgm:cxn modelId="{3379AD82-E8DB-4006-A783-B0910AA51CC4}" type="presParOf" srcId="{0160186C-C461-4601-A388-534D44CB32C3}" destId="{9CF562A1-7F8B-4A23-BC58-2885C4D1D74C}" srcOrd="4" destOrd="0" presId="urn:microsoft.com/office/officeart/2005/8/layout/chevron1"/>
    <dgm:cxn modelId="{DE36FD88-C31F-4FDE-9CE1-D1BAFF76157D}" type="presParOf" srcId="{0160186C-C461-4601-A388-534D44CB32C3}" destId="{B8AE1821-E9CA-4A8E-86E2-54B9DEA52BEE}" srcOrd="5" destOrd="0" presId="urn:microsoft.com/office/officeart/2005/8/layout/chevron1"/>
    <dgm:cxn modelId="{23BAAC21-7C27-4900-8D07-8B8434E73539}" type="presParOf" srcId="{0160186C-C461-4601-A388-534D44CB32C3}" destId="{5F541D19-0D57-4072-8FFE-8BE821C03640}" srcOrd="6" destOrd="0" presId="urn:microsoft.com/office/officeart/2005/8/layout/chevron1"/>
    <dgm:cxn modelId="{0E43D4B6-60A0-4DD1-B75E-F91CCAC90189}" type="presParOf" srcId="{0160186C-C461-4601-A388-534D44CB32C3}" destId="{534E9D83-3204-4A3C-8F26-CD42B9EBD527}" srcOrd="7" destOrd="0" presId="urn:microsoft.com/office/officeart/2005/8/layout/chevron1"/>
    <dgm:cxn modelId="{7A1AFC25-2A08-4ECD-8E64-B3915E4B7575}" type="presParOf" srcId="{0160186C-C461-4601-A388-534D44CB32C3}" destId="{648134E0-FE2F-4434-8947-A1CB50785549}" srcOrd="8" destOrd="0" presId="urn:microsoft.com/office/officeart/2005/8/layout/chevron1"/>
    <dgm:cxn modelId="{FC72BF98-22F0-41FF-A1EF-F5C073A7238E}" type="presParOf" srcId="{0160186C-C461-4601-A388-534D44CB32C3}" destId="{84912719-9F16-4A1C-B5EF-9987A246B82E}" srcOrd="9" destOrd="0" presId="urn:microsoft.com/office/officeart/2005/8/layout/chevron1"/>
    <dgm:cxn modelId="{85CE04F5-3A41-462B-A148-383F97425777}" type="presParOf" srcId="{0160186C-C461-4601-A388-534D44CB32C3}" destId="{6FB67260-5F0B-4240-808C-919E419CC17C}"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6101AD-2D46-425A-BFE8-7912C47C0E05}" type="doc">
      <dgm:prSet loTypeId="urn:microsoft.com/office/officeart/2005/8/layout/chevron1" loCatId="process" qsTypeId="urn:microsoft.com/office/officeart/2005/8/quickstyle/simple1" qsCatId="simple" csTypeId="urn:microsoft.com/office/officeart/2005/8/colors/accent0_3" csCatId="mainScheme" phldr="1"/>
      <dgm:spPr/>
    </dgm:pt>
    <dgm:pt modelId="{FDA86D20-17F4-446D-A6BE-6C2C55C6202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gm:t>
    </dgm:pt>
    <dgm:pt modelId="{12C53785-4361-4A68-96C6-0D14F256E4F1}" type="par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E552CDC-15CD-4AB7-82B9-6A7A41CC0139}" type="sibTrans" cxnId="{E4948063-56C9-4064-8F9B-0A522DA7D887}">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414D227-39E9-4477-BD04-A4FC87D0019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gm:t>
    </dgm:pt>
    <dgm:pt modelId="{FE49F94F-BFC3-4B7B-B177-D9A283F898C2}" type="par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0455108-668E-436F-B480-EDAAB8FF2550}" type="sibTrans" cxnId="{60B938E7-5472-43B8-B0B3-92A833487D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CF9C5CF-28C9-47AE-9590-ACC9BA1E2222}">
      <dgm:prSet phldrT="[文字]" custT="1"/>
      <dgm:spPr/>
      <dgm:t>
        <a:bodyPr/>
        <a:lstStyle/>
        <a:p>
          <a:r>
            <a:rPr lang="zh-TW" altLang="en-US" sz="1200" baseline="0">
              <a:latin typeface="Calibri" panose="020F0502020204030204" pitchFamily="34" charset="0"/>
              <a:ea typeface="微軟正黑體" panose="020B0604030504040204" pitchFamily="34" charset="-120"/>
            </a:rPr>
            <a:t>結果與討論</a:t>
          </a:r>
          <a:endParaRPr lang="zh-TW" altLang="en-US" sz="1200" baseline="0" dirty="0">
            <a:latin typeface="Calibri" panose="020F0502020204030204" pitchFamily="34" charset="0"/>
            <a:ea typeface="微軟正黑體" panose="020B0604030504040204" pitchFamily="34" charset="-120"/>
          </a:endParaRPr>
        </a:p>
      </dgm:t>
    </dgm:pt>
    <dgm:pt modelId="{04650C21-ED82-4310-AA86-719C8E821E11}" type="par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0AF52432-8EB1-42FD-909F-0080CC2F1337}" type="sibTrans" cxnId="{DB9A1569-9BB3-4B56-B26F-211728D2C2CA}">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E0373831-BBA3-449D-AE33-590EBEC5BBF6}">
      <dgm:prSet phldrT="[文字]" custT="1">
        <dgm:style>
          <a:lnRef idx="2">
            <a:schemeClr val="accent1"/>
          </a:lnRef>
          <a:fillRef idx="1">
            <a:schemeClr val="lt1"/>
          </a:fillRef>
          <a:effectRef idx="0">
            <a:schemeClr val="accent1"/>
          </a:effectRef>
          <a:fontRef idx="minor">
            <a:schemeClr val="dk1"/>
          </a:fontRef>
        </dgm:style>
      </dgm:prSet>
      <dgm:spPr>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gm:spPr>
      <dgm:t>
        <a:bodyPr spcFirstLastPara="0" vert="horz" wrap="square" lIns="48006"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結論</a:t>
          </a:r>
        </a:p>
      </dgm:t>
    </dgm:pt>
    <dgm:pt modelId="{5255A5B7-7556-46D7-ACBF-7DD54D6F772F}" type="par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309FEACE-8ACD-4D15-8F36-4125C7183AA8}" type="sibTrans" cxnId="{3430B6DA-A7C6-48F7-A6DB-18BA2331CE10}">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F76E5A26-8FD6-44EC-8649-FF9276FF5E58}">
      <dgm:prSet phldrT="[文字]" custT="1">
        <dgm:style>
          <a:lnRef idx="2">
            <a:schemeClr val="accent1"/>
          </a:lnRef>
          <a:fillRef idx="1">
            <a:schemeClr val="lt1"/>
          </a:fillRef>
          <a:effectRef idx="0">
            <a:schemeClr val="accent1"/>
          </a:effectRef>
          <a:fontRef idx="minor">
            <a:schemeClr val="dk1"/>
          </a:fontRef>
        </dgm:style>
      </dgm:prSet>
      <dgm:spPr>
        <a:solidFill>
          <a:srgbClr val="CCCCFF"/>
        </a:solidFill>
        <a:ln/>
      </dgm:spPr>
      <dgm:t>
        <a:bodyPr spcFirstLastPara="0" vert="horz" wrap="square" lIns="64008" tIns="32004" rIns="16002" bIns="32004" numCol="1" spcCol="1270" anchor="ctr" anchorCtr="0"/>
        <a:lstStyle/>
        <a:p>
          <a:pPr marL="0" lvl="0" indent="0" algn="ctr" defTabSz="533400">
            <a:lnSpc>
              <a:spcPct val="90000"/>
            </a:lnSpc>
            <a:spcBef>
              <a:spcPct val="0"/>
            </a:spcBef>
            <a:spcAft>
              <a:spcPct val="35000"/>
            </a:spcAft>
            <a:buNone/>
          </a:pPr>
          <a:r>
            <a:rPr lang="zh-TW" altLang="en-US" sz="1200" kern="1200" baseline="0" dirty="0">
              <a:solidFill>
                <a:prstClr val="black"/>
              </a:solidFill>
              <a:latin typeface="Calibri" panose="020F0502020204030204" pitchFamily="34" charset="0"/>
              <a:ea typeface="微軟正黑體" panose="020B0604030504040204" pitchFamily="34" charset="-120"/>
              <a:cs typeface="+mn-cs"/>
            </a:rPr>
            <a:t>未來展望</a:t>
          </a:r>
        </a:p>
      </dgm:t>
    </dgm:pt>
    <dgm:pt modelId="{79CA5D8D-D846-4B94-A70B-14132D6C8CF5}" type="par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879D90C9-9EB3-4A05-A6F7-6EA09EE9C7BF}" type="sibTrans" cxnId="{EE17D825-01E5-4455-9112-9BE7151B4C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9550DADF-F75D-4FF5-B055-17C65CBBA4E6}">
      <dgm:prSet phldrT="[文字]" custT="1"/>
      <dgm:spPr/>
      <dgm:t>
        <a:bodyPr/>
        <a:lstStyle/>
        <a:p>
          <a:r>
            <a:rPr lang="zh-TW" altLang="en-US" sz="1200" baseline="0" dirty="0">
              <a:latin typeface="Calibri" panose="020F0502020204030204" pitchFamily="34" charset="0"/>
              <a:ea typeface="微軟正黑體" panose="020B0604030504040204" pitchFamily="34" charset="-120"/>
            </a:rPr>
            <a:t>研究方法</a:t>
          </a:r>
        </a:p>
      </dgm:t>
    </dgm:pt>
    <dgm:pt modelId="{5FC1928F-BEFC-4FD3-AE82-382631B696BD}" type="sib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4B4DE6DB-2B1A-4E01-897E-CF57FCD49AAA}" type="parTrans" cxnId="{23043734-B585-4510-BBBC-F2830189127F}">
      <dgm:prSet/>
      <dgm:spPr/>
      <dgm:t>
        <a:bodyPr/>
        <a:lstStyle/>
        <a:p>
          <a:endParaRPr lang="zh-TW" altLang="en-US" sz="1200" baseline="0">
            <a:latin typeface="Calibri" panose="020F0502020204030204" pitchFamily="34" charset="0"/>
            <a:ea typeface="微軟正黑體" panose="020B0604030504040204" pitchFamily="34" charset="-120"/>
          </a:endParaRPr>
        </a:p>
      </dgm:t>
    </dgm:pt>
    <dgm:pt modelId="{CEDBBD13-A065-4F1D-BD3B-CF5B07D8FB0D}" type="pres">
      <dgm:prSet presAssocID="{A76101AD-2D46-425A-BFE8-7912C47C0E05}" presName="Name0" presStyleCnt="0">
        <dgm:presLayoutVars>
          <dgm:dir/>
          <dgm:animLvl val="lvl"/>
          <dgm:resizeHandles val="exact"/>
        </dgm:presLayoutVars>
      </dgm:prSet>
      <dgm:spPr/>
    </dgm:pt>
    <dgm:pt modelId="{1E4C26CB-39D7-4D80-9E23-2C027E61EA45}" type="pres">
      <dgm:prSet presAssocID="{FDA86D20-17F4-446D-A6BE-6C2C55C62026}" presName="parTxOnly" presStyleLbl="node1" presStyleIdx="0" presStyleCnt="6">
        <dgm:presLayoutVars>
          <dgm:chMax val="0"/>
          <dgm:chPref val="0"/>
          <dgm:bulletEnabled val="1"/>
        </dgm:presLayoutVars>
      </dgm:prSet>
      <dgm:spPr/>
    </dgm:pt>
    <dgm:pt modelId="{557B2010-F9A6-4C98-869D-2181789B2044}" type="pres">
      <dgm:prSet presAssocID="{FE552CDC-15CD-4AB7-82B9-6A7A41CC0139}" presName="parTxOnlySpace" presStyleCnt="0"/>
      <dgm:spPr/>
    </dgm:pt>
    <dgm:pt modelId="{844277FD-00F4-48FD-88BA-30A1EA1D1F75}" type="pres">
      <dgm:prSet presAssocID="{F414D227-39E9-4477-BD04-A4FC87D00196}" presName="parTxOnly" presStyleLbl="node1" presStyleIdx="1" presStyleCnt="6">
        <dgm:presLayoutVars>
          <dgm:chMax val="0"/>
          <dgm:chPref val="0"/>
          <dgm:bulletEnabled val="1"/>
        </dgm:presLayoutVars>
      </dgm:prSet>
      <dgm:spPr/>
    </dgm:pt>
    <dgm:pt modelId="{0927589B-C3C6-4D69-A455-1834744AAB51}" type="pres">
      <dgm:prSet presAssocID="{40455108-668E-436F-B480-EDAAB8FF2550}" presName="parTxOnlySpace" presStyleCnt="0"/>
      <dgm:spPr/>
    </dgm:pt>
    <dgm:pt modelId="{67C54913-DCC2-4F4B-B30F-DFA8281331A9}" type="pres">
      <dgm:prSet presAssocID="{9550DADF-F75D-4FF5-B055-17C65CBBA4E6}" presName="parTxOnly" presStyleLbl="node1" presStyleIdx="2" presStyleCnt="6">
        <dgm:presLayoutVars>
          <dgm:chMax val="0"/>
          <dgm:chPref val="0"/>
          <dgm:bulletEnabled val="1"/>
        </dgm:presLayoutVars>
      </dgm:prSet>
      <dgm:spPr/>
    </dgm:pt>
    <dgm:pt modelId="{7E024784-E9C6-4838-B474-A033000845E9}" type="pres">
      <dgm:prSet presAssocID="{5FC1928F-BEFC-4FD3-AE82-382631B696BD}" presName="parTxOnlySpace" presStyleCnt="0"/>
      <dgm:spPr/>
    </dgm:pt>
    <dgm:pt modelId="{E9EC00D1-1685-4882-A50B-E943AFC475BC}" type="pres">
      <dgm:prSet presAssocID="{3CF9C5CF-28C9-47AE-9590-ACC9BA1E2222}" presName="parTxOnly" presStyleLbl="node1" presStyleIdx="3" presStyleCnt="6">
        <dgm:presLayoutVars>
          <dgm:chMax val="0"/>
          <dgm:chPref val="0"/>
          <dgm:bulletEnabled val="1"/>
        </dgm:presLayoutVars>
      </dgm:prSet>
      <dgm:spPr/>
    </dgm:pt>
    <dgm:pt modelId="{2F6E8D1B-8C55-4159-ABC0-C4B4ADF33065}" type="pres">
      <dgm:prSet presAssocID="{0AF52432-8EB1-42FD-909F-0080CC2F1337}" presName="parTxOnlySpace" presStyleCnt="0"/>
      <dgm:spPr/>
    </dgm:pt>
    <dgm:pt modelId="{6BAFCCD7-F292-4AC9-BDDD-B8A90A17209D}" type="pres">
      <dgm:prSet presAssocID="{E0373831-BBA3-449D-AE33-590EBEC5BBF6}" presName="parTxOnly" presStyleLbl="node1" presStyleIdx="4" presStyleCnt="6">
        <dgm:presLayoutVars>
          <dgm:chMax val="0"/>
          <dgm:chPref val="0"/>
          <dgm:bulletEnabled val="1"/>
        </dgm:presLayoutVars>
      </dgm:prSet>
      <dgm:spPr/>
    </dgm:pt>
    <dgm:pt modelId="{9F0ED5F8-7F10-4968-983C-A52804B4E6DD}" type="pres">
      <dgm:prSet presAssocID="{309FEACE-8ACD-4D15-8F36-4125C7183AA8}" presName="parTxOnlySpace" presStyleCnt="0"/>
      <dgm:spPr/>
    </dgm:pt>
    <dgm:pt modelId="{EFFCB272-6A7C-441A-9DB7-685F55B5FA18}" type="pres">
      <dgm:prSet presAssocID="{F76E5A26-8FD6-44EC-8649-FF9276FF5E58}" presName="parTxOnly" presStyleLbl="node1" presStyleIdx="5" presStyleCnt="6">
        <dgm:presLayoutVars>
          <dgm:chMax val="0"/>
          <dgm:chPref val="0"/>
          <dgm:bulletEnabled val="1"/>
        </dgm:presLayoutVars>
      </dgm:prSet>
      <dgm:spPr/>
    </dgm:pt>
  </dgm:ptLst>
  <dgm:cxnLst>
    <dgm:cxn modelId="{6409940D-AD2F-4596-9059-6078D56EC02B}" type="presOf" srcId="{F414D227-39E9-4477-BD04-A4FC87D00196}" destId="{844277FD-00F4-48FD-88BA-30A1EA1D1F75}" srcOrd="0" destOrd="0" presId="urn:microsoft.com/office/officeart/2005/8/layout/chevron1"/>
    <dgm:cxn modelId="{EE17D825-01E5-4455-9112-9BE7151B4C7F}" srcId="{A76101AD-2D46-425A-BFE8-7912C47C0E05}" destId="{F76E5A26-8FD6-44EC-8649-FF9276FF5E58}" srcOrd="5" destOrd="0" parTransId="{79CA5D8D-D846-4B94-A70B-14132D6C8CF5}" sibTransId="{879D90C9-9EB3-4A05-A6F7-6EA09EE9C7BF}"/>
    <dgm:cxn modelId="{23043734-B585-4510-BBBC-F2830189127F}" srcId="{A76101AD-2D46-425A-BFE8-7912C47C0E05}" destId="{9550DADF-F75D-4FF5-B055-17C65CBBA4E6}" srcOrd="2" destOrd="0" parTransId="{4B4DE6DB-2B1A-4E01-897E-CF57FCD49AAA}" sibTransId="{5FC1928F-BEFC-4FD3-AE82-382631B696BD}"/>
    <dgm:cxn modelId="{E4948063-56C9-4064-8F9B-0A522DA7D887}" srcId="{A76101AD-2D46-425A-BFE8-7912C47C0E05}" destId="{FDA86D20-17F4-446D-A6BE-6C2C55C62026}" srcOrd="0" destOrd="0" parTransId="{12C53785-4361-4A68-96C6-0D14F256E4F1}" sibTransId="{FE552CDC-15CD-4AB7-82B9-6A7A41CC0139}"/>
    <dgm:cxn modelId="{DB9A1569-9BB3-4B56-B26F-211728D2C2CA}" srcId="{A76101AD-2D46-425A-BFE8-7912C47C0E05}" destId="{3CF9C5CF-28C9-47AE-9590-ACC9BA1E2222}" srcOrd="3" destOrd="0" parTransId="{04650C21-ED82-4310-AA86-719C8E821E11}" sibTransId="{0AF52432-8EB1-42FD-909F-0080CC2F1337}"/>
    <dgm:cxn modelId="{51A9706A-7F69-498D-A2FE-4ED397A67C87}" type="presOf" srcId="{3CF9C5CF-28C9-47AE-9590-ACC9BA1E2222}" destId="{E9EC00D1-1685-4882-A50B-E943AFC475BC}" srcOrd="0" destOrd="0" presId="urn:microsoft.com/office/officeart/2005/8/layout/chevron1"/>
    <dgm:cxn modelId="{3B6B4C4B-CE7C-4946-85CF-3446B3D56439}" type="presOf" srcId="{E0373831-BBA3-449D-AE33-590EBEC5BBF6}" destId="{6BAFCCD7-F292-4AC9-BDDD-B8A90A17209D}" srcOrd="0" destOrd="0" presId="urn:microsoft.com/office/officeart/2005/8/layout/chevron1"/>
    <dgm:cxn modelId="{0C22666D-4AD1-4EB7-BEF0-3F49FCC976D4}" type="presOf" srcId="{9550DADF-F75D-4FF5-B055-17C65CBBA4E6}" destId="{67C54913-DCC2-4F4B-B30F-DFA8281331A9}" srcOrd="0" destOrd="0" presId="urn:microsoft.com/office/officeart/2005/8/layout/chevron1"/>
    <dgm:cxn modelId="{A7606C7B-7B3D-4DA1-AF15-5EE97CC1A22F}" type="presOf" srcId="{A76101AD-2D46-425A-BFE8-7912C47C0E05}" destId="{CEDBBD13-A065-4F1D-BD3B-CF5B07D8FB0D}" srcOrd="0" destOrd="0" presId="urn:microsoft.com/office/officeart/2005/8/layout/chevron1"/>
    <dgm:cxn modelId="{09BFCBCA-2764-4A15-A2CB-1AE0766EDE03}" type="presOf" srcId="{F76E5A26-8FD6-44EC-8649-FF9276FF5E58}" destId="{EFFCB272-6A7C-441A-9DB7-685F55B5FA18}" srcOrd="0" destOrd="0" presId="urn:microsoft.com/office/officeart/2005/8/layout/chevron1"/>
    <dgm:cxn modelId="{ACEB71CF-CABF-4D28-BE17-419B00653F1B}" type="presOf" srcId="{FDA86D20-17F4-446D-A6BE-6C2C55C62026}" destId="{1E4C26CB-39D7-4D80-9E23-2C027E61EA45}" srcOrd="0" destOrd="0" presId="urn:microsoft.com/office/officeart/2005/8/layout/chevron1"/>
    <dgm:cxn modelId="{3430B6DA-A7C6-48F7-A6DB-18BA2331CE10}" srcId="{A76101AD-2D46-425A-BFE8-7912C47C0E05}" destId="{E0373831-BBA3-449D-AE33-590EBEC5BBF6}" srcOrd="4" destOrd="0" parTransId="{5255A5B7-7556-46D7-ACBF-7DD54D6F772F}" sibTransId="{309FEACE-8ACD-4D15-8F36-4125C7183AA8}"/>
    <dgm:cxn modelId="{60B938E7-5472-43B8-B0B3-92A833487D10}" srcId="{A76101AD-2D46-425A-BFE8-7912C47C0E05}" destId="{F414D227-39E9-4477-BD04-A4FC87D00196}" srcOrd="1" destOrd="0" parTransId="{FE49F94F-BFC3-4B7B-B177-D9A283F898C2}" sibTransId="{40455108-668E-436F-B480-EDAAB8FF2550}"/>
    <dgm:cxn modelId="{66BCE988-9CE6-4EFF-AA35-030E4C77869D}" type="presParOf" srcId="{CEDBBD13-A065-4F1D-BD3B-CF5B07D8FB0D}" destId="{1E4C26CB-39D7-4D80-9E23-2C027E61EA45}" srcOrd="0" destOrd="0" presId="urn:microsoft.com/office/officeart/2005/8/layout/chevron1"/>
    <dgm:cxn modelId="{CD895A35-7B4A-4CFB-8287-68B894441800}" type="presParOf" srcId="{CEDBBD13-A065-4F1D-BD3B-CF5B07D8FB0D}" destId="{557B2010-F9A6-4C98-869D-2181789B2044}" srcOrd="1" destOrd="0" presId="urn:microsoft.com/office/officeart/2005/8/layout/chevron1"/>
    <dgm:cxn modelId="{161C3A06-A3F0-4F08-9364-5536A0F5C37D}" type="presParOf" srcId="{CEDBBD13-A065-4F1D-BD3B-CF5B07D8FB0D}" destId="{844277FD-00F4-48FD-88BA-30A1EA1D1F75}" srcOrd="2" destOrd="0" presId="urn:microsoft.com/office/officeart/2005/8/layout/chevron1"/>
    <dgm:cxn modelId="{81D3754F-F6E3-4C7F-9931-87E41A68B4BC}" type="presParOf" srcId="{CEDBBD13-A065-4F1D-BD3B-CF5B07D8FB0D}" destId="{0927589B-C3C6-4D69-A455-1834744AAB51}" srcOrd="3" destOrd="0" presId="urn:microsoft.com/office/officeart/2005/8/layout/chevron1"/>
    <dgm:cxn modelId="{2B018A2E-97A1-4E5F-8520-9B9BCAC99BEC}" type="presParOf" srcId="{CEDBBD13-A065-4F1D-BD3B-CF5B07D8FB0D}" destId="{67C54913-DCC2-4F4B-B30F-DFA8281331A9}" srcOrd="4" destOrd="0" presId="urn:microsoft.com/office/officeart/2005/8/layout/chevron1"/>
    <dgm:cxn modelId="{66FBDD91-6E41-4A5A-9522-EA4F2DC11F55}" type="presParOf" srcId="{CEDBBD13-A065-4F1D-BD3B-CF5B07D8FB0D}" destId="{7E024784-E9C6-4838-B474-A033000845E9}" srcOrd="5" destOrd="0" presId="urn:microsoft.com/office/officeart/2005/8/layout/chevron1"/>
    <dgm:cxn modelId="{93EA5A53-DAFE-43BA-8080-7705DE5804C8}" type="presParOf" srcId="{CEDBBD13-A065-4F1D-BD3B-CF5B07D8FB0D}" destId="{E9EC00D1-1685-4882-A50B-E943AFC475BC}" srcOrd="6" destOrd="0" presId="urn:microsoft.com/office/officeart/2005/8/layout/chevron1"/>
    <dgm:cxn modelId="{685EE6A1-360F-4E49-84EC-3ED4E9642829}" type="presParOf" srcId="{CEDBBD13-A065-4F1D-BD3B-CF5B07D8FB0D}" destId="{2F6E8D1B-8C55-4159-ABC0-C4B4ADF33065}" srcOrd="7" destOrd="0" presId="urn:microsoft.com/office/officeart/2005/8/layout/chevron1"/>
    <dgm:cxn modelId="{2A69F97B-F803-485E-9A3B-C0ED3704A06E}" type="presParOf" srcId="{CEDBBD13-A065-4F1D-BD3B-CF5B07D8FB0D}" destId="{6BAFCCD7-F292-4AC9-BDDD-B8A90A17209D}" srcOrd="8" destOrd="0" presId="urn:microsoft.com/office/officeart/2005/8/layout/chevron1"/>
    <dgm:cxn modelId="{86FF5D04-E295-4684-9ECC-48CE9E1686A1}" type="presParOf" srcId="{CEDBBD13-A065-4F1D-BD3B-CF5B07D8FB0D}" destId="{9F0ED5F8-7F10-4968-983C-A52804B4E6DD}" srcOrd="9" destOrd="0" presId="urn:microsoft.com/office/officeart/2005/8/layout/chevron1"/>
    <dgm:cxn modelId="{786A7BD4-2FAE-4150-B1BC-C61A5FD132D5}" type="presParOf" srcId="{CEDBBD13-A065-4F1D-BD3B-CF5B07D8FB0D}" destId="{EFFCB272-6A7C-441A-9DB7-685F55B5FA18}" srcOrd="10"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459F-B327-486D-BCB2-8D020A551C37}">
      <dsp:nvSpPr>
        <dsp:cNvPr id="0" name=""/>
        <dsp:cNvSpPr/>
      </dsp:nvSpPr>
      <dsp:spPr>
        <a:xfrm>
          <a:off x="4863"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研究背景</a:t>
          </a:r>
          <a:endParaRPr lang="zh-TW" altLang="en-US" sz="1200" kern="1200" baseline="0" dirty="0">
            <a:latin typeface="Calibri" panose="020F0502020204030204" pitchFamily="34" charset="0"/>
            <a:ea typeface="微軟正黑體" panose="020B0604030504040204" pitchFamily="34" charset="-120"/>
          </a:endParaRPr>
        </a:p>
      </dsp:txBody>
      <dsp:txXfrm>
        <a:off x="187426" y="0"/>
        <a:ext cx="1444097" cy="365125"/>
      </dsp:txXfrm>
    </dsp:sp>
    <dsp:sp modelId="{CA9E9363-0395-4CA0-A039-BC38D492209D}">
      <dsp:nvSpPr>
        <dsp:cNvPr id="0" name=""/>
        <dsp:cNvSpPr/>
      </dsp:nvSpPr>
      <dsp:spPr>
        <a:xfrm>
          <a:off x="16331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動機目的</a:t>
          </a:r>
          <a:endParaRPr lang="zh-TW" altLang="en-US" sz="1200" kern="1200" baseline="0" dirty="0">
            <a:latin typeface="Calibri" panose="020F0502020204030204" pitchFamily="34" charset="0"/>
            <a:ea typeface="微軟正黑體" panose="020B0604030504040204" pitchFamily="34" charset="-120"/>
          </a:endParaRPr>
        </a:p>
      </dsp:txBody>
      <dsp:txXfrm>
        <a:off x="1815727" y="0"/>
        <a:ext cx="1444097" cy="365125"/>
      </dsp:txXfrm>
    </dsp:sp>
    <dsp:sp modelId="{ED044B3A-90EC-4C4B-9B2D-694F1D573130}">
      <dsp:nvSpPr>
        <dsp:cNvPr id="0" name=""/>
        <dsp:cNvSpPr/>
      </dsp:nvSpPr>
      <dsp:spPr>
        <a:xfrm>
          <a:off x="32614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研究方法</a:t>
          </a:r>
          <a:endParaRPr lang="zh-TW" altLang="en-US" sz="1200" kern="1200" baseline="0" dirty="0">
            <a:latin typeface="Calibri" panose="020F0502020204030204" pitchFamily="34" charset="0"/>
            <a:ea typeface="微軟正黑體" panose="020B0604030504040204" pitchFamily="34" charset="-120"/>
          </a:endParaRPr>
        </a:p>
      </dsp:txBody>
      <dsp:txXfrm>
        <a:off x="3444027" y="0"/>
        <a:ext cx="1444097" cy="365125"/>
      </dsp:txXfrm>
    </dsp:sp>
    <dsp:sp modelId="{4BBB51FD-05DD-45E0-A313-BF87DD132DD1}">
      <dsp:nvSpPr>
        <dsp:cNvPr id="0" name=""/>
        <dsp:cNvSpPr/>
      </dsp:nvSpPr>
      <dsp:spPr>
        <a:xfrm>
          <a:off x="48897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結果與討論</a:t>
          </a:r>
          <a:endParaRPr lang="zh-TW" altLang="en-US" sz="1200" kern="1200" baseline="0" dirty="0">
            <a:latin typeface="Calibri" panose="020F0502020204030204" pitchFamily="34" charset="0"/>
            <a:ea typeface="微軟正黑體" panose="020B0604030504040204" pitchFamily="34" charset="-120"/>
          </a:endParaRPr>
        </a:p>
      </dsp:txBody>
      <dsp:txXfrm>
        <a:off x="5072328" y="0"/>
        <a:ext cx="1444097" cy="365125"/>
      </dsp:txXfrm>
    </dsp:sp>
    <dsp:sp modelId="{0F6A176D-AF75-4633-8F9A-1949CFD13ADE}">
      <dsp:nvSpPr>
        <dsp:cNvPr id="0" name=""/>
        <dsp:cNvSpPr/>
      </dsp:nvSpPr>
      <dsp:spPr>
        <a:xfrm>
          <a:off x="65180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結論</a:t>
          </a:r>
          <a:endParaRPr lang="zh-TW" altLang="en-US" sz="1200" kern="1200" baseline="0" dirty="0">
            <a:latin typeface="Calibri" panose="020F0502020204030204" pitchFamily="34" charset="0"/>
            <a:ea typeface="微軟正黑體" panose="020B0604030504040204" pitchFamily="34" charset="-120"/>
          </a:endParaRPr>
        </a:p>
      </dsp:txBody>
      <dsp:txXfrm>
        <a:off x="6700628" y="0"/>
        <a:ext cx="1444097" cy="365125"/>
      </dsp:txXfrm>
    </dsp:sp>
    <dsp:sp modelId="{BBDDAB20-227C-461F-B1C2-504D31CF53F8}">
      <dsp:nvSpPr>
        <dsp:cNvPr id="0" name=""/>
        <dsp:cNvSpPr/>
      </dsp:nvSpPr>
      <dsp:spPr>
        <a:xfrm>
          <a:off x="8146366"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未來展望</a:t>
          </a:r>
          <a:endParaRPr lang="zh-TW" altLang="en-US" sz="1200" kern="1200" baseline="0" dirty="0">
            <a:latin typeface="Calibri" panose="020F0502020204030204" pitchFamily="34" charset="0"/>
            <a:ea typeface="微軟正黑體" panose="020B0604030504040204" pitchFamily="34" charset="-120"/>
          </a:endParaRPr>
        </a:p>
      </dsp:txBody>
      <dsp:txXfrm>
        <a:off x="8328929" y="0"/>
        <a:ext cx="1444097" cy="365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C5C49-A206-439E-BCFB-64D12DEDE854}">
      <dsp:nvSpPr>
        <dsp:cNvPr id="0" name=""/>
        <dsp:cNvSpPr/>
      </dsp:nvSpPr>
      <dsp:spPr>
        <a:xfrm>
          <a:off x="4863"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sp:txBody>
      <dsp:txXfrm>
        <a:off x="187426" y="0"/>
        <a:ext cx="1444097" cy="365125"/>
      </dsp:txXfrm>
    </dsp:sp>
    <dsp:sp modelId="{AAD89F5E-E399-46CB-A3EB-9AF49D0AEE06}">
      <dsp:nvSpPr>
        <dsp:cNvPr id="0" name=""/>
        <dsp:cNvSpPr/>
      </dsp:nvSpPr>
      <dsp:spPr>
        <a:xfrm>
          <a:off x="1633164"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black"/>
              </a:solidFill>
              <a:latin typeface="Calibri" panose="020F0502020204030204" pitchFamily="34" charset="0"/>
              <a:ea typeface="微軟正黑體" panose="020B0604030504040204" pitchFamily="34" charset="-120"/>
              <a:cs typeface="+mn-cs"/>
            </a:rPr>
            <a:t>動機目的</a:t>
          </a:r>
        </a:p>
      </dsp:txBody>
      <dsp:txXfrm>
        <a:off x="1815727" y="0"/>
        <a:ext cx="1444097" cy="365125"/>
      </dsp:txXfrm>
    </dsp:sp>
    <dsp:sp modelId="{01476EB5-B450-4D1F-8175-143F239F56F8}">
      <dsp:nvSpPr>
        <dsp:cNvPr id="0" name=""/>
        <dsp:cNvSpPr/>
      </dsp:nvSpPr>
      <dsp:spPr>
        <a:xfrm>
          <a:off x="32614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研究方法</a:t>
          </a:r>
          <a:endParaRPr lang="zh-TW" altLang="en-US" sz="1200" kern="1200" baseline="0" dirty="0">
            <a:latin typeface="Calibri" panose="020F0502020204030204" pitchFamily="34" charset="0"/>
            <a:ea typeface="微軟正黑體" panose="020B0604030504040204" pitchFamily="34" charset="-120"/>
          </a:endParaRPr>
        </a:p>
      </dsp:txBody>
      <dsp:txXfrm>
        <a:off x="3444027" y="0"/>
        <a:ext cx="1444097" cy="365125"/>
      </dsp:txXfrm>
    </dsp:sp>
    <dsp:sp modelId="{7D5ACB6E-DEFE-47D8-A299-0062F6DC69A8}">
      <dsp:nvSpPr>
        <dsp:cNvPr id="0" name=""/>
        <dsp:cNvSpPr/>
      </dsp:nvSpPr>
      <dsp:spPr>
        <a:xfrm>
          <a:off x="48897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結果與討論</a:t>
          </a:r>
          <a:endParaRPr lang="zh-TW" altLang="en-US" sz="1200" kern="1200" baseline="0" dirty="0">
            <a:latin typeface="Calibri" panose="020F0502020204030204" pitchFamily="34" charset="0"/>
            <a:ea typeface="微軟正黑體" panose="020B0604030504040204" pitchFamily="34" charset="-120"/>
          </a:endParaRPr>
        </a:p>
      </dsp:txBody>
      <dsp:txXfrm>
        <a:off x="5072328" y="0"/>
        <a:ext cx="1444097" cy="365125"/>
      </dsp:txXfrm>
    </dsp:sp>
    <dsp:sp modelId="{E6381128-6DE9-4306-9231-088339CE7873}">
      <dsp:nvSpPr>
        <dsp:cNvPr id="0" name=""/>
        <dsp:cNvSpPr/>
      </dsp:nvSpPr>
      <dsp:spPr>
        <a:xfrm>
          <a:off x="65180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結論</a:t>
          </a:r>
          <a:endParaRPr lang="zh-TW" altLang="en-US" sz="1200" kern="1200" baseline="0" dirty="0">
            <a:latin typeface="Calibri" panose="020F0502020204030204" pitchFamily="34" charset="0"/>
            <a:ea typeface="微軟正黑體" panose="020B0604030504040204" pitchFamily="34" charset="-120"/>
          </a:endParaRPr>
        </a:p>
      </dsp:txBody>
      <dsp:txXfrm>
        <a:off x="6700628" y="0"/>
        <a:ext cx="1444097" cy="365125"/>
      </dsp:txXfrm>
    </dsp:sp>
    <dsp:sp modelId="{997EE246-3ECE-4EB0-AD42-6955953EDEB0}">
      <dsp:nvSpPr>
        <dsp:cNvPr id="0" name=""/>
        <dsp:cNvSpPr/>
      </dsp:nvSpPr>
      <dsp:spPr>
        <a:xfrm>
          <a:off x="8146366"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未來展望</a:t>
          </a:r>
          <a:endParaRPr lang="zh-TW" altLang="en-US" sz="1200" kern="1200" baseline="0" dirty="0">
            <a:latin typeface="Calibri" panose="020F0502020204030204" pitchFamily="34" charset="0"/>
            <a:ea typeface="微軟正黑體" panose="020B0604030504040204" pitchFamily="34" charset="-120"/>
          </a:endParaRPr>
        </a:p>
      </dsp:txBody>
      <dsp:txXfrm>
        <a:off x="8328929" y="0"/>
        <a:ext cx="1444097" cy="365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0184F7-BDB3-4B3B-BC4D-1B75755E2326}">
      <dsp:nvSpPr>
        <dsp:cNvPr id="0" name=""/>
        <dsp:cNvSpPr/>
      </dsp:nvSpPr>
      <dsp:spPr>
        <a:xfrm>
          <a:off x="4863"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sp:txBody>
      <dsp:txXfrm>
        <a:off x="187426" y="0"/>
        <a:ext cx="1444097" cy="365125"/>
      </dsp:txXfrm>
    </dsp:sp>
    <dsp:sp modelId="{EE01D404-3C16-40EB-8A6B-2E638B2F975F}">
      <dsp:nvSpPr>
        <dsp:cNvPr id="0" name=""/>
        <dsp:cNvSpPr/>
      </dsp:nvSpPr>
      <dsp:spPr>
        <a:xfrm>
          <a:off x="1633164"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sp:txBody>
      <dsp:txXfrm>
        <a:off x="1815727" y="0"/>
        <a:ext cx="1444097" cy="365125"/>
      </dsp:txXfrm>
    </dsp:sp>
    <dsp:sp modelId="{2247FF19-0B72-49D0-9A3F-57C525D61A26}">
      <dsp:nvSpPr>
        <dsp:cNvPr id="0" name=""/>
        <dsp:cNvSpPr/>
      </dsp:nvSpPr>
      <dsp:spPr>
        <a:xfrm>
          <a:off x="3261464"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研究方法</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sp:txBody>
      <dsp:txXfrm>
        <a:off x="3444027" y="0"/>
        <a:ext cx="1444097" cy="365125"/>
      </dsp:txXfrm>
    </dsp:sp>
    <dsp:sp modelId="{76EB3937-5B7F-4750-8F1F-92641B226EC7}">
      <dsp:nvSpPr>
        <dsp:cNvPr id="0" name=""/>
        <dsp:cNvSpPr/>
      </dsp:nvSpPr>
      <dsp:spPr>
        <a:xfrm>
          <a:off x="48897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latin typeface="Calibri" panose="020F0502020204030204" pitchFamily="34" charset="0"/>
              <a:ea typeface="微軟正黑體" panose="020B0604030504040204" pitchFamily="34" charset="-120"/>
            </a:rPr>
            <a:t>結果與討論</a:t>
          </a:r>
        </a:p>
      </dsp:txBody>
      <dsp:txXfrm>
        <a:off x="5072328" y="0"/>
        <a:ext cx="1444097" cy="365125"/>
      </dsp:txXfrm>
    </dsp:sp>
    <dsp:sp modelId="{691A2FB2-5CDE-4EAB-B812-55008ACDA34D}">
      <dsp:nvSpPr>
        <dsp:cNvPr id="0" name=""/>
        <dsp:cNvSpPr/>
      </dsp:nvSpPr>
      <dsp:spPr>
        <a:xfrm>
          <a:off x="65180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結論</a:t>
          </a:r>
          <a:endParaRPr lang="zh-TW" altLang="en-US" sz="1200" kern="1200" baseline="0" dirty="0">
            <a:latin typeface="Calibri" panose="020F0502020204030204" pitchFamily="34" charset="0"/>
            <a:ea typeface="微軟正黑體" panose="020B0604030504040204" pitchFamily="34" charset="-120"/>
          </a:endParaRPr>
        </a:p>
      </dsp:txBody>
      <dsp:txXfrm>
        <a:off x="6700628" y="0"/>
        <a:ext cx="1444097" cy="365125"/>
      </dsp:txXfrm>
    </dsp:sp>
    <dsp:sp modelId="{5CDCE32D-82A1-4611-B6CB-2DCD38CCD303}">
      <dsp:nvSpPr>
        <dsp:cNvPr id="0" name=""/>
        <dsp:cNvSpPr/>
      </dsp:nvSpPr>
      <dsp:spPr>
        <a:xfrm>
          <a:off x="8146366"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未來展望</a:t>
          </a:r>
          <a:endParaRPr lang="zh-TW" altLang="en-US" sz="1200" kern="1200" baseline="0" dirty="0">
            <a:latin typeface="Calibri" panose="020F0502020204030204" pitchFamily="34" charset="0"/>
            <a:ea typeface="微軟正黑體" panose="020B0604030504040204" pitchFamily="34" charset="-120"/>
          </a:endParaRPr>
        </a:p>
      </dsp:txBody>
      <dsp:txXfrm>
        <a:off x="8328929" y="0"/>
        <a:ext cx="1444097" cy="3651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0DB7F-8B9B-4C7D-B4B5-394285173C05}">
      <dsp:nvSpPr>
        <dsp:cNvPr id="0" name=""/>
        <dsp:cNvSpPr/>
      </dsp:nvSpPr>
      <dsp:spPr>
        <a:xfrm>
          <a:off x="4863"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sp:txBody>
      <dsp:txXfrm>
        <a:off x="187426" y="0"/>
        <a:ext cx="1444097" cy="365125"/>
      </dsp:txXfrm>
    </dsp:sp>
    <dsp:sp modelId="{80EDD6BC-4DA7-4A50-8D9E-E97F555927E0}">
      <dsp:nvSpPr>
        <dsp:cNvPr id="0" name=""/>
        <dsp:cNvSpPr/>
      </dsp:nvSpPr>
      <dsp:spPr>
        <a:xfrm>
          <a:off x="1633164"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sp:txBody>
      <dsp:txXfrm>
        <a:off x="1815727" y="0"/>
        <a:ext cx="1444097" cy="365125"/>
      </dsp:txXfrm>
    </dsp:sp>
    <dsp:sp modelId="{B40BE123-FA00-4893-9326-129AFA819D36}">
      <dsp:nvSpPr>
        <dsp:cNvPr id="0" name=""/>
        <dsp:cNvSpPr/>
      </dsp:nvSpPr>
      <dsp:spPr>
        <a:xfrm>
          <a:off x="32614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latin typeface="Calibri" panose="020F0502020204030204" pitchFamily="34" charset="0"/>
              <a:ea typeface="微軟正黑體" panose="020B0604030504040204" pitchFamily="34" charset="-120"/>
            </a:rPr>
            <a:t>研究方法</a:t>
          </a:r>
        </a:p>
      </dsp:txBody>
      <dsp:txXfrm>
        <a:off x="3444027" y="0"/>
        <a:ext cx="1444097" cy="365125"/>
      </dsp:txXfrm>
    </dsp:sp>
    <dsp:sp modelId="{899EC517-0886-40E6-AD36-B5CADA62F699}">
      <dsp:nvSpPr>
        <dsp:cNvPr id="0" name=""/>
        <dsp:cNvSpPr/>
      </dsp:nvSpPr>
      <dsp:spPr>
        <a:xfrm>
          <a:off x="4889765"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結果與討論</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sp:txBody>
      <dsp:txXfrm>
        <a:off x="5072328" y="0"/>
        <a:ext cx="1444097" cy="365125"/>
      </dsp:txXfrm>
    </dsp:sp>
    <dsp:sp modelId="{54C2DB89-5328-4DC5-9961-C548705E2D63}">
      <dsp:nvSpPr>
        <dsp:cNvPr id="0" name=""/>
        <dsp:cNvSpPr/>
      </dsp:nvSpPr>
      <dsp:spPr>
        <a:xfrm>
          <a:off x="65180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結論</a:t>
          </a:r>
          <a:endParaRPr lang="zh-TW" altLang="en-US" sz="1200" kern="1200" baseline="0" dirty="0">
            <a:latin typeface="Calibri" panose="020F0502020204030204" pitchFamily="34" charset="0"/>
            <a:ea typeface="微軟正黑體" panose="020B0604030504040204" pitchFamily="34" charset="-120"/>
          </a:endParaRPr>
        </a:p>
      </dsp:txBody>
      <dsp:txXfrm>
        <a:off x="6700628" y="0"/>
        <a:ext cx="1444097" cy="365125"/>
      </dsp:txXfrm>
    </dsp:sp>
    <dsp:sp modelId="{59C95AB5-C17F-475D-B06F-912C537EE271}">
      <dsp:nvSpPr>
        <dsp:cNvPr id="0" name=""/>
        <dsp:cNvSpPr/>
      </dsp:nvSpPr>
      <dsp:spPr>
        <a:xfrm>
          <a:off x="8146366"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未來展望</a:t>
          </a:r>
          <a:endParaRPr lang="zh-TW" altLang="en-US" sz="1200" kern="1200" baseline="0" dirty="0">
            <a:latin typeface="Calibri" panose="020F0502020204030204" pitchFamily="34" charset="0"/>
            <a:ea typeface="微軟正黑體" panose="020B0604030504040204" pitchFamily="34" charset="-120"/>
          </a:endParaRPr>
        </a:p>
      </dsp:txBody>
      <dsp:txXfrm>
        <a:off x="8328929" y="0"/>
        <a:ext cx="1444097" cy="3651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47368-2D26-4706-A4DA-63E6032D5E50}">
      <dsp:nvSpPr>
        <dsp:cNvPr id="0" name=""/>
        <dsp:cNvSpPr/>
      </dsp:nvSpPr>
      <dsp:spPr>
        <a:xfrm>
          <a:off x="4863"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sp:txBody>
      <dsp:txXfrm>
        <a:off x="187426" y="0"/>
        <a:ext cx="1444097" cy="365125"/>
      </dsp:txXfrm>
    </dsp:sp>
    <dsp:sp modelId="{83783AFF-5F0E-4AAF-979B-964FC1BE847F}">
      <dsp:nvSpPr>
        <dsp:cNvPr id="0" name=""/>
        <dsp:cNvSpPr/>
      </dsp:nvSpPr>
      <dsp:spPr>
        <a:xfrm>
          <a:off x="1633164"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sp:txBody>
      <dsp:txXfrm>
        <a:off x="1815727" y="0"/>
        <a:ext cx="1444097" cy="365125"/>
      </dsp:txXfrm>
    </dsp:sp>
    <dsp:sp modelId="{9CF562A1-7F8B-4A23-BC58-2885C4D1D74C}">
      <dsp:nvSpPr>
        <dsp:cNvPr id="0" name=""/>
        <dsp:cNvSpPr/>
      </dsp:nvSpPr>
      <dsp:spPr>
        <a:xfrm>
          <a:off x="32614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latin typeface="Calibri" panose="020F0502020204030204" pitchFamily="34" charset="0"/>
              <a:ea typeface="微軟正黑體" panose="020B0604030504040204" pitchFamily="34" charset="-120"/>
            </a:rPr>
            <a:t>研究方法</a:t>
          </a:r>
        </a:p>
      </dsp:txBody>
      <dsp:txXfrm>
        <a:off x="3444027" y="0"/>
        <a:ext cx="1444097" cy="365125"/>
      </dsp:txXfrm>
    </dsp:sp>
    <dsp:sp modelId="{5F541D19-0D57-4072-8FFE-8BE821C03640}">
      <dsp:nvSpPr>
        <dsp:cNvPr id="0" name=""/>
        <dsp:cNvSpPr/>
      </dsp:nvSpPr>
      <dsp:spPr>
        <a:xfrm>
          <a:off x="48897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結果與討論</a:t>
          </a:r>
          <a:endParaRPr lang="zh-TW" altLang="en-US" sz="1200" kern="1200" baseline="0" dirty="0">
            <a:latin typeface="Calibri" panose="020F0502020204030204" pitchFamily="34" charset="0"/>
            <a:ea typeface="微軟正黑體" panose="020B0604030504040204" pitchFamily="34" charset="-120"/>
          </a:endParaRPr>
        </a:p>
      </dsp:txBody>
      <dsp:txXfrm>
        <a:off x="5072328" y="0"/>
        <a:ext cx="1444097" cy="365125"/>
      </dsp:txXfrm>
    </dsp:sp>
    <dsp:sp modelId="{648134E0-FE2F-4434-8947-A1CB50785549}">
      <dsp:nvSpPr>
        <dsp:cNvPr id="0" name=""/>
        <dsp:cNvSpPr/>
      </dsp:nvSpPr>
      <dsp:spPr>
        <a:xfrm>
          <a:off x="6518065"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solidFill>
                <a:prstClr val="black"/>
              </a:solidFill>
              <a:latin typeface="Calibri" panose="020F0502020204030204" pitchFamily="34" charset="0"/>
              <a:ea typeface="微軟正黑體" panose="020B0604030504040204" pitchFamily="34" charset="-120"/>
              <a:cs typeface="+mn-cs"/>
            </a:rPr>
            <a:t>結論</a:t>
          </a:r>
          <a:endParaRPr lang="zh-TW" altLang="en-US" sz="1200" kern="1200" baseline="0" dirty="0">
            <a:solidFill>
              <a:prstClr val="black"/>
            </a:solidFill>
            <a:latin typeface="Calibri" panose="020F0502020204030204" pitchFamily="34" charset="0"/>
            <a:ea typeface="微軟正黑體" panose="020B0604030504040204" pitchFamily="34" charset="-120"/>
            <a:cs typeface="+mn-cs"/>
          </a:endParaRPr>
        </a:p>
      </dsp:txBody>
      <dsp:txXfrm>
        <a:off x="6700628" y="0"/>
        <a:ext cx="1444097" cy="365125"/>
      </dsp:txXfrm>
    </dsp:sp>
    <dsp:sp modelId="{6FB67260-5F0B-4240-808C-919E419CC17C}">
      <dsp:nvSpPr>
        <dsp:cNvPr id="0" name=""/>
        <dsp:cNvSpPr/>
      </dsp:nvSpPr>
      <dsp:spPr>
        <a:xfrm>
          <a:off x="8146366"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未來展望</a:t>
          </a:r>
          <a:endParaRPr lang="zh-TW" altLang="en-US" sz="1200" kern="1200" baseline="0" dirty="0">
            <a:latin typeface="Calibri" panose="020F0502020204030204" pitchFamily="34" charset="0"/>
            <a:ea typeface="微軟正黑體" panose="020B0604030504040204" pitchFamily="34" charset="-120"/>
          </a:endParaRPr>
        </a:p>
      </dsp:txBody>
      <dsp:txXfrm>
        <a:off x="8328929" y="0"/>
        <a:ext cx="1444097" cy="365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4C26CB-39D7-4D80-9E23-2C027E61EA45}">
      <dsp:nvSpPr>
        <dsp:cNvPr id="0" name=""/>
        <dsp:cNvSpPr/>
      </dsp:nvSpPr>
      <dsp:spPr>
        <a:xfrm>
          <a:off x="4863"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研究背景</a:t>
          </a:r>
        </a:p>
      </dsp:txBody>
      <dsp:txXfrm>
        <a:off x="187426" y="0"/>
        <a:ext cx="1444097" cy="365125"/>
      </dsp:txXfrm>
    </dsp:sp>
    <dsp:sp modelId="{844277FD-00F4-48FD-88BA-30A1EA1D1F75}">
      <dsp:nvSpPr>
        <dsp:cNvPr id="0" name=""/>
        <dsp:cNvSpPr/>
      </dsp:nvSpPr>
      <dsp:spPr>
        <a:xfrm>
          <a:off x="1633164"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動機目的</a:t>
          </a:r>
        </a:p>
      </dsp:txBody>
      <dsp:txXfrm>
        <a:off x="1815727" y="0"/>
        <a:ext cx="1444097" cy="365125"/>
      </dsp:txXfrm>
    </dsp:sp>
    <dsp:sp modelId="{67C54913-DCC2-4F4B-B30F-DFA8281331A9}">
      <dsp:nvSpPr>
        <dsp:cNvPr id="0" name=""/>
        <dsp:cNvSpPr/>
      </dsp:nvSpPr>
      <dsp:spPr>
        <a:xfrm>
          <a:off x="3261464"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latin typeface="Calibri" panose="020F0502020204030204" pitchFamily="34" charset="0"/>
              <a:ea typeface="微軟正黑體" panose="020B0604030504040204" pitchFamily="34" charset="-120"/>
            </a:rPr>
            <a:t>研究方法</a:t>
          </a:r>
        </a:p>
      </dsp:txBody>
      <dsp:txXfrm>
        <a:off x="3444027" y="0"/>
        <a:ext cx="1444097" cy="365125"/>
      </dsp:txXfrm>
    </dsp:sp>
    <dsp:sp modelId="{E9EC00D1-1685-4882-A50B-E943AFC475BC}">
      <dsp:nvSpPr>
        <dsp:cNvPr id="0" name=""/>
        <dsp:cNvSpPr/>
      </dsp:nvSpPr>
      <dsp:spPr>
        <a:xfrm>
          <a:off x="4889765" y="0"/>
          <a:ext cx="1809222" cy="365125"/>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a:latin typeface="Calibri" panose="020F0502020204030204" pitchFamily="34" charset="0"/>
              <a:ea typeface="微軟正黑體" panose="020B0604030504040204" pitchFamily="34" charset="-120"/>
            </a:rPr>
            <a:t>結果與討論</a:t>
          </a:r>
          <a:endParaRPr lang="zh-TW" altLang="en-US" sz="1200" kern="1200" baseline="0" dirty="0">
            <a:latin typeface="Calibri" panose="020F0502020204030204" pitchFamily="34" charset="0"/>
            <a:ea typeface="微軟正黑體" panose="020B0604030504040204" pitchFamily="34" charset="-120"/>
          </a:endParaRPr>
        </a:p>
      </dsp:txBody>
      <dsp:txXfrm>
        <a:off x="5072328" y="0"/>
        <a:ext cx="1444097" cy="365125"/>
      </dsp:txXfrm>
    </dsp:sp>
    <dsp:sp modelId="{6BAFCCD7-F292-4AC9-BDDD-B8A90A17209D}">
      <dsp:nvSpPr>
        <dsp:cNvPr id="0" name=""/>
        <dsp:cNvSpPr/>
      </dsp:nvSpPr>
      <dsp:spPr>
        <a:xfrm>
          <a:off x="6518065" y="0"/>
          <a:ext cx="1809222" cy="365125"/>
        </a:xfrm>
        <a:prstGeom prst="chevron">
          <a:avLst/>
        </a:prstGeom>
        <a:solidFill>
          <a:srgbClr val="000000">
            <a:hueOff val="0"/>
            <a:satOff val="0"/>
            <a:lumOff val="0"/>
            <a:alphaOff val="0"/>
          </a:srgbClr>
        </a:solidFill>
        <a:ln w="12700" cap="flat" cmpd="sng" algn="ctr">
          <a:solidFill>
            <a:srgbClr val="F8F8F8">
              <a:hueOff val="0"/>
              <a:satOff val="0"/>
              <a:lumOff val="0"/>
              <a:alphaOff val="0"/>
            </a:srgb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white"/>
              </a:solidFill>
              <a:latin typeface="Calibri" panose="020F0502020204030204" pitchFamily="34" charset="0"/>
              <a:ea typeface="微軟正黑體" panose="020B0604030504040204" pitchFamily="34" charset="-120"/>
              <a:cs typeface="+mn-cs"/>
            </a:rPr>
            <a:t>結論</a:t>
          </a:r>
        </a:p>
      </dsp:txBody>
      <dsp:txXfrm>
        <a:off x="6700628" y="0"/>
        <a:ext cx="1444097" cy="365125"/>
      </dsp:txXfrm>
    </dsp:sp>
    <dsp:sp modelId="{EFFCB272-6A7C-441A-9DB7-685F55B5FA18}">
      <dsp:nvSpPr>
        <dsp:cNvPr id="0" name=""/>
        <dsp:cNvSpPr/>
      </dsp:nvSpPr>
      <dsp:spPr>
        <a:xfrm>
          <a:off x="8146366" y="0"/>
          <a:ext cx="1809222" cy="365125"/>
        </a:xfrm>
        <a:prstGeom prst="chevron">
          <a:avLst/>
        </a:prstGeom>
        <a:solidFill>
          <a:srgbClr val="CCCCFF"/>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zh-TW" altLang="en-US" sz="1200" kern="1200" baseline="0" dirty="0">
              <a:solidFill>
                <a:prstClr val="black"/>
              </a:solidFill>
              <a:latin typeface="Calibri" panose="020F0502020204030204" pitchFamily="34" charset="0"/>
              <a:ea typeface="微軟正黑體" panose="020B0604030504040204" pitchFamily="34" charset="-120"/>
              <a:cs typeface="+mn-cs"/>
            </a:rPr>
            <a:t>未來展望</a:t>
          </a:r>
        </a:p>
      </dsp:txBody>
      <dsp:txXfrm>
        <a:off x="8328929" y="0"/>
        <a:ext cx="1444097"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8CB5A-35A6-4ADB-8959-0D4BAAC6DB6B}" type="datetimeFigureOut">
              <a:rPr lang="zh-TW" altLang="en-US" smtClean="0"/>
              <a:t>2024/11/12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F9420-BD2A-4EF4-A10D-05C6C7D86E2A}" type="slidenum">
              <a:rPr lang="zh-TW" altLang="en-US" smtClean="0"/>
              <a:t>‹#›</a:t>
            </a:fld>
            <a:endParaRPr lang="zh-TW" altLang="en-US"/>
          </a:p>
        </p:txBody>
      </p:sp>
    </p:spTree>
    <p:extLst>
      <p:ext uri="{BB962C8B-B14F-4D97-AF65-F5344CB8AC3E}">
        <p14:creationId xmlns:p14="http://schemas.microsoft.com/office/powerpoint/2010/main" val="146634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Viscoelastic"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a:r>
            <a:r>
              <a:rPr lang="zh-TW" altLang="en-US" dirty="0"/>
              <a:t>數學公式</a:t>
            </a:r>
          </a:p>
        </p:txBody>
      </p:sp>
      <p:sp>
        <p:nvSpPr>
          <p:cNvPr id="4" name="投影片編號版面配置區 3"/>
          <p:cNvSpPr>
            <a:spLocks noGrp="1"/>
          </p:cNvSpPr>
          <p:nvPr>
            <p:ph type="sldNum" sz="quarter" idx="5"/>
          </p:nvPr>
        </p:nvSpPr>
        <p:spPr/>
        <p:txBody>
          <a:bodyPr/>
          <a:lstStyle/>
          <a:p>
            <a:fld id="{6FFF9420-BD2A-4EF4-A10D-05C6C7D86E2A}" type="slidenum">
              <a:rPr lang="zh-TW" altLang="en-US" smtClean="0"/>
              <a:t>1</a:t>
            </a:fld>
            <a:endParaRPr lang="zh-TW" altLang="en-US"/>
          </a:p>
        </p:txBody>
      </p:sp>
    </p:spTree>
    <p:extLst>
      <p:ext uri="{BB962C8B-B14F-4D97-AF65-F5344CB8AC3E}">
        <p14:creationId xmlns:p14="http://schemas.microsoft.com/office/powerpoint/2010/main" val="67128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未被滿足的需求</a:t>
            </a:r>
            <a:r>
              <a:rPr lang="en-US" altLang="zh-TW" dirty="0"/>
              <a:t>(unmet need)</a:t>
            </a:r>
          </a:p>
          <a:p>
            <a:r>
              <a:rPr lang="zh-TW" altLang="en-US" dirty="0"/>
              <a:t>未能解決的問題</a:t>
            </a:r>
            <a:endParaRPr lang="en-US" altLang="zh-TW" dirty="0"/>
          </a:p>
          <a:p>
            <a:r>
              <a:rPr lang="zh-TW" altLang="en-US" dirty="0"/>
              <a:t>提出嶄新構想</a:t>
            </a:r>
            <a:r>
              <a:rPr lang="en-US" altLang="zh-TW" dirty="0"/>
              <a:t>(novelty)</a:t>
            </a:r>
          </a:p>
          <a:p>
            <a:r>
              <a:rPr lang="zh-TW" altLang="en-US" dirty="0"/>
              <a:t>進步性</a:t>
            </a:r>
            <a:r>
              <a:rPr lang="zh-TW" altLang="en-US"/>
              <a:t>與改良</a:t>
            </a:r>
            <a:endParaRPr lang="en-US" altLang="zh-TW" dirty="0"/>
          </a:p>
        </p:txBody>
      </p:sp>
      <p:sp>
        <p:nvSpPr>
          <p:cNvPr id="4" name="投影片編號版面配置區 3"/>
          <p:cNvSpPr>
            <a:spLocks noGrp="1"/>
          </p:cNvSpPr>
          <p:nvPr>
            <p:ph type="sldNum" sz="quarter" idx="5"/>
          </p:nvPr>
        </p:nvSpPr>
        <p:spPr/>
        <p:txBody>
          <a:bodyPr/>
          <a:lstStyle/>
          <a:p>
            <a:fld id="{6FFF9420-BD2A-4EF4-A10D-05C6C7D86E2A}" type="slidenum">
              <a:rPr lang="zh-TW" altLang="en-US" smtClean="0"/>
              <a:t>5</a:t>
            </a:fld>
            <a:endParaRPr lang="zh-TW" altLang="en-US"/>
          </a:p>
        </p:txBody>
      </p:sp>
    </p:spTree>
    <p:extLst>
      <p:ext uri="{BB962C8B-B14F-4D97-AF65-F5344CB8AC3E}">
        <p14:creationId xmlns:p14="http://schemas.microsoft.com/office/powerpoint/2010/main" val="333978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2800" kern="1200" dirty="0">
              <a:solidFill>
                <a:schemeClr val="tx1"/>
              </a:solidFill>
              <a:latin typeface="+mn-lt"/>
              <a:ea typeface="+mn-ea"/>
              <a:cs typeface="+mn-cs"/>
            </a:endParaRPr>
          </a:p>
        </p:txBody>
      </p:sp>
      <p:sp>
        <p:nvSpPr>
          <p:cNvPr id="4" name="投影片編號版面配置區 3"/>
          <p:cNvSpPr>
            <a:spLocks noGrp="1"/>
          </p:cNvSpPr>
          <p:nvPr>
            <p:ph type="sldNum" sz="quarter" idx="5"/>
          </p:nvPr>
        </p:nvSpPr>
        <p:spPr/>
        <p:txBody>
          <a:bodyPr/>
          <a:lstStyle/>
          <a:p>
            <a:fld id="{6FFF9420-BD2A-4EF4-A10D-05C6C7D86E2A}" type="slidenum">
              <a:rPr lang="zh-TW" altLang="en-US" smtClean="0"/>
              <a:t>12</a:t>
            </a:fld>
            <a:endParaRPr lang="zh-TW" altLang="en-US"/>
          </a:p>
        </p:txBody>
      </p:sp>
    </p:spTree>
    <p:extLst>
      <p:ext uri="{BB962C8B-B14F-4D97-AF65-F5344CB8AC3E}">
        <p14:creationId xmlns:p14="http://schemas.microsoft.com/office/powerpoint/2010/main" val="409181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i="0" dirty="0">
                <a:solidFill>
                  <a:srgbClr val="202122"/>
                </a:solidFill>
                <a:effectLst/>
                <a:latin typeface="Arial" panose="020B0604020202020204" pitchFamily="34" charset="0"/>
              </a:rPr>
              <a:t>Kelvin-Voigt </a:t>
            </a:r>
            <a:r>
              <a:rPr lang="zh-TW" altLang="en-US" b="1" i="0" dirty="0">
                <a:solidFill>
                  <a:srgbClr val="202122"/>
                </a:solidFill>
                <a:effectLst/>
                <a:latin typeface="Arial" panose="020B0604020202020204" pitchFamily="34" charset="0"/>
              </a:rPr>
              <a:t>材料</a:t>
            </a:r>
            <a:r>
              <a:rPr lang="zh-TW" altLang="en-US" b="0" i="0" dirty="0">
                <a:solidFill>
                  <a:srgbClr val="202122"/>
                </a:solidFill>
                <a:effectLst/>
                <a:latin typeface="Arial" panose="020B0604020202020204" pitchFamily="34" charset="0"/>
              </a:rPr>
              <a:t>，也稱為</a:t>
            </a:r>
            <a:r>
              <a:rPr lang="en-US" altLang="zh-TW" b="1" i="0" dirty="0">
                <a:solidFill>
                  <a:srgbClr val="202122"/>
                </a:solidFill>
                <a:effectLst/>
                <a:latin typeface="Arial" panose="020B0604020202020204" pitchFamily="34" charset="0"/>
              </a:rPr>
              <a:t>Voigt </a:t>
            </a:r>
            <a:r>
              <a:rPr lang="zh-TW" altLang="en-US" b="1" i="0" dirty="0">
                <a:solidFill>
                  <a:srgbClr val="202122"/>
                </a:solidFill>
                <a:effectLst/>
                <a:latin typeface="Arial" panose="020B0604020202020204" pitchFamily="34" charset="0"/>
              </a:rPr>
              <a:t>材料</a:t>
            </a:r>
            <a:r>
              <a:rPr lang="zh-TW" altLang="en-US" b="0" i="0" dirty="0">
                <a:solidFill>
                  <a:srgbClr val="202122"/>
                </a:solidFill>
                <a:effectLst/>
                <a:latin typeface="Arial" panose="020B0604020202020204" pitchFamily="34" charset="0"/>
              </a:rPr>
              <a:t>，是顯示典型橡膠特性的最簡單模型</a:t>
            </a:r>
            <a:r>
              <a:rPr lang="zh-TW" altLang="en-US" b="0" i="0" u="none" strike="noStrike" dirty="0">
                <a:effectLst/>
                <a:latin typeface="Arial" panose="020B0604020202020204" pitchFamily="34" charset="0"/>
                <a:hlinkClick r:id="rId3" tooltip="Viscoelastic"/>
              </a:rPr>
              <a:t>黏彈性</a:t>
            </a:r>
            <a:r>
              <a:rPr lang="zh-TW" altLang="en-US" b="0" i="0" dirty="0">
                <a:solidFill>
                  <a:srgbClr val="202122"/>
                </a:solidFill>
                <a:effectLst/>
                <a:latin typeface="Arial" panose="020B0604020202020204" pitchFamily="34" charset="0"/>
              </a:rPr>
              <a:t>材料。它在長時間尺度上是純彈性的（緩慢變形），但對快速變形表現出額外的抵抗力。</a:t>
            </a:r>
            <a:endParaRPr lang="zh-TW" altLang="en-US" dirty="0"/>
          </a:p>
        </p:txBody>
      </p:sp>
      <p:sp>
        <p:nvSpPr>
          <p:cNvPr id="4" name="投影片編號版面配置區 3"/>
          <p:cNvSpPr>
            <a:spLocks noGrp="1"/>
          </p:cNvSpPr>
          <p:nvPr>
            <p:ph type="sldNum" sz="quarter" idx="5"/>
          </p:nvPr>
        </p:nvSpPr>
        <p:spPr/>
        <p:txBody>
          <a:bodyPr/>
          <a:lstStyle/>
          <a:p>
            <a:fld id="{6FFF9420-BD2A-4EF4-A10D-05C6C7D86E2A}" type="slidenum">
              <a:rPr lang="zh-TW" altLang="en-US" smtClean="0"/>
              <a:t>21</a:t>
            </a:fld>
            <a:endParaRPr lang="zh-TW" altLang="en-US"/>
          </a:p>
        </p:txBody>
      </p:sp>
    </p:spTree>
    <p:extLst>
      <p:ext uri="{BB962C8B-B14F-4D97-AF65-F5344CB8AC3E}">
        <p14:creationId xmlns:p14="http://schemas.microsoft.com/office/powerpoint/2010/main" val="27133404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Layouts/_rels/slideLayout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Layouts/_rels/slideLayout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Layouts/_rels/slideLayout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Layouts/_rels/slideLayout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469059" y="1123286"/>
            <a:ext cx="9144000" cy="2066174"/>
          </a:xfrm>
        </p:spPr>
        <p:txBody>
          <a:bodyPr anchor="b">
            <a:normAutofit/>
          </a:bodyPr>
          <a:lstStyle>
            <a:lvl1pPr algn="ctr">
              <a:defRPr sz="5400"/>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469059" y="3373611"/>
            <a:ext cx="9144000" cy="156368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cxnSp>
        <p:nvCxnSpPr>
          <p:cNvPr id="9" name="直線接點 8"/>
          <p:cNvCxnSpPr/>
          <p:nvPr/>
        </p:nvCxnSpPr>
        <p:spPr>
          <a:xfrm>
            <a:off x="1023890" y="3281535"/>
            <a:ext cx="10034337" cy="0"/>
          </a:xfrm>
          <a:prstGeom prst="line">
            <a:avLst/>
          </a:prstGeom>
          <a:ln w="57150">
            <a:gradFill flip="none" rotWithShape="1">
              <a:gsLst>
                <a:gs pos="0">
                  <a:srgbClr val="603591"/>
                </a:gs>
                <a:gs pos="100000">
                  <a:srgbClr val="988DC4"/>
                </a:gs>
              </a:gsLst>
              <a:lin ang="0" scaled="0"/>
              <a:tileRect/>
            </a:gradFill>
            <a:tailEnd type="oval"/>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845" y="5327235"/>
            <a:ext cx="1353214" cy="1360889"/>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9132" y="5897341"/>
            <a:ext cx="5111386" cy="750514"/>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591" y="5865819"/>
            <a:ext cx="3299448" cy="782036"/>
          </a:xfrm>
          <a:prstGeom prst="rect">
            <a:avLst/>
          </a:prstGeom>
        </p:spPr>
      </p:pic>
    </p:spTree>
    <p:extLst>
      <p:ext uri="{BB962C8B-B14F-4D97-AF65-F5344CB8AC3E}">
        <p14:creationId xmlns:p14="http://schemas.microsoft.com/office/powerpoint/2010/main" val="1997750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兩項物件">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838200" y="1573213"/>
            <a:ext cx="5181600" cy="4710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573214"/>
            <a:ext cx="5181600" cy="4710356"/>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7" name="標題 1"/>
          <p:cNvSpPr>
            <a:spLocks noGrp="1"/>
          </p:cNvSpPr>
          <p:nvPr>
            <p:ph type="title"/>
          </p:nvPr>
        </p:nvSpPr>
        <p:spPr>
          <a:xfrm>
            <a:off x="838200" y="365125"/>
            <a:ext cx="10515600" cy="1025525"/>
          </a:xfrm>
        </p:spPr>
        <p:txBody>
          <a:bodyPr/>
          <a:lstStyle/>
          <a:p>
            <a:r>
              <a:rPr lang="zh-TW" altLang="en-US"/>
              <a:t>按一下以編輯母片標題樣式</a:t>
            </a:r>
            <a:endParaRPr lang="zh-TW" altLang="en-US" dirty="0"/>
          </a:p>
        </p:txBody>
      </p:sp>
      <p:cxnSp>
        <p:nvCxnSpPr>
          <p:cNvPr id="18" name="直線接點 17"/>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投影片編號版面配置區 5">
            <a:extLst>
              <a:ext uri="{FF2B5EF4-FFF2-40B4-BE49-F238E27FC236}">
                <a16:creationId xmlns:a16="http://schemas.microsoft.com/office/drawing/2014/main" id="{D0EFAED2-EAB2-4A42-B41E-CC619607B51F}"/>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28" name="圖片 27">
            <a:extLst>
              <a:ext uri="{FF2B5EF4-FFF2-40B4-BE49-F238E27FC236}">
                <a16:creationId xmlns:a16="http://schemas.microsoft.com/office/drawing/2014/main" id="{7ECEBE88-65A0-44C3-8FCB-98A17FE00F19}"/>
              </a:ext>
            </a:extLst>
          </p:cNvPr>
          <p:cNvPicPr>
            <a:picLocks noChangeAspect="1"/>
          </p:cNvPicPr>
          <p:nvPr/>
        </p:nvPicPr>
        <p:blipFill rotWithShape="1">
          <a:blip r:embed="rId2">
            <a:extLst>
              <a:ext uri="{28A0092B-C50C-407E-A947-70E740481C1C}">
                <a14:useLocalDpi xmlns:a14="http://schemas.microsoft.com/office/drawing/2010/main" val="0"/>
              </a:ext>
            </a:extLst>
          </a:blip>
          <a:srcRect l="2" r="-6572"/>
          <a:stretch/>
        </p:blipFill>
        <p:spPr>
          <a:xfrm>
            <a:off x="92427" y="6283575"/>
            <a:ext cx="2489906" cy="553786"/>
          </a:xfrm>
          <a:prstGeom prst="rect">
            <a:avLst/>
          </a:prstGeom>
        </p:spPr>
      </p:pic>
      <p:sp>
        <p:nvSpPr>
          <p:cNvPr id="29" name="頁尾版面配置區 3">
            <a:extLst>
              <a:ext uri="{FF2B5EF4-FFF2-40B4-BE49-F238E27FC236}">
                <a16:creationId xmlns:a16="http://schemas.microsoft.com/office/drawing/2014/main" id="{F5FD1BD8-18EC-45D1-945E-E21827C127B6}"/>
              </a:ext>
            </a:extLst>
          </p:cNvPr>
          <p:cNvSpPr>
            <a:spLocks noGrp="1"/>
          </p:cNvSpPr>
          <p:nvPr>
            <p:ph type="ftr" sz="quarter" idx="13"/>
          </p:nvPr>
        </p:nvSpPr>
        <p:spPr>
          <a:xfrm>
            <a:off x="4038600" y="6356350"/>
            <a:ext cx="4114800" cy="365125"/>
          </a:xfrm>
        </p:spPr>
        <p:txBody>
          <a:bodyPr/>
          <a:lstStyle/>
          <a:p>
            <a:r>
              <a:rPr lang="zh-TW" altLang="en-US"/>
              <a:t>頁尾</a:t>
            </a:r>
          </a:p>
        </p:txBody>
      </p:sp>
      <p:sp>
        <p:nvSpPr>
          <p:cNvPr id="2" name="日期版面配置區 3">
            <a:extLst>
              <a:ext uri="{FF2B5EF4-FFF2-40B4-BE49-F238E27FC236}">
                <a16:creationId xmlns:a16="http://schemas.microsoft.com/office/drawing/2014/main" id="{4E81BCDB-5EE2-85C2-58E1-49057F5571E1}"/>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5" name="內容版面配置區 11">
            <a:extLst>
              <a:ext uri="{FF2B5EF4-FFF2-40B4-BE49-F238E27FC236}">
                <a16:creationId xmlns:a16="http://schemas.microsoft.com/office/drawing/2014/main" id="{7FBA6D29-3D5A-0DD7-50EE-0DFB8231479B}"/>
              </a:ext>
            </a:extLst>
          </p:cNvPr>
          <p:cNvSpPr>
            <a:spLocks noGrp="1"/>
          </p:cNvSpPr>
          <p:nvPr>
            <p:ph sz="quarter" idx="14" hasCustomPrompt="1"/>
          </p:nvPr>
        </p:nvSpPr>
        <p:spPr>
          <a:xfrm>
            <a:off x="3817086" y="136704"/>
            <a:ext cx="8282485" cy="1272630"/>
          </a:xfrm>
        </p:spPr>
        <p:txBody>
          <a:bodyPr/>
          <a:lstStyle>
            <a:lvl1pPr marL="266700" indent="-266700" algn="just" defTabSz="266700">
              <a:lnSpc>
                <a:spcPts val="1100"/>
              </a:lnSpc>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220975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042821" y="1577724"/>
            <a:ext cx="9950010" cy="2852737"/>
          </a:xfrm>
        </p:spPr>
        <p:txBody>
          <a:bodyPr anchor="b"/>
          <a:lstStyle>
            <a:lvl1pPr>
              <a:defRPr sz="6000"/>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1042822" y="4676766"/>
            <a:ext cx="9950009" cy="14128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a:xfrm>
            <a:off x="9906000" y="6359524"/>
            <a:ext cx="1009650" cy="365125"/>
          </a:xfrm>
        </p:spPr>
        <p:txBody>
          <a:bodyPr/>
          <a:lstStyle/>
          <a:p>
            <a:fld id="{21A59E88-FE7A-4FD3-9BD2-FF4A88EC1531}" type="datetime1">
              <a:rPr lang="zh-TW" altLang="en-US" smtClean="0"/>
              <a:t>2024/11/12</a:t>
            </a:fld>
            <a:endParaRPr lang="zh-TW" altLang="en-US"/>
          </a:p>
        </p:txBody>
      </p:sp>
      <p:sp>
        <p:nvSpPr>
          <p:cNvPr id="6" name="投影片編號版面配置區 5"/>
          <p:cNvSpPr>
            <a:spLocks noGrp="1"/>
          </p:cNvSpPr>
          <p:nvPr>
            <p:ph type="sldNum" sz="quarter" idx="12"/>
          </p:nvPr>
        </p:nvSpPr>
        <p:spPr>
          <a:xfrm>
            <a:off x="10915650" y="6359525"/>
            <a:ext cx="567884" cy="365125"/>
          </a:xfrm>
        </p:spPr>
        <p:txBody>
          <a:bodyPr/>
          <a:lstStyle/>
          <a:p>
            <a:fld id="{B790246A-83E7-473D-A2DA-EC1719E0CEB5}" type="slidenum">
              <a:rPr lang="zh-TW" altLang="en-US" smtClean="0"/>
              <a:t>‹#›</a:t>
            </a:fld>
            <a:endParaRPr lang="zh-TW" altLang="en-US"/>
          </a:p>
        </p:txBody>
      </p:sp>
      <p:cxnSp>
        <p:nvCxnSpPr>
          <p:cNvPr id="10" name="直線接點 9"/>
          <p:cNvCxnSpPr/>
          <p:nvPr/>
        </p:nvCxnSpPr>
        <p:spPr>
          <a:xfrm flipV="1">
            <a:off x="836060" y="4565399"/>
            <a:ext cx="10363532" cy="9225"/>
          </a:xfrm>
          <a:prstGeom prst="line">
            <a:avLst/>
          </a:prstGeom>
          <a:ln w="57150">
            <a:gradFill>
              <a:gsLst>
                <a:gs pos="0">
                  <a:srgbClr val="603591"/>
                </a:gs>
                <a:gs pos="100000">
                  <a:srgbClr val="988DC4"/>
                </a:gs>
              </a:gsLst>
              <a:lin ang="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頁尾版面配置區 4"/>
          <p:cNvSpPr>
            <a:spLocks noGrp="1"/>
          </p:cNvSpPr>
          <p:nvPr>
            <p:ph type="ftr" sz="quarter" idx="11"/>
          </p:nvPr>
        </p:nvSpPr>
        <p:spPr>
          <a:xfrm>
            <a:off x="2533651" y="6359524"/>
            <a:ext cx="5971001" cy="365125"/>
          </a:xfrm>
        </p:spPr>
        <p:txBody>
          <a:bodyPr/>
          <a:lstStyle/>
          <a:p>
            <a:r>
              <a:rPr lang="zh-TW" altLang="en-US"/>
              <a:t>頁尾</a:t>
            </a:r>
          </a:p>
        </p:txBody>
      </p:sp>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6" y="6283575"/>
            <a:ext cx="2336449" cy="553786"/>
          </a:xfrm>
          <a:prstGeom prst="rect">
            <a:avLst/>
          </a:prstGeom>
        </p:spPr>
      </p:pic>
    </p:spTree>
    <p:extLst>
      <p:ext uri="{BB962C8B-B14F-4D97-AF65-F5344CB8AC3E}">
        <p14:creationId xmlns:p14="http://schemas.microsoft.com/office/powerpoint/2010/main" val="209058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研究背景">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dirty="0"/>
              <a:t>按一下以編輯母片標題樣式</a:t>
            </a:r>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日期版面配置區 3">
            <a:extLst>
              <a:ext uri="{FF2B5EF4-FFF2-40B4-BE49-F238E27FC236}">
                <a16:creationId xmlns:a16="http://schemas.microsoft.com/office/drawing/2014/main" id="{D8E74958-E8B3-4275-80A3-6C4C0824AFDD}"/>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326132126"/>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內容版面配置區 11">
            <a:extLst>
              <a:ext uri="{FF2B5EF4-FFF2-40B4-BE49-F238E27FC236}">
                <a16:creationId xmlns:a16="http://schemas.microsoft.com/office/drawing/2014/main" id="{121873AB-5FD2-CEFF-8900-77CDC882D99B}"/>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156441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動機目的">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3078626834"/>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4A9C2450-4CE9-386A-0080-880D6019EC90}"/>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6" name="內容版面配置區 11">
            <a:extLst>
              <a:ext uri="{FF2B5EF4-FFF2-40B4-BE49-F238E27FC236}">
                <a16:creationId xmlns:a16="http://schemas.microsoft.com/office/drawing/2014/main" id="{9C02A699-B104-F39C-7C39-83720E55EF80}"/>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183877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研究方法">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2314098521"/>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8B9A085D-158C-AE94-AC9F-17854A08ADC3}"/>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6" name="內容版面配置區 11">
            <a:extLst>
              <a:ext uri="{FF2B5EF4-FFF2-40B4-BE49-F238E27FC236}">
                <a16:creationId xmlns:a16="http://schemas.microsoft.com/office/drawing/2014/main" id="{E2D6012A-A95F-54D7-3A31-310F2E6793DE}"/>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10041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結果與討論">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1191459879"/>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BE9B6A18-B38D-5577-51FD-01B6AAC1EED3}"/>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6" name="內容版面配置區 11">
            <a:extLst>
              <a:ext uri="{FF2B5EF4-FFF2-40B4-BE49-F238E27FC236}">
                <a16:creationId xmlns:a16="http://schemas.microsoft.com/office/drawing/2014/main" id="{6EE55042-35D0-1C6D-5204-2281B5C204E2}"/>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3933632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結論">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4045383836"/>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6619E9C6-46D0-D3FA-B899-2E28A7ED8ADD}"/>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6" name="內容版面配置區 11">
            <a:extLst>
              <a:ext uri="{FF2B5EF4-FFF2-40B4-BE49-F238E27FC236}">
                <a16:creationId xmlns:a16="http://schemas.microsoft.com/office/drawing/2014/main" id="{855D9259-3680-84F5-A047-0F98A080A421}"/>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3799547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未來展望">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r="68252"/>
          <a:stretch/>
        </p:blipFill>
        <p:spPr>
          <a:xfrm>
            <a:off x="92427" y="6283575"/>
            <a:ext cx="741760" cy="553786"/>
          </a:xfrm>
          <a:prstGeom prst="rect">
            <a:avLst/>
          </a:prstGeom>
        </p:spPr>
      </p:pic>
      <p:graphicFrame>
        <p:nvGraphicFramePr>
          <p:cNvPr id="18" name="資料庫圖表 17">
            <a:extLst>
              <a:ext uri="{FF2B5EF4-FFF2-40B4-BE49-F238E27FC236}">
                <a16:creationId xmlns:a16="http://schemas.microsoft.com/office/drawing/2014/main" id="{1A5F2863-6A51-4F2C-8E98-41170118EAEC}"/>
              </a:ext>
            </a:extLst>
          </p:cNvPr>
          <p:cNvGraphicFramePr/>
          <p:nvPr>
            <p:extLst>
              <p:ext uri="{D42A27DB-BD31-4B8C-83A1-F6EECF244321}">
                <p14:modId xmlns:p14="http://schemas.microsoft.com/office/powerpoint/2010/main" val="2012738328"/>
              </p:ext>
            </p:extLst>
          </p:nvPr>
        </p:nvGraphicFramePr>
        <p:xfrm>
          <a:off x="834187" y="6356170"/>
          <a:ext cx="9960453" cy="36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版面配置區 3">
            <a:extLst>
              <a:ext uri="{FF2B5EF4-FFF2-40B4-BE49-F238E27FC236}">
                <a16:creationId xmlns:a16="http://schemas.microsoft.com/office/drawing/2014/main" id="{941EF878-3B44-BD6B-534C-4A78D179A041}"/>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
        <p:nvSpPr>
          <p:cNvPr id="5" name="內容版面配置區 11">
            <a:extLst>
              <a:ext uri="{FF2B5EF4-FFF2-40B4-BE49-F238E27FC236}">
                <a16:creationId xmlns:a16="http://schemas.microsoft.com/office/drawing/2014/main" id="{F5CD27F0-470C-7396-5EF4-C98820FF23C8}"/>
              </a:ext>
            </a:extLst>
          </p:cNvPr>
          <p:cNvSpPr>
            <a:spLocks noGrp="1"/>
          </p:cNvSpPr>
          <p:nvPr>
            <p:ph sz="quarter" idx="13" hasCustomPrompt="1"/>
          </p:nvPr>
        </p:nvSpPr>
        <p:spPr>
          <a:xfrm>
            <a:off x="3817086" y="136704"/>
            <a:ext cx="8282485" cy="1272630"/>
          </a:xfrm>
        </p:spPr>
        <p:txBody>
          <a:bodyPr/>
          <a:lstStyle>
            <a:lvl1pPr marL="266700" indent="-266700" algn="just" defTabSz="266700">
              <a:lnSpc>
                <a:spcPts val="1100"/>
              </a:lnSpc>
              <a:spcBef>
                <a:spcPts val="0"/>
              </a:spcBef>
              <a:buNone/>
              <a:defRPr lang="zh-TW" altLang="en-US" sz="1000" kern="1200" baseline="0" smtClean="0">
                <a:solidFill>
                  <a:schemeClr val="tx1"/>
                </a:solidFill>
                <a:latin typeface="+mn-lt"/>
                <a:ea typeface="+mn-ea"/>
                <a:cs typeface="+mn-cs"/>
              </a:defRPr>
            </a:lvl1pPr>
          </a:lstStyle>
          <a:p>
            <a:pPr lvl="0"/>
            <a:r>
              <a:rPr lang="en-US" altLang="zh-TW" dirty="0"/>
              <a:t>[1] ref block</a:t>
            </a:r>
            <a:endParaRPr lang="zh-TW" altLang="en-US" dirty="0"/>
          </a:p>
        </p:txBody>
      </p:sp>
    </p:spTree>
    <p:extLst>
      <p:ext uri="{BB962C8B-B14F-4D97-AF65-F5344CB8AC3E}">
        <p14:creationId xmlns:p14="http://schemas.microsoft.com/office/powerpoint/2010/main" val="2407768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報paper用">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5525"/>
          </a:xfrm>
        </p:spPr>
        <p:txBody>
          <a:bodyPr/>
          <a:lstStyle>
            <a:lvl1pPr>
              <a:defRPr baseline="0">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838200" y="1582728"/>
            <a:ext cx="10515600" cy="4700846"/>
          </a:xfrm>
        </p:spPr>
        <p:txBody>
          <a:bodyPr/>
          <a:lstStyle>
            <a:lvl1pPr>
              <a:defRPr baseline="0">
                <a:latin typeface="Calibri" panose="020F0502020204030204" pitchFamily="34" charset="0"/>
                <a:ea typeface="微軟正黑體" panose="020B0604030504040204" pitchFamily="34" charset="-120"/>
              </a:defRPr>
            </a:lvl1pPr>
            <a:lvl2pPr>
              <a:defRPr baseline="0">
                <a:latin typeface="Calibri" panose="020F0502020204030204" pitchFamily="34" charset="0"/>
                <a:ea typeface="微軟正黑體" panose="020B0604030504040204" pitchFamily="34" charset="-120"/>
              </a:defRPr>
            </a:lvl2pPr>
            <a:lvl3pPr>
              <a:defRPr baseline="0">
                <a:latin typeface="Calibri" panose="020F0502020204030204" pitchFamily="34" charset="0"/>
                <a:ea typeface="微軟正黑體" panose="020B0604030504040204" pitchFamily="34" charset="-120"/>
              </a:defRPr>
            </a:lvl3pPr>
            <a:lvl4pPr>
              <a:defRPr baseline="0">
                <a:latin typeface="Calibri" panose="020F0502020204030204" pitchFamily="34" charset="0"/>
                <a:ea typeface="微軟正黑體" panose="020B0604030504040204" pitchFamily="34" charset="-120"/>
              </a:defRPr>
            </a:lvl4pPr>
            <a:lvl5pPr>
              <a:defRPr baseline="0">
                <a:latin typeface="Calibri" panose="020F0502020204030204" pitchFamily="34" charset="0"/>
                <a:ea typeface="微軟正黑體" panose="020B0604030504040204" pitchFamily="34"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cxnSp>
        <p:nvCxnSpPr>
          <p:cNvPr id="7" name="直線接點 6"/>
          <p:cNvCxnSpPr/>
          <p:nvPr/>
        </p:nvCxnSpPr>
        <p:spPr>
          <a:xfrm>
            <a:off x="697832" y="1481931"/>
            <a:ext cx="10726759" cy="1"/>
          </a:xfrm>
          <a:prstGeom prst="line">
            <a:avLst/>
          </a:prstGeom>
          <a:ln w="57150">
            <a:solidFill>
              <a:srgbClr val="988DC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投影片編號版面配置區 5">
            <a:extLst>
              <a:ext uri="{FF2B5EF4-FFF2-40B4-BE49-F238E27FC236}">
                <a16:creationId xmlns:a16="http://schemas.microsoft.com/office/drawing/2014/main" id="{DFC4922D-7BE5-4770-99EE-050E05AD52C7}"/>
              </a:ext>
            </a:extLst>
          </p:cNvPr>
          <p:cNvSpPr>
            <a:spLocks noGrp="1"/>
          </p:cNvSpPr>
          <p:nvPr>
            <p:ph type="sldNum" sz="quarter" idx="12"/>
          </p:nvPr>
        </p:nvSpPr>
        <p:spPr>
          <a:xfrm>
            <a:off x="11659917" y="6356171"/>
            <a:ext cx="439654" cy="365125"/>
          </a:xfrm>
        </p:spPr>
        <p:txBody>
          <a:bodyPr/>
          <a:lstStyle>
            <a:lvl1pPr>
              <a:defRPr baseline="0">
                <a:latin typeface="Calibri" panose="020F0502020204030204" pitchFamily="34" charset="0"/>
                <a:ea typeface="微軟正黑體" panose="020B0604030504040204" pitchFamily="34" charset="-120"/>
              </a:defRPr>
            </a:lvl1pPr>
          </a:lstStyle>
          <a:p>
            <a:fld id="{B790246A-83E7-473D-A2DA-EC1719E0CEB5}" type="slidenum">
              <a:rPr lang="zh-TW" altLang="en-US" smtClean="0"/>
              <a:pPr/>
              <a:t>‹#›</a:t>
            </a:fld>
            <a:endParaRPr lang="zh-TW" altLang="en-US"/>
          </a:p>
        </p:txBody>
      </p:sp>
      <p:pic>
        <p:nvPicPr>
          <p:cNvPr id="17" name="圖片 16">
            <a:extLst>
              <a:ext uri="{FF2B5EF4-FFF2-40B4-BE49-F238E27FC236}">
                <a16:creationId xmlns:a16="http://schemas.microsoft.com/office/drawing/2014/main" id="{78CE72B3-6909-48C0-9643-660300BCE559}"/>
              </a:ext>
            </a:extLst>
          </p:cNvPr>
          <p:cNvPicPr>
            <a:picLocks noChangeAspect="1"/>
          </p:cNvPicPr>
          <p:nvPr/>
        </p:nvPicPr>
        <p:blipFill rotWithShape="1">
          <a:blip r:embed="rId2">
            <a:extLst>
              <a:ext uri="{28A0092B-C50C-407E-A947-70E740481C1C}">
                <a14:useLocalDpi xmlns:a14="http://schemas.microsoft.com/office/drawing/2010/main" val="0"/>
              </a:ext>
            </a:extLst>
          </a:blip>
          <a:srcRect l="2" r="-6572"/>
          <a:stretch/>
        </p:blipFill>
        <p:spPr>
          <a:xfrm>
            <a:off x="92427" y="6283575"/>
            <a:ext cx="2489906" cy="553786"/>
          </a:xfrm>
          <a:prstGeom prst="rect">
            <a:avLst/>
          </a:prstGeom>
        </p:spPr>
      </p:pic>
      <p:sp>
        <p:nvSpPr>
          <p:cNvPr id="4" name="頁尾版面配置區 3">
            <a:extLst>
              <a:ext uri="{FF2B5EF4-FFF2-40B4-BE49-F238E27FC236}">
                <a16:creationId xmlns:a16="http://schemas.microsoft.com/office/drawing/2014/main" id="{38E23A2B-1B18-422D-9825-DE72793983FF}"/>
              </a:ext>
            </a:extLst>
          </p:cNvPr>
          <p:cNvSpPr>
            <a:spLocks noGrp="1"/>
          </p:cNvSpPr>
          <p:nvPr>
            <p:ph type="ftr" sz="quarter" idx="13"/>
          </p:nvPr>
        </p:nvSpPr>
        <p:spPr/>
        <p:txBody>
          <a:bodyPr/>
          <a:lstStyle/>
          <a:p>
            <a:r>
              <a:rPr lang="zh-TW" altLang="en-US"/>
              <a:t>頁尾</a:t>
            </a:r>
          </a:p>
        </p:txBody>
      </p:sp>
      <p:sp>
        <p:nvSpPr>
          <p:cNvPr id="5" name="日期版面配置區 3">
            <a:extLst>
              <a:ext uri="{FF2B5EF4-FFF2-40B4-BE49-F238E27FC236}">
                <a16:creationId xmlns:a16="http://schemas.microsoft.com/office/drawing/2014/main" id="{4429FD1C-8D7F-6A3C-6683-A9672ABC5B71}"/>
              </a:ext>
            </a:extLst>
          </p:cNvPr>
          <p:cNvSpPr>
            <a:spLocks noGrp="1"/>
          </p:cNvSpPr>
          <p:nvPr>
            <p:ph type="dt" sz="half" idx="10"/>
          </p:nvPr>
        </p:nvSpPr>
        <p:spPr>
          <a:xfrm>
            <a:off x="10798653" y="6356171"/>
            <a:ext cx="946504" cy="365125"/>
          </a:xfrm>
        </p:spPr>
        <p:txBody>
          <a:bodyPr/>
          <a:lstStyle>
            <a:lvl1pPr>
              <a:defRPr baseline="0">
                <a:latin typeface="Calibri" panose="020F0502020204030204" pitchFamily="34" charset="0"/>
                <a:ea typeface="微軟正黑體" panose="020B0604030504040204" pitchFamily="34" charset="-120"/>
              </a:defRPr>
            </a:lvl1pPr>
          </a:lstStyle>
          <a:p>
            <a:fld id="{D13F7900-E1F7-43D0-8336-CC0C4AD34BAF}" type="datetime1">
              <a:rPr lang="zh-TW" altLang="en-US" smtClean="0"/>
              <a:pPr/>
              <a:t>2024/11/12</a:t>
            </a:fld>
            <a:endParaRPr lang="zh-TW" altLang="en-US" dirty="0"/>
          </a:p>
        </p:txBody>
      </p:sp>
    </p:spTree>
    <p:extLst>
      <p:ext uri="{BB962C8B-B14F-4D97-AF65-F5344CB8AC3E}">
        <p14:creationId xmlns:p14="http://schemas.microsoft.com/office/powerpoint/2010/main" val="3449722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5603F-1096-43F4-A689-85067F98FC58}" type="datetime1">
              <a:rPr lang="zh-TW" altLang="en-US" smtClean="0"/>
              <a:t>2024/11/12</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TW" altLang="en-US"/>
              <a:t>頁尾</a:t>
            </a:r>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90246A-83E7-473D-A2DA-EC1719E0CEB5}" type="slidenum">
              <a:rPr lang="zh-TW" altLang="en-US" smtClean="0"/>
              <a:t>‹#›</a:t>
            </a:fld>
            <a:endParaRPr lang="zh-TW" altLang="en-US"/>
          </a:p>
        </p:txBody>
      </p:sp>
    </p:spTree>
    <p:extLst>
      <p:ext uri="{BB962C8B-B14F-4D97-AF65-F5344CB8AC3E}">
        <p14:creationId xmlns:p14="http://schemas.microsoft.com/office/powerpoint/2010/main" val="15442484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7" r:id="rId5"/>
    <p:sldLayoutId id="2147483668" r:id="rId6"/>
    <p:sldLayoutId id="2147483669" r:id="rId7"/>
    <p:sldLayoutId id="2147483670" r:id="rId8"/>
    <p:sldLayoutId id="2147483666" r:id="rId9"/>
    <p:sldLayoutId id="2147483664" r:id="rId10"/>
  </p:sldLayoutIdLst>
  <p:hf hdr="0" ftr="0"/>
  <p:txStyles>
    <p:titleStyle>
      <a:lvl1pPr algn="l" defTabSz="914400" rtl="0" eaLnBrk="1" latinLnBrk="0" hangingPunct="1">
        <a:lnSpc>
          <a:spcPct val="90000"/>
        </a:lnSpc>
        <a:spcBef>
          <a:spcPct val="0"/>
        </a:spcBef>
        <a:buNone/>
        <a:defRPr sz="4800" kern="1200" baseline="0">
          <a:solidFill>
            <a:schemeClr val="tx1"/>
          </a:solidFill>
          <a:latin typeface="Calibri" panose="020F0502020204030204" pitchFamily="34" charset="0"/>
          <a:ea typeface="微軟正黑體"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C891E2-2671-442B-B0E8-9FEF324C5905}"/>
              </a:ext>
            </a:extLst>
          </p:cNvPr>
          <p:cNvSpPr>
            <a:spLocks noGrp="1"/>
          </p:cNvSpPr>
          <p:nvPr>
            <p:ph type="ctrTitle"/>
          </p:nvPr>
        </p:nvSpPr>
        <p:spPr>
          <a:xfrm>
            <a:off x="687287" y="1123286"/>
            <a:ext cx="10707544" cy="2066174"/>
          </a:xfrm>
        </p:spPr>
        <p:txBody>
          <a:bodyPr>
            <a:normAutofit fontScale="90000"/>
          </a:bodyPr>
          <a:lstStyle/>
          <a:p>
            <a:r>
              <a:rPr lang="zh-TW" altLang="en-US" dirty="0"/>
              <a:t>無網格法預測</a:t>
            </a:r>
            <a:br>
              <a:rPr lang="en-US" altLang="zh-TW" dirty="0"/>
            </a:br>
            <a:r>
              <a:rPr lang="zh-TW" altLang="en-US" dirty="0"/>
              <a:t>正顎手術後之顏面變化</a:t>
            </a:r>
            <a:br>
              <a:rPr lang="en-US" altLang="zh-TW" dirty="0"/>
            </a:br>
            <a:r>
              <a:rPr lang="en-US" altLang="zh-TW" sz="4000" dirty="0"/>
              <a:t>Facial Morphological Deformation Prediction </a:t>
            </a:r>
            <a:br>
              <a:rPr lang="en-US" altLang="zh-TW" sz="4000" dirty="0"/>
            </a:br>
            <a:r>
              <a:rPr lang="en-US" altLang="zh-TW" sz="4000" dirty="0"/>
              <a:t>after Orthognathic Surgery using Meshless Method</a:t>
            </a:r>
            <a:endParaRPr lang="zh-TW" altLang="en-US" dirty="0"/>
          </a:p>
        </p:txBody>
      </p:sp>
      <p:sp>
        <p:nvSpPr>
          <p:cNvPr id="3" name="副標題 2">
            <a:extLst>
              <a:ext uri="{FF2B5EF4-FFF2-40B4-BE49-F238E27FC236}">
                <a16:creationId xmlns:a16="http://schemas.microsoft.com/office/drawing/2014/main" id="{9340CFBE-586D-48FC-9792-508788B57E2A}"/>
              </a:ext>
            </a:extLst>
          </p:cNvPr>
          <p:cNvSpPr>
            <a:spLocks noGrp="1"/>
          </p:cNvSpPr>
          <p:nvPr>
            <p:ph type="subTitle" idx="1"/>
          </p:nvPr>
        </p:nvSpPr>
        <p:spPr/>
        <p:txBody>
          <a:bodyPr/>
          <a:lstStyle/>
          <a:p>
            <a:pPr algn="l" defTabSz="1419225">
              <a:tabLst>
                <a:tab pos="4033838" algn="r"/>
                <a:tab pos="4310063" algn="ctr"/>
                <a:tab pos="4572000" algn="l"/>
              </a:tabLst>
            </a:pPr>
            <a:r>
              <a:rPr lang="en-US" altLang="zh-TW" dirty="0"/>
              <a:t>	</a:t>
            </a:r>
            <a:r>
              <a:rPr lang="zh-TW" altLang="en-US" dirty="0"/>
              <a:t>研究生</a:t>
            </a:r>
            <a:r>
              <a:rPr lang="en-US" altLang="zh-TW" dirty="0"/>
              <a:t>	</a:t>
            </a:r>
            <a:r>
              <a:rPr lang="zh-TW" altLang="en-US" dirty="0"/>
              <a:t>：</a:t>
            </a:r>
            <a:r>
              <a:rPr lang="en-US" altLang="zh-TW" dirty="0"/>
              <a:t>	</a:t>
            </a:r>
            <a:r>
              <a:rPr lang="zh-TW" altLang="en-US" dirty="0"/>
              <a:t>陳艾揚</a:t>
            </a:r>
            <a:endParaRPr lang="en-US" altLang="zh-TW" dirty="0"/>
          </a:p>
          <a:p>
            <a:pPr algn="l" defTabSz="1419225">
              <a:tabLst>
                <a:tab pos="4033838" algn="r"/>
                <a:tab pos="4310063" algn="ctr"/>
                <a:tab pos="4572000" algn="l"/>
              </a:tabLst>
            </a:pPr>
            <a:r>
              <a:rPr lang="en-US" altLang="zh-TW" dirty="0"/>
              <a:t>	</a:t>
            </a:r>
            <a:r>
              <a:rPr lang="zh-TW" altLang="en-US" dirty="0"/>
              <a:t>指導教授</a:t>
            </a:r>
            <a:r>
              <a:rPr lang="en-US" altLang="zh-TW" dirty="0"/>
              <a:t>	</a:t>
            </a:r>
            <a:r>
              <a:rPr lang="zh-TW" altLang="en-US" dirty="0"/>
              <a:t>：</a:t>
            </a:r>
            <a:r>
              <a:rPr lang="en-US" altLang="zh-TW" dirty="0"/>
              <a:t>	</a:t>
            </a:r>
            <a:r>
              <a:rPr lang="zh-TW" altLang="en-US" dirty="0"/>
              <a:t>方晶晶　教授</a:t>
            </a:r>
          </a:p>
        </p:txBody>
      </p:sp>
    </p:spTree>
    <p:extLst>
      <p:ext uri="{BB962C8B-B14F-4D97-AF65-F5344CB8AC3E}">
        <p14:creationId xmlns:p14="http://schemas.microsoft.com/office/powerpoint/2010/main" val="168240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5">
            <a:extLst>
              <a:ext uri="{FF2B5EF4-FFF2-40B4-BE49-F238E27FC236}">
                <a16:creationId xmlns:a16="http://schemas.microsoft.com/office/drawing/2014/main" id="{8F11A98B-8387-F350-253D-1593039EE58E}"/>
              </a:ext>
            </a:extLst>
          </p:cNvPr>
          <p:cNvSpPr>
            <a:spLocks noGrp="1"/>
          </p:cNvSpPr>
          <p:nvPr>
            <p:ph type="title"/>
          </p:nvPr>
        </p:nvSpPr>
        <p:spPr/>
        <p:txBody>
          <a:bodyPr/>
          <a:lstStyle/>
          <a:p>
            <a:r>
              <a:rPr lang="zh-TW" altLang="en-US" dirty="0"/>
              <a:t>次月預期進度</a:t>
            </a:r>
          </a:p>
        </p:txBody>
      </p:sp>
      <p:sp>
        <p:nvSpPr>
          <p:cNvPr id="17" name="內容版面配置區 16">
            <a:extLst>
              <a:ext uri="{FF2B5EF4-FFF2-40B4-BE49-F238E27FC236}">
                <a16:creationId xmlns:a16="http://schemas.microsoft.com/office/drawing/2014/main" id="{7C6B7644-DB45-C306-2A49-981E216A2939}"/>
              </a:ext>
            </a:extLst>
          </p:cNvPr>
          <p:cNvSpPr>
            <a:spLocks noGrp="1"/>
          </p:cNvSpPr>
          <p:nvPr>
            <p:ph idx="1"/>
          </p:nvPr>
        </p:nvSpPr>
        <p:spPr/>
        <p:txBody>
          <a:bodyPr/>
          <a:lstStyle/>
          <a:p>
            <a:r>
              <a:rPr lang="zh-TW" altLang="en-US" dirty="0"/>
              <a:t>初步軟體介面實作</a:t>
            </a:r>
            <a:endParaRPr lang="en-US" altLang="zh-TW" dirty="0"/>
          </a:p>
          <a:p>
            <a:pPr lvl="1"/>
            <a:r>
              <a:rPr lang="zh-TW" altLang="en-US" dirty="0"/>
              <a:t>讀取術前頭骨模型、術前臉部軟組織模型、手術計畫模型</a:t>
            </a:r>
            <a:endParaRPr lang="en-US" altLang="zh-TW" dirty="0"/>
          </a:p>
          <a:p>
            <a:pPr lvl="1"/>
            <a:r>
              <a:rPr lang="zh-TW" altLang="en-US" dirty="0"/>
              <a:t>轉換多面體檔案為參數曲面 </a:t>
            </a:r>
            <a:r>
              <a:rPr lang="en-US" altLang="zh-TW" dirty="0"/>
              <a:t>(Parametric surface)</a:t>
            </a:r>
          </a:p>
          <a:p>
            <a:endParaRPr lang="zh-TW" altLang="en-US" dirty="0"/>
          </a:p>
        </p:txBody>
      </p:sp>
      <p:sp>
        <p:nvSpPr>
          <p:cNvPr id="5" name="投影片編號版面配置區 4">
            <a:extLst>
              <a:ext uri="{FF2B5EF4-FFF2-40B4-BE49-F238E27FC236}">
                <a16:creationId xmlns:a16="http://schemas.microsoft.com/office/drawing/2014/main" id="{D015B109-88F0-4E67-AA37-4EC3546B7430}"/>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10</a:t>
            </a:fld>
            <a:endParaRPr lang="zh-TW" altLang="en-US"/>
          </a:p>
        </p:txBody>
      </p:sp>
      <p:sp>
        <p:nvSpPr>
          <p:cNvPr id="4" name="日期版面配置區 3">
            <a:extLst>
              <a:ext uri="{FF2B5EF4-FFF2-40B4-BE49-F238E27FC236}">
                <a16:creationId xmlns:a16="http://schemas.microsoft.com/office/drawing/2014/main" id="{0141F805-1A60-4A80-8785-C42C4FFC689E}"/>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
        <p:nvSpPr>
          <p:cNvPr id="18" name="內容版面配置區 17">
            <a:extLst>
              <a:ext uri="{FF2B5EF4-FFF2-40B4-BE49-F238E27FC236}">
                <a16:creationId xmlns:a16="http://schemas.microsoft.com/office/drawing/2014/main" id="{A3452E79-066F-E2E5-E57E-173C63B7182F}"/>
              </a:ext>
            </a:extLst>
          </p:cNvPr>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2824230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553754-76D3-343D-BBCF-041B49F0E730}"/>
              </a:ext>
            </a:extLst>
          </p:cNvPr>
          <p:cNvSpPr>
            <a:spLocks noGrp="1"/>
          </p:cNvSpPr>
          <p:nvPr>
            <p:ph type="ctrTitle"/>
          </p:nvPr>
        </p:nvSpPr>
        <p:spPr/>
        <p:txBody>
          <a:bodyPr/>
          <a:lstStyle/>
          <a:p>
            <a:endParaRPr lang="zh-TW" altLang="en-US"/>
          </a:p>
        </p:txBody>
      </p:sp>
      <p:sp>
        <p:nvSpPr>
          <p:cNvPr id="3" name="副標題 2">
            <a:extLst>
              <a:ext uri="{FF2B5EF4-FFF2-40B4-BE49-F238E27FC236}">
                <a16:creationId xmlns:a16="http://schemas.microsoft.com/office/drawing/2014/main" id="{420D6770-555E-639A-F5ED-3D6CADF1BB24}"/>
              </a:ext>
            </a:extLst>
          </p:cNvPr>
          <p:cNvSpPr>
            <a:spLocks noGrp="1"/>
          </p:cNvSpPr>
          <p:nvPr>
            <p:ph type="subTitle" idx="1"/>
          </p:nvPr>
        </p:nvSpPr>
        <p:spPr/>
        <p:txBody>
          <a:bodyPr/>
          <a:lstStyle/>
          <a:p>
            <a:endParaRPr lang="zh-TW" altLang="en-US"/>
          </a:p>
        </p:txBody>
      </p:sp>
      <p:pic>
        <p:nvPicPr>
          <p:cNvPr id="5" name="圖片 4" descr="一張含有 文字, 字型, 螢幕擷取畫面, 行 的圖片&#10;&#10;自動產生的描述">
            <a:extLst>
              <a:ext uri="{FF2B5EF4-FFF2-40B4-BE49-F238E27FC236}">
                <a16:creationId xmlns:a16="http://schemas.microsoft.com/office/drawing/2014/main" id="{DFD1CD34-5E48-7DAC-100F-451AEFB0A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2083" y="3429000"/>
            <a:ext cx="3817951" cy="548688"/>
          </a:xfrm>
          <a:prstGeom prst="rect">
            <a:avLst/>
          </a:prstGeom>
        </p:spPr>
      </p:pic>
      <p:pic>
        <p:nvPicPr>
          <p:cNvPr id="7" name="圖片 6" descr="一張含有 文字, 收據, 字型, 白色 的圖片&#10;&#10;自動產生的描述">
            <a:extLst>
              <a:ext uri="{FF2B5EF4-FFF2-40B4-BE49-F238E27FC236}">
                <a16:creationId xmlns:a16="http://schemas.microsoft.com/office/drawing/2014/main" id="{9A79D52F-8631-5772-7D34-57CBE5581E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003013"/>
            <a:ext cx="9144000" cy="2306719"/>
          </a:xfrm>
          <a:prstGeom prst="rect">
            <a:avLst/>
          </a:prstGeom>
        </p:spPr>
      </p:pic>
    </p:spTree>
    <p:extLst>
      <p:ext uri="{BB962C8B-B14F-4D97-AF65-F5344CB8AC3E}">
        <p14:creationId xmlns:p14="http://schemas.microsoft.com/office/powerpoint/2010/main" val="418285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75D425-0E4C-FA5A-5D03-13FCE4E349D7}"/>
              </a:ext>
            </a:extLst>
          </p:cNvPr>
          <p:cNvSpPr>
            <a:spLocks noGrp="1"/>
          </p:cNvSpPr>
          <p:nvPr>
            <p:ph type="title"/>
          </p:nvPr>
        </p:nvSpPr>
        <p:spPr/>
        <p:txBody>
          <a:bodyPr/>
          <a:lstStyle/>
          <a:p>
            <a:r>
              <a:rPr lang="en-US" altLang="zh-TW" dirty="0"/>
              <a:t>Abstract</a:t>
            </a:r>
            <a:endParaRPr lang="zh-TW" altLang="en-US" dirty="0"/>
          </a:p>
        </p:txBody>
      </p:sp>
      <p:pic>
        <p:nvPicPr>
          <p:cNvPr id="8" name="內容版面配置區 7" descr="一張含有 文字, 字型, 螢幕擷取畫面 的圖片&#10;&#10;自動產生的描述">
            <a:extLst>
              <a:ext uri="{FF2B5EF4-FFF2-40B4-BE49-F238E27FC236}">
                <a16:creationId xmlns:a16="http://schemas.microsoft.com/office/drawing/2014/main" id="{4F85014D-BE34-E089-D746-AFA0811D5C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37" y="1828800"/>
            <a:ext cx="12160863" cy="2700700"/>
          </a:xfrm>
        </p:spPr>
      </p:pic>
      <p:sp>
        <p:nvSpPr>
          <p:cNvPr id="4" name="投影片編號版面配置區 3">
            <a:extLst>
              <a:ext uri="{FF2B5EF4-FFF2-40B4-BE49-F238E27FC236}">
                <a16:creationId xmlns:a16="http://schemas.microsoft.com/office/drawing/2014/main" id="{ED20795E-D6D2-D491-0BA0-CDC81AD3114A}"/>
              </a:ext>
            </a:extLst>
          </p:cNvPr>
          <p:cNvSpPr>
            <a:spLocks noGrp="1"/>
          </p:cNvSpPr>
          <p:nvPr>
            <p:ph type="sldNum" sz="quarter" idx="12"/>
          </p:nvPr>
        </p:nvSpPr>
        <p:spPr/>
        <p:txBody>
          <a:bodyPr/>
          <a:lstStyle/>
          <a:p>
            <a:fld id="{B790246A-83E7-473D-A2DA-EC1719E0CEB5}" type="slidenum">
              <a:rPr lang="zh-TW" altLang="en-US" smtClean="0"/>
              <a:pPr/>
              <a:t>12</a:t>
            </a:fld>
            <a:endParaRPr lang="zh-TW" altLang="en-US"/>
          </a:p>
        </p:txBody>
      </p:sp>
      <p:sp>
        <p:nvSpPr>
          <p:cNvPr id="5" name="日期版面配置區 4">
            <a:extLst>
              <a:ext uri="{FF2B5EF4-FFF2-40B4-BE49-F238E27FC236}">
                <a16:creationId xmlns:a16="http://schemas.microsoft.com/office/drawing/2014/main" id="{E2822DE4-FE58-BEDF-803E-A410E6E6CEA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Tree>
    <p:extLst>
      <p:ext uri="{BB962C8B-B14F-4D97-AF65-F5344CB8AC3E}">
        <p14:creationId xmlns:p14="http://schemas.microsoft.com/office/powerpoint/2010/main" val="247674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71B80D-0328-6347-E428-136AF918CB65}"/>
              </a:ext>
            </a:extLst>
          </p:cNvPr>
          <p:cNvSpPr>
            <a:spLocks noGrp="1"/>
          </p:cNvSpPr>
          <p:nvPr>
            <p:ph type="title"/>
          </p:nvPr>
        </p:nvSpPr>
        <p:spPr/>
        <p:txBody>
          <a:bodyPr/>
          <a:lstStyle/>
          <a:p>
            <a:r>
              <a:rPr lang="en-US" altLang="zh-TW" dirty="0"/>
              <a:t>INTRODUCTION</a:t>
            </a:r>
            <a:endParaRPr lang="zh-TW" altLang="en-US" dirty="0"/>
          </a:p>
        </p:txBody>
      </p:sp>
      <p:pic>
        <p:nvPicPr>
          <p:cNvPr id="7" name="內容版面配置區 6" descr="一張含有 文字, 螢幕擷取畫面, 字型, 數字 的圖片&#10;&#10;自動產生的描述">
            <a:extLst>
              <a:ext uri="{FF2B5EF4-FFF2-40B4-BE49-F238E27FC236}">
                <a16:creationId xmlns:a16="http://schemas.microsoft.com/office/drawing/2014/main" id="{785B4A4C-CB30-263C-D157-ED6EAEE4F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93" y="1932139"/>
            <a:ext cx="5744307" cy="2971194"/>
          </a:xfrm>
        </p:spPr>
      </p:pic>
      <p:sp>
        <p:nvSpPr>
          <p:cNvPr id="5" name="日期版面配置區 4">
            <a:extLst>
              <a:ext uri="{FF2B5EF4-FFF2-40B4-BE49-F238E27FC236}">
                <a16:creationId xmlns:a16="http://schemas.microsoft.com/office/drawing/2014/main" id="{35288F4D-201E-E0EA-1D7E-5AF7D6064063}"/>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4" name="投影片編號版面配置區 3">
            <a:extLst>
              <a:ext uri="{FF2B5EF4-FFF2-40B4-BE49-F238E27FC236}">
                <a16:creationId xmlns:a16="http://schemas.microsoft.com/office/drawing/2014/main" id="{5441BDCA-F217-A787-13B5-E115FA4BFA75}"/>
              </a:ext>
            </a:extLst>
          </p:cNvPr>
          <p:cNvSpPr>
            <a:spLocks noGrp="1"/>
          </p:cNvSpPr>
          <p:nvPr>
            <p:ph type="sldNum" sz="quarter" idx="12"/>
          </p:nvPr>
        </p:nvSpPr>
        <p:spPr/>
        <p:txBody>
          <a:bodyPr/>
          <a:lstStyle/>
          <a:p>
            <a:fld id="{B790246A-83E7-473D-A2DA-EC1719E0CEB5}" type="slidenum">
              <a:rPr lang="zh-TW" altLang="en-US" smtClean="0"/>
              <a:pPr/>
              <a:t>13</a:t>
            </a:fld>
            <a:endParaRPr lang="zh-TW" altLang="en-US"/>
          </a:p>
        </p:txBody>
      </p:sp>
      <p:pic>
        <p:nvPicPr>
          <p:cNvPr id="9" name="圖片 8" descr="一張含有 文字, 螢幕擷取畫面, 字型, 數字 的圖片&#10;&#10;自動產生的描述">
            <a:extLst>
              <a:ext uri="{FF2B5EF4-FFF2-40B4-BE49-F238E27FC236}">
                <a16:creationId xmlns:a16="http://schemas.microsoft.com/office/drawing/2014/main" id="{49AF2C65-AFAD-8187-23CF-FECE0EC5F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9401" y="1409334"/>
            <a:ext cx="5490343" cy="4203330"/>
          </a:xfrm>
          <a:prstGeom prst="rect">
            <a:avLst/>
          </a:prstGeom>
        </p:spPr>
      </p:pic>
    </p:spTree>
    <p:extLst>
      <p:ext uri="{BB962C8B-B14F-4D97-AF65-F5344CB8AC3E}">
        <p14:creationId xmlns:p14="http://schemas.microsoft.com/office/powerpoint/2010/main" val="160562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FEBD8A-C8DE-34B2-30DB-1CD9E0F0A95C}"/>
              </a:ext>
            </a:extLst>
          </p:cNvPr>
          <p:cNvSpPr>
            <a:spLocks noGrp="1"/>
          </p:cNvSpPr>
          <p:nvPr>
            <p:ph type="title"/>
          </p:nvPr>
        </p:nvSpPr>
        <p:spPr/>
        <p:txBody>
          <a:bodyPr/>
          <a:lstStyle/>
          <a:p>
            <a:r>
              <a:rPr lang="en-US" altLang="zh-TW" dirty="0"/>
              <a:t>INTRODUCTION</a:t>
            </a:r>
            <a:endParaRPr lang="zh-TW" altLang="en-US" dirty="0"/>
          </a:p>
        </p:txBody>
      </p:sp>
      <p:pic>
        <p:nvPicPr>
          <p:cNvPr id="9" name="內容版面配置區 8" descr="一張含有 文字, 螢幕擷取畫面, 字型, 數字 的圖片&#10;&#10;自動產生的描述">
            <a:extLst>
              <a:ext uri="{FF2B5EF4-FFF2-40B4-BE49-F238E27FC236}">
                <a16:creationId xmlns:a16="http://schemas.microsoft.com/office/drawing/2014/main" id="{57B77FEF-297D-0F44-E577-BA4E1EA5D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935" y="1538911"/>
            <a:ext cx="5515155" cy="3352886"/>
          </a:xfrm>
        </p:spPr>
      </p:pic>
      <p:sp>
        <p:nvSpPr>
          <p:cNvPr id="5" name="日期版面配置區 4">
            <a:extLst>
              <a:ext uri="{FF2B5EF4-FFF2-40B4-BE49-F238E27FC236}">
                <a16:creationId xmlns:a16="http://schemas.microsoft.com/office/drawing/2014/main" id="{2117753D-5C67-12B2-A867-193FA4319E37}"/>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4" name="投影片編號版面配置區 3">
            <a:extLst>
              <a:ext uri="{FF2B5EF4-FFF2-40B4-BE49-F238E27FC236}">
                <a16:creationId xmlns:a16="http://schemas.microsoft.com/office/drawing/2014/main" id="{4B309413-8B87-29A9-79C1-A228E2FBFDF1}"/>
              </a:ext>
            </a:extLst>
          </p:cNvPr>
          <p:cNvSpPr>
            <a:spLocks noGrp="1"/>
          </p:cNvSpPr>
          <p:nvPr>
            <p:ph type="sldNum" sz="quarter" idx="12"/>
          </p:nvPr>
        </p:nvSpPr>
        <p:spPr/>
        <p:txBody>
          <a:bodyPr/>
          <a:lstStyle/>
          <a:p>
            <a:fld id="{B790246A-83E7-473D-A2DA-EC1719E0CEB5}" type="slidenum">
              <a:rPr lang="zh-TW" altLang="en-US" smtClean="0"/>
              <a:pPr/>
              <a:t>14</a:t>
            </a:fld>
            <a:endParaRPr lang="zh-TW" altLang="en-US"/>
          </a:p>
        </p:txBody>
      </p:sp>
      <p:sp>
        <p:nvSpPr>
          <p:cNvPr id="7" name="文字方塊 6">
            <a:extLst>
              <a:ext uri="{FF2B5EF4-FFF2-40B4-BE49-F238E27FC236}">
                <a16:creationId xmlns:a16="http://schemas.microsoft.com/office/drawing/2014/main" id="{0287CB60-84D0-6A46-EBC5-0AE1D2C295CE}"/>
              </a:ext>
            </a:extLst>
          </p:cNvPr>
          <p:cNvSpPr txBox="1"/>
          <p:nvPr/>
        </p:nvSpPr>
        <p:spPr>
          <a:xfrm>
            <a:off x="838200" y="7024387"/>
            <a:ext cx="3049465" cy="369332"/>
          </a:xfrm>
          <a:prstGeom prst="rect">
            <a:avLst/>
          </a:prstGeom>
          <a:noFill/>
        </p:spPr>
        <p:txBody>
          <a:bodyPr wrap="square">
            <a:spAutoFit/>
          </a:bodyPr>
          <a:lstStyle/>
          <a:p>
            <a:r>
              <a:rPr lang="en-US" altLang="zh-TW" dirty="0"/>
              <a:t>Collagenous </a:t>
            </a:r>
            <a:r>
              <a:rPr lang="zh-TW" altLang="en-US" dirty="0"/>
              <a:t>膠原蛋白</a:t>
            </a:r>
          </a:p>
        </p:txBody>
      </p:sp>
      <p:pic>
        <p:nvPicPr>
          <p:cNvPr id="11" name="圖片 10" descr="一張含有 文字, 螢幕擷取畫面, 字型, 數字 的圖片&#10;&#10;自動產生的描述">
            <a:extLst>
              <a:ext uri="{FF2B5EF4-FFF2-40B4-BE49-F238E27FC236}">
                <a16:creationId xmlns:a16="http://schemas.microsoft.com/office/drawing/2014/main" id="{7C8E5DFB-FDD1-E162-4B19-DE9AF1869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098" y="1697944"/>
            <a:ext cx="5940646" cy="3036988"/>
          </a:xfrm>
          <a:prstGeom prst="rect">
            <a:avLst/>
          </a:prstGeom>
        </p:spPr>
      </p:pic>
      <p:sp>
        <p:nvSpPr>
          <p:cNvPr id="12" name="矩形 11">
            <a:extLst>
              <a:ext uri="{FF2B5EF4-FFF2-40B4-BE49-F238E27FC236}">
                <a16:creationId xmlns:a16="http://schemas.microsoft.com/office/drawing/2014/main" id="{395A1E2B-4CC1-D10A-E919-C95D975E5C38}"/>
              </a:ext>
            </a:extLst>
          </p:cNvPr>
          <p:cNvSpPr/>
          <p:nvPr/>
        </p:nvSpPr>
        <p:spPr>
          <a:xfrm>
            <a:off x="4153734" y="4589530"/>
            <a:ext cx="1733740"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42A8BD9C-9336-03D9-8D80-FF1D24A8F511}"/>
              </a:ext>
            </a:extLst>
          </p:cNvPr>
          <p:cNvSpPr/>
          <p:nvPr/>
        </p:nvSpPr>
        <p:spPr>
          <a:xfrm>
            <a:off x="5939098" y="1579523"/>
            <a:ext cx="3996210" cy="3899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36469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656ED2FE-DC71-E966-1DA9-69C32D3E0B99}"/>
              </a:ext>
            </a:extLst>
          </p:cNvPr>
          <p:cNvSpPr>
            <a:spLocks noGrp="1"/>
          </p:cNvSpPr>
          <p:nvPr>
            <p:ph type="title"/>
          </p:nvPr>
        </p:nvSpPr>
        <p:spPr/>
        <p:txBody>
          <a:bodyPr/>
          <a:lstStyle/>
          <a:p>
            <a:r>
              <a:rPr lang="en-US" altLang="zh-TW" dirty="0"/>
              <a:t>INTRODUCTION</a:t>
            </a:r>
            <a:endParaRPr lang="zh-TW" altLang="en-US" dirty="0"/>
          </a:p>
        </p:txBody>
      </p:sp>
      <p:pic>
        <p:nvPicPr>
          <p:cNvPr id="11" name="內容版面配置區 10" descr="一張含有 文字, 字型, 螢幕擷取畫面, 數字 的圖片&#10;&#10;自動產生的描述">
            <a:extLst>
              <a:ext uri="{FF2B5EF4-FFF2-40B4-BE49-F238E27FC236}">
                <a16:creationId xmlns:a16="http://schemas.microsoft.com/office/drawing/2014/main" id="{3614D0C4-C9A0-9A21-58E0-D03FCA066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169" y="1637755"/>
            <a:ext cx="7348159" cy="3255743"/>
          </a:xfrm>
        </p:spPr>
      </p:pic>
      <p:sp>
        <p:nvSpPr>
          <p:cNvPr id="5" name="投影片編號版面配置區 4">
            <a:extLst>
              <a:ext uri="{FF2B5EF4-FFF2-40B4-BE49-F238E27FC236}">
                <a16:creationId xmlns:a16="http://schemas.microsoft.com/office/drawing/2014/main" id="{B2842710-29CE-5CF4-D92C-4DA999FEC169}"/>
              </a:ext>
            </a:extLst>
          </p:cNvPr>
          <p:cNvSpPr>
            <a:spLocks noGrp="1"/>
          </p:cNvSpPr>
          <p:nvPr>
            <p:ph type="sldNum" sz="quarter" idx="12"/>
          </p:nvPr>
        </p:nvSpPr>
        <p:spPr/>
        <p:txBody>
          <a:bodyPr/>
          <a:lstStyle/>
          <a:p>
            <a:fld id="{B790246A-83E7-473D-A2DA-EC1719E0CEB5}" type="slidenum">
              <a:rPr lang="zh-TW" altLang="en-US" smtClean="0"/>
              <a:pPr/>
              <a:t>15</a:t>
            </a:fld>
            <a:endParaRPr lang="zh-TW" altLang="en-US"/>
          </a:p>
        </p:txBody>
      </p:sp>
      <p:sp>
        <p:nvSpPr>
          <p:cNvPr id="4" name="日期版面配置區 3">
            <a:extLst>
              <a:ext uri="{FF2B5EF4-FFF2-40B4-BE49-F238E27FC236}">
                <a16:creationId xmlns:a16="http://schemas.microsoft.com/office/drawing/2014/main" id="{05DF2097-CC90-B40C-2481-B0157F5ED28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9" name="內容版面配置區 8">
            <a:extLst>
              <a:ext uri="{FF2B5EF4-FFF2-40B4-BE49-F238E27FC236}">
                <a16:creationId xmlns:a16="http://schemas.microsoft.com/office/drawing/2014/main" id="{689C19BB-4F13-89C3-2FF7-656B329A65C8}"/>
              </a:ext>
            </a:extLst>
          </p:cNvPr>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2639712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3449E9-23F1-5343-E30B-760A295ECB24}"/>
              </a:ext>
            </a:extLst>
          </p:cNvPr>
          <p:cNvSpPr>
            <a:spLocks noGrp="1"/>
          </p:cNvSpPr>
          <p:nvPr>
            <p:ph type="title"/>
          </p:nvPr>
        </p:nvSpPr>
        <p:spPr/>
        <p:txBody>
          <a:bodyPr/>
          <a:lstStyle/>
          <a:p>
            <a:r>
              <a:rPr lang="en-US" altLang="zh-TW" dirty="0"/>
              <a:t> MODEL STRUCTURE</a:t>
            </a:r>
            <a:endParaRPr lang="zh-TW" altLang="en-US" dirty="0"/>
          </a:p>
        </p:txBody>
      </p:sp>
      <p:sp>
        <p:nvSpPr>
          <p:cNvPr id="4" name="投影片編號版面配置區 3">
            <a:extLst>
              <a:ext uri="{FF2B5EF4-FFF2-40B4-BE49-F238E27FC236}">
                <a16:creationId xmlns:a16="http://schemas.microsoft.com/office/drawing/2014/main" id="{F9812B4D-1136-F08D-8347-DA0B45FFD701}"/>
              </a:ext>
            </a:extLst>
          </p:cNvPr>
          <p:cNvSpPr>
            <a:spLocks noGrp="1"/>
          </p:cNvSpPr>
          <p:nvPr>
            <p:ph type="sldNum" sz="quarter" idx="12"/>
          </p:nvPr>
        </p:nvSpPr>
        <p:spPr/>
        <p:txBody>
          <a:bodyPr/>
          <a:lstStyle/>
          <a:p>
            <a:fld id="{B790246A-83E7-473D-A2DA-EC1719E0CEB5}" type="slidenum">
              <a:rPr lang="zh-TW" altLang="en-US" smtClean="0"/>
              <a:pPr/>
              <a:t>16</a:t>
            </a:fld>
            <a:endParaRPr lang="zh-TW" altLang="en-US"/>
          </a:p>
        </p:txBody>
      </p:sp>
      <p:sp>
        <p:nvSpPr>
          <p:cNvPr id="5" name="日期版面配置區 4">
            <a:extLst>
              <a:ext uri="{FF2B5EF4-FFF2-40B4-BE49-F238E27FC236}">
                <a16:creationId xmlns:a16="http://schemas.microsoft.com/office/drawing/2014/main" id="{B44AB9CC-78A0-5847-B48C-5D053A99E47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9" name="文字方塊 8">
            <a:extLst>
              <a:ext uri="{FF2B5EF4-FFF2-40B4-BE49-F238E27FC236}">
                <a16:creationId xmlns:a16="http://schemas.microsoft.com/office/drawing/2014/main" id="{156F2E1D-9441-D3C4-2917-FB09EFB1BB54}"/>
              </a:ext>
            </a:extLst>
          </p:cNvPr>
          <p:cNvSpPr txBox="1"/>
          <p:nvPr/>
        </p:nvSpPr>
        <p:spPr>
          <a:xfrm>
            <a:off x="7115629" y="1867983"/>
            <a:ext cx="4113205" cy="646331"/>
          </a:xfrm>
          <a:prstGeom prst="rect">
            <a:avLst/>
          </a:prstGeom>
          <a:noFill/>
        </p:spPr>
        <p:txBody>
          <a:bodyPr wrap="square">
            <a:spAutoFit/>
          </a:bodyPr>
          <a:lstStyle/>
          <a:p>
            <a:r>
              <a:rPr lang="en-US" altLang="zh-TW" dirty="0" err="1"/>
              <a:t>TPM</a:t>
            </a:r>
            <a:r>
              <a:rPr lang="en-US" altLang="zh-TW" dirty="0"/>
              <a:t>: </a:t>
            </a:r>
          </a:p>
          <a:p>
            <a:r>
              <a:rPr lang="en-US" altLang="zh-TW" dirty="0"/>
              <a:t>Three-parameter viscoelastic model </a:t>
            </a:r>
            <a:endParaRPr lang="zh-TW" altLang="en-US" dirty="0"/>
          </a:p>
        </p:txBody>
      </p:sp>
      <p:pic>
        <p:nvPicPr>
          <p:cNvPr id="14" name="圖片 13">
            <a:extLst>
              <a:ext uri="{FF2B5EF4-FFF2-40B4-BE49-F238E27FC236}">
                <a16:creationId xmlns:a16="http://schemas.microsoft.com/office/drawing/2014/main" id="{A564B1F5-B734-830F-FAD1-0C09E249FFC9}"/>
              </a:ext>
            </a:extLst>
          </p:cNvPr>
          <p:cNvPicPr>
            <a:picLocks noChangeAspect="1"/>
          </p:cNvPicPr>
          <p:nvPr/>
        </p:nvPicPr>
        <p:blipFill>
          <a:blip r:embed="rId2"/>
          <a:srcRect t="5886"/>
          <a:stretch/>
        </p:blipFill>
        <p:spPr>
          <a:xfrm>
            <a:off x="3761824" y="2991647"/>
            <a:ext cx="7897191" cy="3192169"/>
          </a:xfrm>
          <a:prstGeom prst="rect">
            <a:avLst/>
          </a:prstGeom>
        </p:spPr>
      </p:pic>
      <p:pic>
        <p:nvPicPr>
          <p:cNvPr id="11" name="內容版面配置區 10" descr="一張含有 文字, 螢幕擷取畫面, 字型, 數字 的圖片&#10;&#10;自動產生的描述">
            <a:extLst>
              <a:ext uri="{FF2B5EF4-FFF2-40B4-BE49-F238E27FC236}">
                <a16:creationId xmlns:a16="http://schemas.microsoft.com/office/drawing/2014/main" id="{E716B545-80B8-71D2-235C-73F5FAB7B1A8}"/>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rcRect b="50412"/>
          <a:stretch/>
        </p:blipFill>
        <p:spPr>
          <a:xfrm>
            <a:off x="838200" y="1653916"/>
            <a:ext cx="5847248" cy="1868121"/>
          </a:xfrm>
        </p:spPr>
      </p:pic>
    </p:spTree>
    <p:extLst>
      <p:ext uri="{BB962C8B-B14F-4D97-AF65-F5344CB8AC3E}">
        <p14:creationId xmlns:p14="http://schemas.microsoft.com/office/powerpoint/2010/main" val="143063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08CBB2-8A06-EEB2-310A-3E3523E60411}"/>
              </a:ext>
            </a:extLst>
          </p:cNvPr>
          <p:cNvSpPr>
            <a:spLocks noGrp="1"/>
          </p:cNvSpPr>
          <p:nvPr>
            <p:ph type="title"/>
          </p:nvPr>
        </p:nvSpPr>
        <p:spPr/>
        <p:txBody>
          <a:bodyPr/>
          <a:lstStyle/>
          <a:p>
            <a:r>
              <a:rPr lang="en-US" altLang="zh-TW" dirty="0"/>
              <a:t> MODEL STRUCTURE</a:t>
            </a:r>
            <a:endParaRPr lang="zh-TW" altLang="en-US" dirty="0"/>
          </a:p>
        </p:txBody>
      </p:sp>
      <p:pic>
        <p:nvPicPr>
          <p:cNvPr id="9" name="內容版面配置區 8" descr="一張含有 文字, 電腦, 電腦監視器, 輸出裝置 的圖片&#10;&#10;自動產生的描述">
            <a:extLst>
              <a:ext uri="{FF2B5EF4-FFF2-40B4-BE49-F238E27FC236}">
                <a16:creationId xmlns:a16="http://schemas.microsoft.com/office/drawing/2014/main" id="{6E62233B-6129-8F8A-59E7-80A5BE8FFB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5815" y="3563233"/>
            <a:ext cx="7210548" cy="2604301"/>
          </a:xfrm>
        </p:spPr>
      </p:pic>
      <p:sp>
        <p:nvSpPr>
          <p:cNvPr id="4" name="投影片編號版面配置區 3">
            <a:extLst>
              <a:ext uri="{FF2B5EF4-FFF2-40B4-BE49-F238E27FC236}">
                <a16:creationId xmlns:a16="http://schemas.microsoft.com/office/drawing/2014/main" id="{D40EB666-38E4-BB7F-419B-A6E4B57C9F7B}"/>
              </a:ext>
            </a:extLst>
          </p:cNvPr>
          <p:cNvSpPr>
            <a:spLocks noGrp="1"/>
          </p:cNvSpPr>
          <p:nvPr>
            <p:ph type="sldNum" sz="quarter" idx="12"/>
          </p:nvPr>
        </p:nvSpPr>
        <p:spPr/>
        <p:txBody>
          <a:bodyPr/>
          <a:lstStyle/>
          <a:p>
            <a:fld id="{B790246A-83E7-473D-A2DA-EC1719E0CEB5}" type="slidenum">
              <a:rPr lang="zh-TW" altLang="en-US" smtClean="0"/>
              <a:pPr/>
              <a:t>17</a:t>
            </a:fld>
            <a:endParaRPr lang="zh-TW" altLang="en-US"/>
          </a:p>
        </p:txBody>
      </p:sp>
      <p:sp>
        <p:nvSpPr>
          <p:cNvPr id="5" name="日期版面配置區 4">
            <a:extLst>
              <a:ext uri="{FF2B5EF4-FFF2-40B4-BE49-F238E27FC236}">
                <a16:creationId xmlns:a16="http://schemas.microsoft.com/office/drawing/2014/main" id="{10DFC607-727B-9BAE-D0DA-CD6D4056449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6" name="內容版面配置區 5">
            <a:extLst>
              <a:ext uri="{FF2B5EF4-FFF2-40B4-BE49-F238E27FC236}">
                <a16:creationId xmlns:a16="http://schemas.microsoft.com/office/drawing/2014/main" id="{BA7B9837-60D4-49A1-A5BC-BA958ACB3D0F}"/>
              </a:ext>
            </a:extLst>
          </p:cNvPr>
          <p:cNvSpPr>
            <a:spLocks noGrp="1"/>
          </p:cNvSpPr>
          <p:nvPr>
            <p:ph sz="quarter" idx="13"/>
          </p:nvPr>
        </p:nvSpPr>
        <p:spPr/>
        <p:txBody>
          <a:bodyPr/>
          <a:lstStyle/>
          <a:p>
            <a:endParaRPr lang="zh-TW" altLang="en-US"/>
          </a:p>
        </p:txBody>
      </p:sp>
      <p:pic>
        <p:nvPicPr>
          <p:cNvPr id="7" name="內容版面配置區 10" descr="一張含有 文字, 螢幕擷取畫面, 字型, 數字 的圖片&#10;&#10;自動產生的描述">
            <a:extLst>
              <a:ext uri="{FF2B5EF4-FFF2-40B4-BE49-F238E27FC236}">
                <a16:creationId xmlns:a16="http://schemas.microsoft.com/office/drawing/2014/main" id="{D3B1164C-E773-F9FE-1CDE-5FCA55413971}"/>
              </a:ext>
            </a:extLst>
          </p:cNvPr>
          <p:cNvPicPr>
            <a:picLocks noChangeAspect="1"/>
          </p:cNvPicPr>
          <p:nvPr/>
        </p:nvPicPr>
        <p:blipFill>
          <a:blip r:embed="rId3">
            <a:extLst>
              <a:ext uri="{28A0092B-C50C-407E-A947-70E740481C1C}">
                <a14:useLocalDpi xmlns:a14="http://schemas.microsoft.com/office/drawing/2010/main" val="0"/>
              </a:ext>
            </a:extLst>
          </a:blip>
          <a:srcRect t="46321"/>
          <a:stretch/>
        </p:blipFill>
        <p:spPr>
          <a:xfrm>
            <a:off x="838200" y="1637755"/>
            <a:ext cx="5847248" cy="2022230"/>
          </a:xfrm>
          <a:prstGeom prst="rect">
            <a:avLst/>
          </a:prstGeom>
        </p:spPr>
      </p:pic>
    </p:spTree>
    <p:extLst>
      <p:ext uri="{BB962C8B-B14F-4D97-AF65-F5344CB8AC3E}">
        <p14:creationId xmlns:p14="http://schemas.microsoft.com/office/powerpoint/2010/main" val="60786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4C1D0F-D6D5-3BCF-FB31-D9F62B8EFD59}"/>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BB9CC1EA-E429-5C86-A461-830DD40BC706}"/>
              </a:ext>
            </a:extLst>
          </p:cNvPr>
          <p:cNvSpPr>
            <a:spLocks noGrp="1"/>
          </p:cNvSpPr>
          <p:nvPr>
            <p:ph type="sldNum" sz="quarter" idx="12"/>
          </p:nvPr>
        </p:nvSpPr>
        <p:spPr/>
        <p:txBody>
          <a:bodyPr/>
          <a:lstStyle/>
          <a:p>
            <a:fld id="{B790246A-83E7-473D-A2DA-EC1719E0CEB5}" type="slidenum">
              <a:rPr lang="zh-TW" altLang="en-US" smtClean="0"/>
              <a:pPr/>
              <a:t>18</a:t>
            </a:fld>
            <a:endParaRPr lang="zh-TW" altLang="en-US"/>
          </a:p>
        </p:txBody>
      </p:sp>
      <p:sp>
        <p:nvSpPr>
          <p:cNvPr id="5" name="日期版面配置區 4">
            <a:extLst>
              <a:ext uri="{FF2B5EF4-FFF2-40B4-BE49-F238E27FC236}">
                <a16:creationId xmlns:a16="http://schemas.microsoft.com/office/drawing/2014/main" id="{7CF4CA47-0DB0-00C2-1ECB-8D461F538327}"/>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0" name="內容版面配置區 9" descr="一張含有 文字, 字型, 螢幕擷取畫面, 黃色 的圖片&#10;&#10;自動產生的描述">
            <a:extLst>
              <a:ext uri="{FF2B5EF4-FFF2-40B4-BE49-F238E27FC236}">
                <a16:creationId xmlns:a16="http://schemas.microsoft.com/office/drawing/2014/main" id="{E807E4BA-EB55-93C4-9078-859F1298323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90767"/>
            <a:ext cx="5203062" cy="1914080"/>
          </a:xfrm>
        </p:spPr>
      </p:pic>
      <p:pic>
        <p:nvPicPr>
          <p:cNvPr id="14" name="圖片 13" descr="一張含有 文字, 字型 的圖片&#10;&#10;自動產生的描述">
            <a:extLst>
              <a:ext uri="{FF2B5EF4-FFF2-40B4-BE49-F238E27FC236}">
                <a16:creationId xmlns:a16="http://schemas.microsoft.com/office/drawing/2014/main" id="{922FE99D-7300-084C-0CAE-370C11AA1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262" y="1690767"/>
            <a:ext cx="5464781" cy="1025524"/>
          </a:xfrm>
          <a:prstGeom prst="rect">
            <a:avLst/>
          </a:prstGeom>
        </p:spPr>
      </p:pic>
      <p:pic>
        <p:nvPicPr>
          <p:cNvPr id="15" name="內容版面配置區 7" descr="一張含有 螢幕擷取畫面, 文字, 紅色, 平面設計 的圖片&#10;&#10;自動產生的描述">
            <a:extLst>
              <a:ext uri="{FF2B5EF4-FFF2-40B4-BE49-F238E27FC236}">
                <a16:creationId xmlns:a16="http://schemas.microsoft.com/office/drawing/2014/main" id="{07CAD89D-4D8C-08F5-CF9C-15C0404E40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617" y="3604847"/>
            <a:ext cx="6385290" cy="2518372"/>
          </a:xfrm>
          <a:prstGeom prst="rect">
            <a:avLst/>
          </a:prstGeom>
        </p:spPr>
      </p:pic>
    </p:spTree>
    <p:extLst>
      <p:ext uri="{BB962C8B-B14F-4D97-AF65-F5344CB8AC3E}">
        <p14:creationId xmlns:p14="http://schemas.microsoft.com/office/powerpoint/2010/main" val="1528416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DA5B35-3D9F-99AC-C8A9-8A03D7EC040E}"/>
              </a:ext>
            </a:extLst>
          </p:cNvPr>
          <p:cNvSpPr>
            <a:spLocks noGrp="1"/>
          </p:cNvSpPr>
          <p:nvPr>
            <p:ph type="title"/>
          </p:nvPr>
        </p:nvSpPr>
        <p:spPr/>
        <p:txBody>
          <a:bodyPr/>
          <a:lstStyle/>
          <a:p>
            <a:endParaRPr lang="zh-TW" altLang="en-US"/>
          </a:p>
        </p:txBody>
      </p:sp>
      <p:pic>
        <p:nvPicPr>
          <p:cNvPr id="9" name="內容版面配置區 8" descr="一張含有 文字, 字型, 螢幕擷取畫面, 黑與白 的圖片&#10;&#10;自動產生的描述">
            <a:extLst>
              <a:ext uri="{FF2B5EF4-FFF2-40B4-BE49-F238E27FC236}">
                <a16:creationId xmlns:a16="http://schemas.microsoft.com/office/drawing/2014/main" id="{971E87DD-94C3-B52E-951B-F28E9C6BE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3169" y="2332464"/>
            <a:ext cx="6025662" cy="3201136"/>
          </a:xfrm>
        </p:spPr>
      </p:pic>
      <p:sp>
        <p:nvSpPr>
          <p:cNvPr id="4" name="投影片編號版面配置區 3">
            <a:extLst>
              <a:ext uri="{FF2B5EF4-FFF2-40B4-BE49-F238E27FC236}">
                <a16:creationId xmlns:a16="http://schemas.microsoft.com/office/drawing/2014/main" id="{21669D98-C897-F1AD-007A-44B2A3E1DCA5}"/>
              </a:ext>
            </a:extLst>
          </p:cNvPr>
          <p:cNvSpPr>
            <a:spLocks noGrp="1"/>
          </p:cNvSpPr>
          <p:nvPr>
            <p:ph type="sldNum" sz="quarter" idx="12"/>
          </p:nvPr>
        </p:nvSpPr>
        <p:spPr/>
        <p:txBody>
          <a:bodyPr/>
          <a:lstStyle/>
          <a:p>
            <a:fld id="{B790246A-83E7-473D-A2DA-EC1719E0CEB5}" type="slidenum">
              <a:rPr lang="zh-TW" altLang="en-US" smtClean="0"/>
              <a:pPr/>
              <a:t>19</a:t>
            </a:fld>
            <a:endParaRPr lang="zh-TW" altLang="en-US"/>
          </a:p>
        </p:txBody>
      </p:sp>
      <p:sp>
        <p:nvSpPr>
          <p:cNvPr id="5" name="日期版面配置區 4">
            <a:extLst>
              <a:ext uri="{FF2B5EF4-FFF2-40B4-BE49-F238E27FC236}">
                <a16:creationId xmlns:a16="http://schemas.microsoft.com/office/drawing/2014/main" id="{27554CB2-CBA0-5250-DA85-43D93FF78F9D}"/>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6" name="內容版面配置區 5">
            <a:extLst>
              <a:ext uri="{FF2B5EF4-FFF2-40B4-BE49-F238E27FC236}">
                <a16:creationId xmlns:a16="http://schemas.microsoft.com/office/drawing/2014/main" id="{F6F00C02-322E-4FB8-5D10-E2CD7F93CB8D}"/>
              </a:ext>
            </a:extLst>
          </p:cNvPr>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311393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94CD85-FF9E-4DF0-8D51-36B76D5EECE4}"/>
              </a:ext>
            </a:extLst>
          </p:cNvPr>
          <p:cNvSpPr>
            <a:spLocks noGrp="1"/>
          </p:cNvSpPr>
          <p:nvPr>
            <p:ph type="title"/>
          </p:nvPr>
        </p:nvSpPr>
        <p:spPr>
          <a:xfrm>
            <a:off x="838200" y="365125"/>
            <a:ext cx="10515600" cy="1025525"/>
          </a:xfrm>
        </p:spPr>
        <p:txBody>
          <a:bodyPr/>
          <a:lstStyle/>
          <a:p>
            <a:r>
              <a:rPr lang="zh-TW" altLang="en-US"/>
              <a:t>背景</a:t>
            </a:r>
            <a:endParaRPr lang="zh-TW" altLang="en-US" dirty="0"/>
          </a:p>
        </p:txBody>
      </p:sp>
      <p:sp>
        <p:nvSpPr>
          <p:cNvPr id="3" name="內容版面配置區 2">
            <a:extLst>
              <a:ext uri="{FF2B5EF4-FFF2-40B4-BE49-F238E27FC236}">
                <a16:creationId xmlns:a16="http://schemas.microsoft.com/office/drawing/2014/main" id="{88C3F7A4-7A35-4F33-B50E-3449B6134797}"/>
              </a:ext>
            </a:extLst>
          </p:cNvPr>
          <p:cNvSpPr>
            <a:spLocks noGrp="1"/>
          </p:cNvSpPr>
          <p:nvPr>
            <p:ph idx="1"/>
          </p:nvPr>
        </p:nvSpPr>
        <p:spPr>
          <a:xfrm>
            <a:off x="838200" y="1582728"/>
            <a:ext cx="10515600" cy="4700846"/>
          </a:xfrm>
        </p:spPr>
        <p:txBody>
          <a:bodyPr>
            <a:normAutofit/>
          </a:bodyPr>
          <a:lstStyle/>
          <a:p>
            <a:r>
              <a:rPr lang="zh-TW" altLang="en-US" sz="2800" dirty="0"/>
              <a:t>正顎手術旨在改善顏面形態、咬合不良、呼吸困難或顳顎關節功能障礙等問題。</a:t>
            </a:r>
            <a:endParaRPr lang="en-US" altLang="zh-TW" sz="2800" dirty="0"/>
          </a:p>
          <a:p>
            <a:r>
              <a:rPr lang="zh-TW" altLang="en-US" sz="2800" dirty="0"/>
              <a:t>手術不僅要解決功能性問題，還需要達到美觀上的要求。但缺乏準確的術後變化展示導致難以達成有效的術前溝通，降低患者滿意度</a:t>
            </a:r>
            <a:r>
              <a:rPr lang="en-US" altLang="zh-TW" sz="2800" dirty="0"/>
              <a:t>[1]</a:t>
            </a:r>
            <a:r>
              <a:rPr lang="zh-TW" altLang="en-US" sz="2800" dirty="0"/>
              <a:t>。</a:t>
            </a:r>
            <a:endParaRPr lang="en-US" altLang="zh-TW" sz="2800" dirty="0"/>
          </a:p>
          <a:p>
            <a:endParaRPr lang="en-US" altLang="zh-TW" sz="2800" dirty="0"/>
          </a:p>
          <a:p>
            <a:endParaRPr lang="en-US" altLang="zh-TW" sz="2800" dirty="0"/>
          </a:p>
        </p:txBody>
      </p:sp>
      <p:sp>
        <p:nvSpPr>
          <p:cNvPr id="4" name="日期版面配置區 3">
            <a:extLst>
              <a:ext uri="{FF2B5EF4-FFF2-40B4-BE49-F238E27FC236}">
                <a16:creationId xmlns:a16="http://schemas.microsoft.com/office/drawing/2014/main" id="{33FD7FD3-399C-4A4C-B579-9E56DFD5BBDC}"/>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dirty="0"/>
          </a:p>
        </p:txBody>
      </p:sp>
      <p:sp>
        <p:nvSpPr>
          <p:cNvPr id="5" name="投影片編號版面配置區 4">
            <a:extLst>
              <a:ext uri="{FF2B5EF4-FFF2-40B4-BE49-F238E27FC236}">
                <a16:creationId xmlns:a16="http://schemas.microsoft.com/office/drawing/2014/main" id="{53558223-A64F-411F-9E01-A55D467DC3CA}"/>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2</a:t>
            </a:fld>
            <a:endParaRPr lang="zh-TW" altLang="en-US"/>
          </a:p>
        </p:txBody>
      </p:sp>
      <p:sp>
        <p:nvSpPr>
          <p:cNvPr id="18" name="內容版面配置區 17">
            <a:extLst>
              <a:ext uri="{FF2B5EF4-FFF2-40B4-BE49-F238E27FC236}">
                <a16:creationId xmlns:a16="http://schemas.microsoft.com/office/drawing/2014/main" id="{5E96DB93-9D1F-8627-D911-16BAC07D14D0}"/>
              </a:ext>
            </a:extLst>
          </p:cNvPr>
          <p:cNvSpPr>
            <a:spLocks noGrp="1"/>
          </p:cNvSpPr>
          <p:nvPr>
            <p:ph sz="quarter" idx="4294967295"/>
          </p:nvPr>
        </p:nvSpPr>
        <p:spPr>
          <a:xfrm>
            <a:off x="3817086" y="136704"/>
            <a:ext cx="8282485" cy="1272630"/>
          </a:xfrm>
        </p:spPr>
        <p:txBody>
          <a:bodyPr>
            <a:normAutofit/>
          </a:bodyPr>
          <a:lstStyle/>
          <a:p>
            <a:pPr marL="439738" indent="-439738" algn="just">
              <a:lnSpc>
                <a:spcPct val="100000"/>
              </a:lnSpc>
              <a:spcBef>
                <a:spcPts val="0"/>
              </a:spcBef>
              <a:buNone/>
            </a:pPr>
            <a:r>
              <a:rPr lang="en-US" altLang="zh-TW" sz="1400" dirty="0"/>
              <a:t>[1]	</a:t>
            </a:r>
            <a:r>
              <a:rPr lang="en-US" altLang="zh-TW" sz="1400" dirty="0" err="1"/>
              <a:t>Uppada</a:t>
            </a:r>
            <a:r>
              <a:rPr lang="en-US" altLang="zh-TW" sz="1400" dirty="0"/>
              <a:t> UK, Tauro D, </a:t>
            </a:r>
            <a:r>
              <a:rPr lang="en-US" altLang="zh-TW" sz="1400" dirty="0" err="1"/>
              <a:t>Senthilnathan</a:t>
            </a:r>
            <a:r>
              <a:rPr lang="en-US" altLang="zh-TW" sz="1400" dirty="0"/>
              <a:t> </a:t>
            </a:r>
            <a:r>
              <a:rPr lang="en-US" altLang="zh-TW" sz="1400" dirty="0" err="1"/>
              <a:t>KP</a:t>
            </a:r>
            <a:r>
              <a:rPr lang="en-US" altLang="zh-TW" sz="1400" dirty="0"/>
              <a:t>. Patient Satisfaction Following Orthognathic Surgery: A Systematic Review. J </a:t>
            </a:r>
            <a:r>
              <a:rPr lang="en-US" altLang="zh-TW" sz="1400" dirty="0" err="1"/>
              <a:t>Maxillofac</a:t>
            </a:r>
            <a:r>
              <a:rPr lang="en-US" altLang="zh-TW" sz="1400" dirty="0"/>
              <a:t> Oral Surg. 2023;22(4):762-769. doi:10.1007/s12663-023-02066-4</a:t>
            </a:r>
          </a:p>
        </p:txBody>
      </p:sp>
    </p:spTree>
    <p:extLst>
      <p:ext uri="{BB962C8B-B14F-4D97-AF65-F5344CB8AC3E}">
        <p14:creationId xmlns:p14="http://schemas.microsoft.com/office/powerpoint/2010/main" val="817003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9119B74B-40C7-BF52-66D8-CCFBD68F61AA}"/>
              </a:ext>
            </a:extLst>
          </p:cNvPr>
          <p:cNvPicPr>
            <a:picLocks noChangeAspect="1"/>
          </p:cNvPicPr>
          <p:nvPr/>
        </p:nvPicPr>
        <p:blipFill>
          <a:blip r:embed="rId2"/>
          <a:srcRect t="85791" r="26683" b="-630"/>
          <a:stretch/>
        </p:blipFill>
        <p:spPr>
          <a:xfrm>
            <a:off x="485312" y="5869546"/>
            <a:ext cx="5331046" cy="381302"/>
          </a:xfrm>
          <a:prstGeom prst="rect">
            <a:avLst/>
          </a:prstGeom>
        </p:spPr>
      </p:pic>
      <p:sp>
        <p:nvSpPr>
          <p:cNvPr id="2" name="標題 1">
            <a:extLst>
              <a:ext uri="{FF2B5EF4-FFF2-40B4-BE49-F238E27FC236}">
                <a16:creationId xmlns:a16="http://schemas.microsoft.com/office/drawing/2014/main" id="{6D74AC5D-B29B-2B9E-7770-37541020E6A3}"/>
              </a:ext>
            </a:extLst>
          </p:cNvPr>
          <p:cNvSpPr>
            <a:spLocks noGrp="1"/>
          </p:cNvSpPr>
          <p:nvPr>
            <p:ph type="title"/>
          </p:nvPr>
        </p:nvSpPr>
        <p:spPr/>
        <p:txBody>
          <a:bodyPr/>
          <a:lstStyle/>
          <a:p>
            <a:r>
              <a:rPr lang="en-US" altLang="zh-TW" dirty="0"/>
              <a:t> MODEL FORMULATION </a:t>
            </a:r>
            <a:endParaRPr lang="zh-TW" altLang="en-US" dirty="0"/>
          </a:p>
        </p:txBody>
      </p:sp>
      <p:pic>
        <p:nvPicPr>
          <p:cNvPr id="8" name="內容版面配置區 7" descr="一張含有 文字, 字型, 螢幕擷取畫面 的圖片&#10;&#10;自動產生的描述">
            <a:extLst>
              <a:ext uri="{FF2B5EF4-FFF2-40B4-BE49-F238E27FC236}">
                <a16:creationId xmlns:a16="http://schemas.microsoft.com/office/drawing/2014/main" id="{204D9A04-3449-F1C0-B082-7EB0D7E02F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5312" y="1725678"/>
            <a:ext cx="6038580" cy="1771521"/>
          </a:xfrm>
        </p:spPr>
      </p:pic>
      <p:sp>
        <p:nvSpPr>
          <p:cNvPr id="4" name="投影片編號版面配置區 3">
            <a:extLst>
              <a:ext uri="{FF2B5EF4-FFF2-40B4-BE49-F238E27FC236}">
                <a16:creationId xmlns:a16="http://schemas.microsoft.com/office/drawing/2014/main" id="{77012736-A532-ED9A-77D0-BDBAE0749ECE}"/>
              </a:ext>
            </a:extLst>
          </p:cNvPr>
          <p:cNvSpPr>
            <a:spLocks noGrp="1"/>
          </p:cNvSpPr>
          <p:nvPr>
            <p:ph type="sldNum" sz="quarter" idx="12"/>
          </p:nvPr>
        </p:nvSpPr>
        <p:spPr/>
        <p:txBody>
          <a:bodyPr/>
          <a:lstStyle/>
          <a:p>
            <a:fld id="{B790246A-83E7-473D-A2DA-EC1719E0CEB5}" type="slidenum">
              <a:rPr lang="zh-TW" altLang="en-US" smtClean="0"/>
              <a:pPr/>
              <a:t>20</a:t>
            </a:fld>
            <a:endParaRPr lang="zh-TW" altLang="en-US"/>
          </a:p>
        </p:txBody>
      </p:sp>
      <p:sp>
        <p:nvSpPr>
          <p:cNvPr id="5" name="日期版面配置區 4">
            <a:extLst>
              <a:ext uri="{FF2B5EF4-FFF2-40B4-BE49-F238E27FC236}">
                <a16:creationId xmlns:a16="http://schemas.microsoft.com/office/drawing/2014/main" id="{297CF62B-97D4-3AD6-E7FE-645827946F35}"/>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1" name="內容版面配置區 10" descr="一張含有 文字, 螢幕擷取畫面, 字型 的圖片&#10;&#10;自動產生的描述">
            <a:extLst>
              <a:ext uri="{FF2B5EF4-FFF2-40B4-BE49-F238E27FC236}">
                <a16:creationId xmlns:a16="http://schemas.microsoft.com/office/drawing/2014/main" id="{76B5E6E9-4A04-974D-909D-7904D0171EB7}"/>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6449490" y="1725678"/>
            <a:ext cx="5555207" cy="2705645"/>
          </a:xfrm>
        </p:spPr>
      </p:pic>
      <p:pic>
        <p:nvPicPr>
          <p:cNvPr id="12" name="圖片 11">
            <a:extLst>
              <a:ext uri="{FF2B5EF4-FFF2-40B4-BE49-F238E27FC236}">
                <a16:creationId xmlns:a16="http://schemas.microsoft.com/office/drawing/2014/main" id="{1DB63563-9C70-A5C4-2A40-9387DF291A77}"/>
              </a:ext>
            </a:extLst>
          </p:cNvPr>
          <p:cNvPicPr>
            <a:picLocks noChangeAspect="1"/>
          </p:cNvPicPr>
          <p:nvPr/>
        </p:nvPicPr>
        <p:blipFill>
          <a:blip r:embed="rId2"/>
          <a:srcRect l="26683" b="12405"/>
          <a:stretch/>
        </p:blipFill>
        <p:spPr>
          <a:xfrm>
            <a:off x="485312" y="3618699"/>
            <a:ext cx="5331046" cy="2250847"/>
          </a:xfrm>
          <a:prstGeom prst="rect">
            <a:avLst/>
          </a:prstGeom>
        </p:spPr>
      </p:pic>
    </p:spTree>
    <p:extLst>
      <p:ext uri="{BB962C8B-B14F-4D97-AF65-F5344CB8AC3E}">
        <p14:creationId xmlns:p14="http://schemas.microsoft.com/office/powerpoint/2010/main" val="3594347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D4A6D-A11D-B0FF-0E8D-76A5A4362AAC}"/>
              </a:ext>
            </a:extLst>
          </p:cNvPr>
          <p:cNvSpPr>
            <a:spLocks noGrp="1"/>
          </p:cNvSpPr>
          <p:nvPr>
            <p:ph type="title"/>
          </p:nvPr>
        </p:nvSpPr>
        <p:spPr/>
        <p:txBody>
          <a:bodyPr/>
          <a:lstStyle/>
          <a:p>
            <a:r>
              <a:rPr lang="en-US" altLang="zh-TW" dirty="0"/>
              <a:t> MODEL FORMULATION </a:t>
            </a:r>
            <a:endParaRPr lang="zh-TW" altLang="en-US" dirty="0"/>
          </a:p>
        </p:txBody>
      </p:sp>
      <p:pic>
        <p:nvPicPr>
          <p:cNvPr id="10" name="內容版面配置區 9" descr="一張含有 文字, 螢幕擷取畫面, 字型, 數字 的圖片&#10;&#10;自動產生的描述">
            <a:extLst>
              <a:ext uri="{FF2B5EF4-FFF2-40B4-BE49-F238E27FC236}">
                <a16:creationId xmlns:a16="http://schemas.microsoft.com/office/drawing/2014/main" id="{A5C00509-5CCF-6C70-A134-E7CF8723BB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170" y="1619071"/>
            <a:ext cx="5483833" cy="4465206"/>
          </a:xfrm>
        </p:spPr>
      </p:pic>
      <p:sp>
        <p:nvSpPr>
          <p:cNvPr id="4" name="投影片編號版面配置區 3">
            <a:extLst>
              <a:ext uri="{FF2B5EF4-FFF2-40B4-BE49-F238E27FC236}">
                <a16:creationId xmlns:a16="http://schemas.microsoft.com/office/drawing/2014/main" id="{2BAFD828-39DC-78C5-9236-AD1A4CB8DC36}"/>
              </a:ext>
            </a:extLst>
          </p:cNvPr>
          <p:cNvSpPr>
            <a:spLocks noGrp="1"/>
          </p:cNvSpPr>
          <p:nvPr>
            <p:ph type="sldNum" sz="quarter" idx="12"/>
          </p:nvPr>
        </p:nvSpPr>
        <p:spPr/>
        <p:txBody>
          <a:bodyPr/>
          <a:lstStyle/>
          <a:p>
            <a:fld id="{B790246A-83E7-473D-A2DA-EC1719E0CEB5}" type="slidenum">
              <a:rPr lang="zh-TW" altLang="en-US" smtClean="0"/>
              <a:pPr/>
              <a:t>21</a:t>
            </a:fld>
            <a:endParaRPr lang="zh-TW" altLang="en-US"/>
          </a:p>
        </p:txBody>
      </p:sp>
      <p:sp>
        <p:nvSpPr>
          <p:cNvPr id="5" name="日期版面配置區 4">
            <a:extLst>
              <a:ext uri="{FF2B5EF4-FFF2-40B4-BE49-F238E27FC236}">
                <a16:creationId xmlns:a16="http://schemas.microsoft.com/office/drawing/2014/main" id="{83C7BDE3-0553-FA77-0A64-30C0B7119C4A}"/>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2" name="內容版面配置區 11" descr="一張含有 文字, 螢幕擷取畫面, 字型, 數字 的圖片&#10;&#10;自動產生的描述">
            <a:extLst>
              <a:ext uri="{FF2B5EF4-FFF2-40B4-BE49-F238E27FC236}">
                <a16:creationId xmlns:a16="http://schemas.microsoft.com/office/drawing/2014/main" id="{8A351088-1897-885E-51D5-66BD0A9C6CFD}"/>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6095999" y="1619070"/>
            <a:ext cx="5676211" cy="3339791"/>
          </a:xfrm>
        </p:spPr>
      </p:pic>
    </p:spTree>
    <p:extLst>
      <p:ext uri="{BB962C8B-B14F-4D97-AF65-F5344CB8AC3E}">
        <p14:creationId xmlns:p14="http://schemas.microsoft.com/office/powerpoint/2010/main" val="2633660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4097891-C0A6-AB43-09AA-653575753E68}"/>
              </a:ext>
            </a:extLst>
          </p:cNvPr>
          <p:cNvSpPr>
            <a:spLocks noGrp="1"/>
          </p:cNvSpPr>
          <p:nvPr>
            <p:ph type="title"/>
          </p:nvPr>
        </p:nvSpPr>
        <p:spPr/>
        <p:txBody>
          <a:bodyPr/>
          <a:lstStyle/>
          <a:p>
            <a:endParaRPr lang="zh-TW" altLang="en-US"/>
          </a:p>
        </p:txBody>
      </p:sp>
      <p:pic>
        <p:nvPicPr>
          <p:cNvPr id="8" name="內容版面配置區 7" descr="一張含有 圓形, 白色, 設計 的圖片&#10;&#10;自動產生的描述">
            <a:extLst>
              <a:ext uri="{FF2B5EF4-FFF2-40B4-BE49-F238E27FC236}">
                <a16:creationId xmlns:a16="http://schemas.microsoft.com/office/drawing/2014/main" id="{A99DDDDB-E72D-F7A6-3A45-4C7E39068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399" y="1782849"/>
            <a:ext cx="4267202" cy="4300366"/>
          </a:xfrm>
        </p:spPr>
      </p:pic>
      <p:sp>
        <p:nvSpPr>
          <p:cNvPr id="4" name="投影片編號版面配置區 3">
            <a:extLst>
              <a:ext uri="{FF2B5EF4-FFF2-40B4-BE49-F238E27FC236}">
                <a16:creationId xmlns:a16="http://schemas.microsoft.com/office/drawing/2014/main" id="{76181672-9516-AF53-A1DF-0EFB3ADAC08F}"/>
              </a:ext>
            </a:extLst>
          </p:cNvPr>
          <p:cNvSpPr>
            <a:spLocks noGrp="1"/>
          </p:cNvSpPr>
          <p:nvPr>
            <p:ph type="sldNum" sz="quarter" idx="12"/>
          </p:nvPr>
        </p:nvSpPr>
        <p:spPr/>
        <p:txBody>
          <a:bodyPr/>
          <a:lstStyle/>
          <a:p>
            <a:fld id="{B790246A-83E7-473D-A2DA-EC1719E0CEB5}" type="slidenum">
              <a:rPr lang="zh-TW" altLang="en-US" smtClean="0"/>
              <a:pPr/>
              <a:t>22</a:t>
            </a:fld>
            <a:endParaRPr lang="zh-TW" altLang="en-US"/>
          </a:p>
        </p:txBody>
      </p:sp>
      <p:sp>
        <p:nvSpPr>
          <p:cNvPr id="5" name="日期版面配置區 4">
            <a:extLst>
              <a:ext uri="{FF2B5EF4-FFF2-40B4-BE49-F238E27FC236}">
                <a16:creationId xmlns:a16="http://schemas.microsoft.com/office/drawing/2014/main" id="{49E3D1A4-3468-F868-CD4B-2F24FCF4A359}"/>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6" name="內容版面配置區 5">
            <a:extLst>
              <a:ext uri="{FF2B5EF4-FFF2-40B4-BE49-F238E27FC236}">
                <a16:creationId xmlns:a16="http://schemas.microsoft.com/office/drawing/2014/main" id="{128B9EC6-B673-9074-F288-1FFD9BACC022}"/>
              </a:ext>
            </a:extLst>
          </p:cNvPr>
          <p:cNvSpPr>
            <a:spLocks noGrp="1"/>
          </p:cNvSpPr>
          <p:nvPr>
            <p:ph sz="quarter" idx="13"/>
          </p:nvPr>
        </p:nvSpPr>
        <p:spPr/>
        <p:txBody>
          <a:bodyPr/>
          <a:lstStyle/>
          <a:p>
            <a:endParaRPr lang="zh-TW" altLang="en-US"/>
          </a:p>
        </p:txBody>
      </p:sp>
    </p:spTree>
    <p:extLst>
      <p:ext uri="{BB962C8B-B14F-4D97-AF65-F5344CB8AC3E}">
        <p14:creationId xmlns:p14="http://schemas.microsoft.com/office/powerpoint/2010/main" val="724331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標題 13">
            <a:extLst>
              <a:ext uri="{FF2B5EF4-FFF2-40B4-BE49-F238E27FC236}">
                <a16:creationId xmlns:a16="http://schemas.microsoft.com/office/drawing/2014/main" id="{B8E527F6-C8F1-C7CB-0471-5F841C08319B}"/>
              </a:ext>
            </a:extLst>
          </p:cNvPr>
          <p:cNvSpPr>
            <a:spLocks noGrp="1"/>
          </p:cNvSpPr>
          <p:nvPr>
            <p:ph type="title"/>
          </p:nvPr>
        </p:nvSpPr>
        <p:spPr/>
        <p:txBody>
          <a:bodyPr/>
          <a:lstStyle/>
          <a:p>
            <a:r>
              <a:rPr lang="en-US" altLang="zh-TW" dirty="0"/>
              <a:t> MODEL FORMULATION </a:t>
            </a:r>
            <a:endParaRPr lang="zh-TW" altLang="en-US" dirty="0"/>
          </a:p>
        </p:txBody>
      </p:sp>
      <p:pic>
        <p:nvPicPr>
          <p:cNvPr id="11" name="內容版面配置區 10" descr="一張含有 文字, 螢幕擷取畫面, 字型, 數字 的圖片&#10;&#10;自動產生的描述">
            <a:extLst>
              <a:ext uri="{FF2B5EF4-FFF2-40B4-BE49-F238E27FC236}">
                <a16:creationId xmlns:a16="http://schemas.microsoft.com/office/drawing/2014/main" id="{A323A571-F48E-78A1-3FE1-AF38E9C6CE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12" y="1619071"/>
            <a:ext cx="6053926" cy="4540444"/>
          </a:xfrm>
        </p:spPr>
      </p:pic>
      <p:sp>
        <p:nvSpPr>
          <p:cNvPr id="4" name="投影片編號版面配置區 3">
            <a:extLst>
              <a:ext uri="{FF2B5EF4-FFF2-40B4-BE49-F238E27FC236}">
                <a16:creationId xmlns:a16="http://schemas.microsoft.com/office/drawing/2014/main" id="{2EA4CB3D-3C4A-A83A-77D9-CF0F20FBB407}"/>
              </a:ext>
            </a:extLst>
          </p:cNvPr>
          <p:cNvSpPr>
            <a:spLocks noGrp="1"/>
          </p:cNvSpPr>
          <p:nvPr>
            <p:ph type="sldNum" sz="quarter" idx="12"/>
          </p:nvPr>
        </p:nvSpPr>
        <p:spPr/>
        <p:txBody>
          <a:bodyPr/>
          <a:lstStyle/>
          <a:p>
            <a:fld id="{B790246A-83E7-473D-A2DA-EC1719E0CEB5}" type="slidenum">
              <a:rPr lang="zh-TW" altLang="en-US" smtClean="0"/>
              <a:pPr/>
              <a:t>23</a:t>
            </a:fld>
            <a:endParaRPr lang="zh-TW" altLang="en-US"/>
          </a:p>
        </p:txBody>
      </p:sp>
      <p:sp>
        <p:nvSpPr>
          <p:cNvPr id="5" name="日期版面配置區 4">
            <a:extLst>
              <a:ext uri="{FF2B5EF4-FFF2-40B4-BE49-F238E27FC236}">
                <a16:creationId xmlns:a16="http://schemas.microsoft.com/office/drawing/2014/main" id="{D78EE23F-3F56-3E9E-5CC5-FDAF4D79B96C}"/>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15" name="內容版面配置區 14">
            <a:extLst>
              <a:ext uri="{FF2B5EF4-FFF2-40B4-BE49-F238E27FC236}">
                <a16:creationId xmlns:a16="http://schemas.microsoft.com/office/drawing/2014/main" id="{E041E2E8-D774-2216-0EEF-45514FA0B5B9}"/>
              </a:ext>
            </a:extLst>
          </p:cNvPr>
          <p:cNvSpPr>
            <a:spLocks noGrp="1"/>
          </p:cNvSpPr>
          <p:nvPr>
            <p:ph sz="quarter" idx="13"/>
          </p:nvPr>
        </p:nvSpPr>
        <p:spPr/>
        <p:txBody>
          <a:bodyPr/>
          <a:lstStyle/>
          <a:p>
            <a:endParaRPr lang="zh-TW" altLang="en-US"/>
          </a:p>
        </p:txBody>
      </p:sp>
      <p:pic>
        <p:nvPicPr>
          <p:cNvPr id="13" name="圖片 12" descr="一張含有 文字, 字型, 螢幕擷取畫面, 文件 的圖片&#10;&#10;自動產生的描述">
            <a:extLst>
              <a:ext uri="{FF2B5EF4-FFF2-40B4-BE49-F238E27FC236}">
                <a16:creationId xmlns:a16="http://schemas.microsoft.com/office/drawing/2014/main" id="{8C4EC296-7DBE-0217-7053-BB6C2A153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469" y="1409334"/>
            <a:ext cx="5221189" cy="5467350"/>
          </a:xfrm>
          <a:prstGeom prst="rect">
            <a:avLst/>
          </a:prstGeom>
        </p:spPr>
      </p:pic>
    </p:spTree>
    <p:extLst>
      <p:ext uri="{BB962C8B-B14F-4D97-AF65-F5344CB8AC3E}">
        <p14:creationId xmlns:p14="http://schemas.microsoft.com/office/powerpoint/2010/main" val="402671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a:extLst>
              <a:ext uri="{FF2B5EF4-FFF2-40B4-BE49-F238E27FC236}">
                <a16:creationId xmlns:a16="http://schemas.microsoft.com/office/drawing/2014/main" id="{D2339C09-CFBF-9BE7-6B35-BA0B54750E36}"/>
              </a:ext>
            </a:extLst>
          </p:cNvPr>
          <p:cNvSpPr>
            <a:spLocks noGrp="1"/>
          </p:cNvSpPr>
          <p:nvPr>
            <p:ph type="title"/>
          </p:nvPr>
        </p:nvSpPr>
        <p:spPr/>
        <p:txBody>
          <a:bodyPr/>
          <a:lstStyle/>
          <a:p>
            <a:endParaRPr lang="zh-TW" altLang="en-US"/>
          </a:p>
        </p:txBody>
      </p:sp>
      <p:pic>
        <p:nvPicPr>
          <p:cNvPr id="7" name="內容版面配置區 6" descr="一張含有 文字, 字型, 筆跡, 螢幕擷取畫面 的圖片&#10;&#10;自動產生的描述">
            <a:extLst>
              <a:ext uri="{FF2B5EF4-FFF2-40B4-BE49-F238E27FC236}">
                <a16:creationId xmlns:a16="http://schemas.microsoft.com/office/drawing/2014/main" id="{2486DA61-923F-0DDC-1704-D5D8466A79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5509" y="1619071"/>
            <a:ext cx="4604368" cy="4474500"/>
          </a:xfrm>
        </p:spPr>
      </p:pic>
      <p:sp>
        <p:nvSpPr>
          <p:cNvPr id="4" name="投影片編號版面配置區 3">
            <a:extLst>
              <a:ext uri="{FF2B5EF4-FFF2-40B4-BE49-F238E27FC236}">
                <a16:creationId xmlns:a16="http://schemas.microsoft.com/office/drawing/2014/main" id="{B47A7126-2FED-0F48-FA37-7EBC3A0FCBAE}"/>
              </a:ext>
            </a:extLst>
          </p:cNvPr>
          <p:cNvSpPr>
            <a:spLocks noGrp="1"/>
          </p:cNvSpPr>
          <p:nvPr>
            <p:ph type="sldNum" sz="quarter" idx="12"/>
          </p:nvPr>
        </p:nvSpPr>
        <p:spPr/>
        <p:txBody>
          <a:bodyPr/>
          <a:lstStyle/>
          <a:p>
            <a:fld id="{B790246A-83E7-473D-A2DA-EC1719E0CEB5}" type="slidenum">
              <a:rPr lang="zh-TW" altLang="en-US" smtClean="0"/>
              <a:pPr/>
              <a:t>24</a:t>
            </a:fld>
            <a:endParaRPr lang="zh-TW" altLang="en-US"/>
          </a:p>
        </p:txBody>
      </p:sp>
      <p:sp>
        <p:nvSpPr>
          <p:cNvPr id="5" name="日期版面配置區 4">
            <a:extLst>
              <a:ext uri="{FF2B5EF4-FFF2-40B4-BE49-F238E27FC236}">
                <a16:creationId xmlns:a16="http://schemas.microsoft.com/office/drawing/2014/main" id="{D04075C5-AE8D-9D01-4080-D25EA0F236D2}"/>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11" name="內容版面配置區 10">
            <a:extLst>
              <a:ext uri="{FF2B5EF4-FFF2-40B4-BE49-F238E27FC236}">
                <a16:creationId xmlns:a16="http://schemas.microsoft.com/office/drawing/2014/main" id="{672249D9-6665-22B9-5831-002E150064A6}"/>
              </a:ext>
            </a:extLst>
          </p:cNvPr>
          <p:cNvSpPr>
            <a:spLocks noGrp="1"/>
          </p:cNvSpPr>
          <p:nvPr>
            <p:ph sz="quarter" idx="13"/>
          </p:nvPr>
        </p:nvSpPr>
        <p:spPr/>
        <p:txBody>
          <a:bodyPr/>
          <a:lstStyle/>
          <a:p>
            <a:endParaRPr lang="zh-TW" altLang="en-US"/>
          </a:p>
        </p:txBody>
      </p:sp>
      <p:pic>
        <p:nvPicPr>
          <p:cNvPr id="9" name="圖片 8" descr="一張含有 文字, 字型, 螢幕擷取畫面, 白色 的圖片&#10;&#10;自動產生的描述">
            <a:extLst>
              <a:ext uri="{FF2B5EF4-FFF2-40B4-BE49-F238E27FC236}">
                <a16:creationId xmlns:a16="http://schemas.microsoft.com/office/drawing/2014/main" id="{DC0F01AB-09EF-E0E3-E834-029E95ED0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877" y="1637755"/>
            <a:ext cx="6929694" cy="3779833"/>
          </a:xfrm>
          <a:prstGeom prst="rect">
            <a:avLst/>
          </a:prstGeom>
        </p:spPr>
      </p:pic>
    </p:spTree>
    <p:extLst>
      <p:ext uri="{BB962C8B-B14F-4D97-AF65-F5344CB8AC3E}">
        <p14:creationId xmlns:p14="http://schemas.microsoft.com/office/powerpoint/2010/main" val="3299658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339FF3-1E50-8650-2C14-AC92BB2A076C}"/>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CBDACAE1-7A50-4A8A-CF8F-6AD134D08587}"/>
              </a:ext>
            </a:extLst>
          </p:cNvPr>
          <p:cNvSpPr>
            <a:spLocks noGrp="1"/>
          </p:cNvSpPr>
          <p:nvPr>
            <p:ph type="sldNum" sz="quarter" idx="12"/>
          </p:nvPr>
        </p:nvSpPr>
        <p:spPr/>
        <p:txBody>
          <a:bodyPr/>
          <a:lstStyle/>
          <a:p>
            <a:fld id="{B790246A-83E7-473D-A2DA-EC1719E0CEB5}" type="slidenum">
              <a:rPr lang="zh-TW" altLang="en-US" smtClean="0"/>
              <a:pPr/>
              <a:t>25</a:t>
            </a:fld>
            <a:endParaRPr lang="zh-TW" altLang="en-US"/>
          </a:p>
        </p:txBody>
      </p:sp>
      <p:sp>
        <p:nvSpPr>
          <p:cNvPr id="5" name="日期版面配置區 4">
            <a:extLst>
              <a:ext uri="{FF2B5EF4-FFF2-40B4-BE49-F238E27FC236}">
                <a16:creationId xmlns:a16="http://schemas.microsoft.com/office/drawing/2014/main" id="{74A049EB-A56F-0E65-F384-4A7D878EC462}"/>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8" name="內容版面配置區 7" descr="一張含有 文字, 字型, 螢幕擷取畫面, 數字 的圖片&#10;&#10;自動產生的描述">
            <a:extLst>
              <a:ext uri="{FF2B5EF4-FFF2-40B4-BE49-F238E27FC236}">
                <a16:creationId xmlns:a16="http://schemas.microsoft.com/office/drawing/2014/main" id="{33B4F027-4B5D-621D-CA69-53FE50F7A44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44415" y="1736725"/>
            <a:ext cx="4821146" cy="3802429"/>
          </a:xfrm>
        </p:spPr>
      </p:pic>
      <p:pic>
        <p:nvPicPr>
          <p:cNvPr id="10" name="圖片 9" descr="一張含有 文字, 螢幕擷取畫面, 字型, 數字 的圖片&#10;&#10;自動產生的描述">
            <a:extLst>
              <a:ext uri="{FF2B5EF4-FFF2-40B4-BE49-F238E27FC236}">
                <a16:creationId xmlns:a16="http://schemas.microsoft.com/office/drawing/2014/main" id="{3F5E81C7-6F85-5DAF-AADB-BB3ED78B3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320" y="2180492"/>
            <a:ext cx="6444325" cy="3180315"/>
          </a:xfrm>
          <a:prstGeom prst="rect">
            <a:avLst/>
          </a:prstGeom>
        </p:spPr>
      </p:pic>
    </p:spTree>
    <p:extLst>
      <p:ext uri="{BB962C8B-B14F-4D97-AF65-F5344CB8AC3E}">
        <p14:creationId xmlns:p14="http://schemas.microsoft.com/office/powerpoint/2010/main" val="2324483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3BF05876-3770-21F1-F650-444404D182E9}"/>
              </a:ext>
            </a:extLst>
          </p:cNvPr>
          <p:cNvSpPr>
            <a:spLocks noGrp="1"/>
          </p:cNvSpPr>
          <p:nvPr>
            <p:ph type="title"/>
          </p:nvPr>
        </p:nvSpPr>
        <p:spPr/>
        <p:txBody>
          <a:bodyPr/>
          <a:lstStyle/>
          <a:p>
            <a:r>
              <a:rPr lang="en-US" altLang="zh-TW" dirty="0"/>
              <a:t>RESULTS</a:t>
            </a:r>
            <a:endParaRPr lang="zh-TW" altLang="en-US" dirty="0"/>
          </a:p>
        </p:txBody>
      </p:sp>
      <p:sp>
        <p:nvSpPr>
          <p:cNvPr id="4" name="投影片編號版面配置區 3">
            <a:extLst>
              <a:ext uri="{FF2B5EF4-FFF2-40B4-BE49-F238E27FC236}">
                <a16:creationId xmlns:a16="http://schemas.microsoft.com/office/drawing/2014/main" id="{23F71C60-7002-68F2-C0B9-3680570C4090}"/>
              </a:ext>
            </a:extLst>
          </p:cNvPr>
          <p:cNvSpPr>
            <a:spLocks noGrp="1"/>
          </p:cNvSpPr>
          <p:nvPr>
            <p:ph type="sldNum" sz="quarter" idx="12"/>
          </p:nvPr>
        </p:nvSpPr>
        <p:spPr/>
        <p:txBody>
          <a:bodyPr/>
          <a:lstStyle/>
          <a:p>
            <a:fld id="{B790246A-83E7-473D-A2DA-EC1719E0CEB5}" type="slidenum">
              <a:rPr lang="zh-TW" altLang="en-US" smtClean="0"/>
              <a:pPr/>
              <a:t>26</a:t>
            </a:fld>
            <a:endParaRPr lang="zh-TW" altLang="en-US"/>
          </a:p>
        </p:txBody>
      </p:sp>
      <p:sp>
        <p:nvSpPr>
          <p:cNvPr id="5" name="日期版面配置區 4">
            <a:extLst>
              <a:ext uri="{FF2B5EF4-FFF2-40B4-BE49-F238E27FC236}">
                <a16:creationId xmlns:a16="http://schemas.microsoft.com/office/drawing/2014/main" id="{CF120AF2-4D42-79D7-1AF4-513074A9B81D}"/>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3" name="內容版面配置區 12" descr="一張含有 文字, 螢幕擷取畫面, 字型, 數字 的圖片&#10;&#10;自動產生的描述">
            <a:extLst>
              <a:ext uri="{FF2B5EF4-FFF2-40B4-BE49-F238E27FC236}">
                <a16:creationId xmlns:a16="http://schemas.microsoft.com/office/drawing/2014/main" id="{F6CFBFA3-8DA3-6E65-9FE6-DC31D14C076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74452" y="1596048"/>
            <a:ext cx="5599539" cy="3855183"/>
          </a:xfrm>
        </p:spPr>
      </p:pic>
      <p:sp>
        <p:nvSpPr>
          <p:cNvPr id="11" name="文字方塊 10">
            <a:extLst>
              <a:ext uri="{FF2B5EF4-FFF2-40B4-BE49-F238E27FC236}">
                <a16:creationId xmlns:a16="http://schemas.microsoft.com/office/drawing/2014/main" id="{F253E81C-C846-30FD-614E-25679A51AD86}"/>
              </a:ext>
            </a:extLst>
          </p:cNvPr>
          <p:cNvSpPr txBox="1"/>
          <p:nvPr/>
        </p:nvSpPr>
        <p:spPr>
          <a:xfrm>
            <a:off x="838200" y="5663570"/>
            <a:ext cx="10515600" cy="523220"/>
          </a:xfrm>
          <a:prstGeom prst="rect">
            <a:avLst/>
          </a:prstGeom>
          <a:noFill/>
        </p:spPr>
        <p:txBody>
          <a:bodyPr wrap="square">
            <a:spAutoFit/>
          </a:bodyPr>
          <a:lstStyle/>
          <a:p>
            <a:r>
              <a:rPr lang="en-US" altLang="zh-TW" sz="1400" dirty="0"/>
              <a:t>minimally invasive surgery </a:t>
            </a:r>
            <a:r>
              <a:rPr lang="zh-TW" altLang="en-US" sz="1400" dirty="0"/>
              <a:t>微創手術</a:t>
            </a:r>
            <a:endParaRPr lang="en-US" altLang="zh-TW" sz="1400" dirty="0"/>
          </a:p>
          <a:p>
            <a:r>
              <a:rPr lang="en-US" altLang="zh-TW" sz="1400" dirty="0"/>
              <a:t>Zener model:</a:t>
            </a:r>
            <a:r>
              <a:rPr lang="zh-TW" altLang="en-US" sz="1400" dirty="0"/>
              <a:t> 以彈簧和阻尼的線性組合分別表示彈性和黏性分量來模擬黏彈性材料行為</a:t>
            </a:r>
          </a:p>
        </p:txBody>
      </p:sp>
      <p:pic>
        <p:nvPicPr>
          <p:cNvPr id="15" name="圖片 14" descr="一張含有 文字, 字型, 螢幕擷取畫面, 白色 的圖片&#10;&#10;自動產生的描述">
            <a:extLst>
              <a:ext uri="{FF2B5EF4-FFF2-40B4-BE49-F238E27FC236}">
                <a16:creationId xmlns:a16="http://schemas.microsoft.com/office/drawing/2014/main" id="{03149862-C699-F81B-57BB-E5101C89B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134" y="1596048"/>
            <a:ext cx="5004771" cy="2045096"/>
          </a:xfrm>
          <a:prstGeom prst="rect">
            <a:avLst/>
          </a:prstGeom>
        </p:spPr>
      </p:pic>
      <p:pic>
        <p:nvPicPr>
          <p:cNvPr id="16" name="內容版面配置區 7" descr="一張含有 圓形, 白色, 設計 的圖片&#10;&#10;自動產生的描述">
            <a:extLst>
              <a:ext uri="{FF2B5EF4-FFF2-40B4-BE49-F238E27FC236}">
                <a16:creationId xmlns:a16="http://schemas.microsoft.com/office/drawing/2014/main" id="{F45ED871-24E8-478D-3DBE-29330EACBEA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141263" y="3701967"/>
            <a:ext cx="2212537" cy="2229732"/>
          </a:xfrm>
        </p:spPr>
      </p:pic>
    </p:spTree>
    <p:extLst>
      <p:ext uri="{BB962C8B-B14F-4D97-AF65-F5344CB8AC3E}">
        <p14:creationId xmlns:p14="http://schemas.microsoft.com/office/powerpoint/2010/main" val="38418928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981C3-1AFF-4C49-1DC6-34D34AD3B6A9}"/>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E7C2D400-5AEE-C92F-BCC9-FDC47DF90CF6}"/>
              </a:ext>
            </a:extLst>
          </p:cNvPr>
          <p:cNvSpPr>
            <a:spLocks noGrp="1"/>
          </p:cNvSpPr>
          <p:nvPr>
            <p:ph type="title"/>
          </p:nvPr>
        </p:nvSpPr>
        <p:spPr/>
        <p:txBody>
          <a:bodyPr/>
          <a:lstStyle/>
          <a:p>
            <a:r>
              <a:rPr lang="en-US" altLang="zh-TW" dirty="0"/>
              <a:t>RESULTS</a:t>
            </a:r>
            <a:endParaRPr lang="zh-TW" altLang="en-US" dirty="0"/>
          </a:p>
        </p:txBody>
      </p:sp>
      <p:pic>
        <p:nvPicPr>
          <p:cNvPr id="3" name="內容版面配置區 2" descr="一張含有 文字, 螢幕擷取畫面, 字型, 數字 的圖片&#10;&#10;自動產生的描述">
            <a:extLst>
              <a:ext uri="{FF2B5EF4-FFF2-40B4-BE49-F238E27FC236}">
                <a16:creationId xmlns:a16="http://schemas.microsoft.com/office/drawing/2014/main" id="{78DBC55B-D1C4-35A7-32F3-377079F586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217" y="1995275"/>
            <a:ext cx="6126304" cy="3774954"/>
          </a:xfrm>
        </p:spPr>
      </p:pic>
      <p:sp>
        <p:nvSpPr>
          <p:cNvPr id="4" name="投影片編號版面配置區 3">
            <a:extLst>
              <a:ext uri="{FF2B5EF4-FFF2-40B4-BE49-F238E27FC236}">
                <a16:creationId xmlns:a16="http://schemas.microsoft.com/office/drawing/2014/main" id="{6C9F5B43-7040-131B-49C5-CB190BDAB1BA}"/>
              </a:ext>
            </a:extLst>
          </p:cNvPr>
          <p:cNvSpPr>
            <a:spLocks noGrp="1"/>
          </p:cNvSpPr>
          <p:nvPr>
            <p:ph type="sldNum" sz="quarter" idx="12"/>
          </p:nvPr>
        </p:nvSpPr>
        <p:spPr/>
        <p:txBody>
          <a:bodyPr/>
          <a:lstStyle/>
          <a:p>
            <a:fld id="{B790246A-83E7-473D-A2DA-EC1719E0CEB5}" type="slidenum">
              <a:rPr lang="zh-TW" altLang="en-US" smtClean="0"/>
              <a:pPr/>
              <a:t>27</a:t>
            </a:fld>
            <a:endParaRPr lang="zh-TW" altLang="en-US"/>
          </a:p>
        </p:txBody>
      </p:sp>
      <p:sp>
        <p:nvSpPr>
          <p:cNvPr id="5" name="日期版面配置區 4">
            <a:extLst>
              <a:ext uri="{FF2B5EF4-FFF2-40B4-BE49-F238E27FC236}">
                <a16:creationId xmlns:a16="http://schemas.microsoft.com/office/drawing/2014/main" id="{6B5DAA71-54F6-2519-153D-296FB8D565D9}"/>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9" name="內容版面配置區 8">
            <a:extLst>
              <a:ext uri="{FF2B5EF4-FFF2-40B4-BE49-F238E27FC236}">
                <a16:creationId xmlns:a16="http://schemas.microsoft.com/office/drawing/2014/main" id="{78983848-C5D6-7BF9-0EBE-3567DCD3ECCC}"/>
              </a:ext>
            </a:extLst>
          </p:cNvPr>
          <p:cNvSpPr>
            <a:spLocks noGrp="1"/>
          </p:cNvSpPr>
          <p:nvPr>
            <p:ph sz="quarter" idx="13"/>
          </p:nvPr>
        </p:nvSpPr>
        <p:spPr/>
        <p:txBody>
          <a:bodyPr/>
          <a:lstStyle/>
          <a:p>
            <a:endParaRPr lang="zh-TW" altLang="en-US" dirty="0"/>
          </a:p>
        </p:txBody>
      </p:sp>
    </p:spTree>
    <p:extLst>
      <p:ext uri="{BB962C8B-B14F-4D97-AF65-F5344CB8AC3E}">
        <p14:creationId xmlns:p14="http://schemas.microsoft.com/office/powerpoint/2010/main" val="115896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E9CFC-F1E2-37FC-BDB5-AF1CF5BC5B5A}"/>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618C6F4A-330A-6E87-7D37-E571C0192D51}"/>
              </a:ext>
            </a:extLst>
          </p:cNvPr>
          <p:cNvSpPr>
            <a:spLocks noGrp="1"/>
          </p:cNvSpPr>
          <p:nvPr>
            <p:ph type="title"/>
          </p:nvPr>
        </p:nvSpPr>
        <p:spPr/>
        <p:txBody>
          <a:bodyPr/>
          <a:lstStyle/>
          <a:p>
            <a:r>
              <a:rPr lang="en-US" altLang="zh-TW" dirty="0"/>
              <a:t>RESULTS</a:t>
            </a:r>
            <a:endParaRPr lang="zh-TW" altLang="en-US" dirty="0"/>
          </a:p>
        </p:txBody>
      </p:sp>
      <p:pic>
        <p:nvPicPr>
          <p:cNvPr id="3" name="內容版面配置區 2" descr="一張含有 文字, 螢幕擷取畫面, 字型 的圖片&#10;&#10;自動產生的描述">
            <a:extLst>
              <a:ext uri="{FF2B5EF4-FFF2-40B4-BE49-F238E27FC236}">
                <a16:creationId xmlns:a16="http://schemas.microsoft.com/office/drawing/2014/main" id="{54C35325-A271-9420-D1CA-D369C28CEE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104" y="1504860"/>
            <a:ext cx="4583849" cy="2195422"/>
          </a:xfrm>
        </p:spPr>
      </p:pic>
      <p:sp>
        <p:nvSpPr>
          <p:cNvPr id="4" name="投影片編號版面配置區 3">
            <a:extLst>
              <a:ext uri="{FF2B5EF4-FFF2-40B4-BE49-F238E27FC236}">
                <a16:creationId xmlns:a16="http://schemas.microsoft.com/office/drawing/2014/main" id="{28038B9E-A056-ADF9-1433-E3A41ABD0FDF}"/>
              </a:ext>
            </a:extLst>
          </p:cNvPr>
          <p:cNvSpPr>
            <a:spLocks noGrp="1"/>
          </p:cNvSpPr>
          <p:nvPr>
            <p:ph type="sldNum" sz="quarter" idx="12"/>
          </p:nvPr>
        </p:nvSpPr>
        <p:spPr/>
        <p:txBody>
          <a:bodyPr/>
          <a:lstStyle/>
          <a:p>
            <a:fld id="{B790246A-83E7-473D-A2DA-EC1719E0CEB5}" type="slidenum">
              <a:rPr lang="zh-TW" altLang="en-US" smtClean="0"/>
              <a:pPr/>
              <a:t>28</a:t>
            </a:fld>
            <a:endParaRPr lang="zh-TW" altLang="en-US"/>
          </a:p>
        </p:txBody>
      </p:sp>
      <p:sp>
        <p:nvSpPr>
          <p:cNvPr id="5" name="日期版面配置區 4">
            <a:extLst>
              <a:ext uri="{FF2B5EF4-FFF2-40B4-BE49-F238E27FC236}">
                <a16:creationId xmlns:a16="http://schemas.microsoft.com/office/drawing/2014/main" id="{782D8B21-2E08-0ECE-BA71-C7FEF0A13D8C}"/>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0" name="內容版面配置區 9" descr="一張含有 文字, 字型, 螢幕擷取畫面, 數字 的圖片&#10;&#10;自動產生的描述">
            <a:extLst>
              <a:ext uri="{FF2B5EF4-FFF2-40B4-BE49-F238E27FC236}">
                <a16:creationId xmlns:a16="http://schemas.microsoft.com/office/drawing/2014/main" id="{CA71AC48-96DE-06CB-D844-0F8CC905360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98104" y="3700282"/>
            <a:ext cx="4583849" cy="2591916"/>
          </a:xfrm>
        </p:spPr>
      </p:pic>
      <p:pic>
        <p:nvPicPr>
          <p:cNvPr id="12" name="圖片 11" descr="一張含有 文字, 螢幕擷取畫面, 行, 繪圖 的圖片&#10;&#10;自動產生的描述">
            <a:extLst>
              <a:ext uri="{FF2B5EF4-FFF2-40B4-BE49-F238E27FC236}">
                <a16:creationId xmlns:a16="http://schemas.microsoft.com/office/drawing/2014/main" id="{C0CECA5D-6A1E-E6CA-0BDE-8D3CACF26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059" y="1500349"/>
            <a:ext cx="5556739" cy="4820653"/>
          </a:xfrm>
          <a:prstGeom prst="rect">
            <a:avLst/>
          </a:prstGeom>
        </p:spPr>
      </p:pic>
    </p:spTree>
    <p:extLst>
      <p:ext uri="{BB962C8B-B14F-4D97-AF65-F5344CB8AC3E}">
        <p14:creationId xmlns:p14="http://schemas.microsoft.com/office/powerpoint/2010/main" val="1372641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CAAA6-7C16-5AB1-D6E7-336FF3C12AEF}"/>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0F37F993-89B8-D039-3819-18BF367558A8}"/>
              </a:ext>
            </a:extLst>
          </p:cNvPr>
          <p:cNvSpPr>
            <a:spLocks noGrp="1"/>
          </p:cNvSpPr>
          <p:nvPr>
            <p:ph type="title"/>
          </p:nvPr>
        </p:nvSpPr>
        <p:spPr/>
        <p:txBody>
          <a:bodyPr/>
          <a:lstStyle/>
          <a:p>
            <a:r>
              <a:rPr lang="en-US" altLang="zh-TW" dirty="0"/>
              <a:t>RESULTS</a:t>
            </a:r>
            <a:endParaRPr lang="zh-TW" altLang="en-US" dirty="0"/>
          </a:p>
        </p:txBody>
      </p:sp>
      <p:sp>
        <p:nvSpPr>
          <p:cNvPr id="4" name="投影片編號版面配置區 3">
            <a:extLst>
              <a:ext uri="{FF2B5EF4-FFF2-40B4-BE49-F238E27FC236}">
                <a16:creationId xmlns:a16="http://schemas.microsoft.com/office/drawing/2014/main" id="{D339535A-1ED0-49FF-69FD-5735039749ED}"/>
              </a:ext>
            </a:extLst>
          </p:cNvPr>
          <p:cNvSpPr>
            <a:spLocks noGrp="1"/>
          </p:cNvSpPr>
          <p:nvPr>
            <p:ph type="sldNum" sz="quarter" idx="12"/>
          </p:nvPr>
        </p:nvSpPr>
        <p:spPr/>
        <p:txBody>
          <a:bodyPr/>
          <a:lstStyle/>
          <a:p>
            <a:fld id="{B790246A-83E7-473D-A2DA-EC1719E0CEB5}" type="slidenum">
              <a:rPr lang="zh-TW" altLang="en-US" smtClean="0"/>
              <a:pPr/>
              <a:t>29</a:t>
            </a:fld>
            <a:endParaRPr lang="zh-TW" altLang="en-US"/>
          </a:p>
        </p:txBody>
      </p:sp>
      <p:sp>
        <p:nvSpPr>
          <p:cNvPr id="5" name="日期版面配置區 4">
            <a:extLst>
              <a:ext uri="{FF2B5EF4-FFF2-40B4-BE49-F238E27FC236}">
                <a16:creationId xmlns:a16="http://schemas.microsoft.com/office/drawing/2014/main" id="{82769CDB-F8CF-96C3-8890-9B7ECE94A915}"/>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3" name="圖片 2" descr="一張含有 文字, 螢幕擷取畫面, 字型, 文件 的圖片&#10;&#10;自動產生的描述">
            <a:extLst>
              <a:ext uri="{FF2B5EF4-FFF2-40B4-BE49-F238E27FC236}">
                <a16:creationId xmlns:a16="http://schemas.microsoft.com/office/drawing/2014/main" id="{F9AF2E97-32D6-4025-C3D5-B23E18D23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98" y="1619071"/>
            <a:ext cx="4447515" cy="5102225"/>
          </a:xfrm>
          <a:prstGeom prst="rect">
            <a:avLst/>
          </a:prstGeom>
        </p:spPr>
      </p:pic>
      <p:pic>
        <p:nvPicPr>
          <p:cNvPr id="10" name="圖片 9" descr="一張含有 字型, 文字, 白色, 書法 的圖片&#10;&#10;自動產生的描述">
            <a:extLst>
              <a:ext uri="{FF2B5EF4-FFF2-40B4-BE49-F238E27FC236}">
                <a16:creationId xmlns:a16="http://schemas.microsoft.com/office/drawing/2014/main" id="{57A0834C-6A76-F0E0-0A31-A479A5D39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083" y="1825845"/>
            <a:ext cx="4852019" cy="882185"/>
          </a:xfrm>
          <a:prstGeom prst="rect">
            <a:avLst/>
          </a:prstGeom>
        </p:spPr>
      </p:pic>
      <p:pic>
        <p:nvPicPr>
          <p:cNvPr id="12" name="圖片 11" descr="一張含有 文字, 字型, 白色, 印刷術 的圖片&#10;&#10;自動產生的描述">
            <a:extLst>
              <a:ext uri="{FF2B5EF4-FFF2-40B4-BE49-F238E27FC236}">
                <a16:creationId xmlns:a16="http://schemas.microsoft.com/office/drawing/2014/main" id="{7FB103A4-5ED2-EE89-79A3-AE7BAA244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3083" y="2906984"/>
            <a:ext cx="4852019" cy="785444"/>
          </a:xfrm>
          <a:prstGeom prst="rect">
            <a:avLst/>
          </a:prstGeom>
        </p:spPr>
      </p:pic>
      <p:pic>
        <p:nvPicPr>
          <p:cNvPr id="14" name="圖片 13" descr="一張含有 圓形, 寫生, 白色, 圖畫 的圖片&#10;&#10;自動產生的描述">
            <a:extLst>
              <a:ext uri="{FF2B5EF4-FFF2-40B4-BE49-F238E27FC236}">
                <a16:creationId xmlns:a16="http://schemas.microsoft.com/office/drawing/2014/main" id="{611E9AFA-760F-68B1-5A38-FDDCBE7692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3083" y="3891382"/>
            <a:ext cx="1911974" cy="2012870"/>
          </a:xfrm>
          <a:prstGeom prst="rect">
            <a:avLst/>
          </a:prstGeom>
        </p:spPr>
      </p:pic>
    </p:spTree>
    <p:extLst>
      <p:ext uri="{BB962C8B-B14F-4D97-AF65-F5344CB8AC3E}">
        <p14:creationId xmlns:p14="http://schemas.microsoft.com/office/powerpoint/2010/main" val="162474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C5E7E9-0FBA-45C6-8615-6EAD3C9476C1}"/>
              </a:ext>
            </a:extLst>
          </p:cNvPr>
          <p:cNvSpPr>
            <a:spLocks noGrp="1"/>
          </p:cNvSpPr>
          <p:nvPr>
            <p:ph type="title"/>
          </p:nvPr>
        </p:nvSpPr>
        <p:spPr>
          <a:xfrm>
            <a:off x="838200" y="365125"/>
            <a:ext cx="10515600" cy="1025525"/>
          </a:xfrm>
        </p:spPr>
        <p:txBody>
          <a:bodyPr>
            <a:normAutofit/>
          </a:bodyPr>
          <a:lstStyle/>
          <a:p>
            <a:r>
              <a:rPr lang="zh-TW" altLang="en-US" dirty="0"/>
              <a:t>背景</a:t>
            </a:r>
            <a:r>
              <a:rPr lang="en-US" altLang="zh-TW" dirty="0"/>
              <a:t>(cont.)</a:t>
            </a:r>
            <a:endParaRPr lang="zh-TW" altLang="en-US" dirty="0"/>
          </a:p>
        </p:txBody>
      </p:sp>
      <p:sp>
        <p:nvSpPr>
          <p:cNvPr id="3" name="內容版面配置區 2">
            <a:extLst>
              <a:ext uri="{FF2B5EF4-FFF2-40B4-BE49-F238E27FC236}">
                <a16:creationId xmlns:a16="http://schemas.microsoft.com/office/drawing/2014/main" id="{385BD28C-33C4-47EF-A574-F25DA2089F75}"/>
              </a:ext>
            </a:extLst>
          </p:cNvPr>
          <p:cNvSpPr>
            <a:spLocks noGrp="1"/>
          </p:cNvSpPr>
          <p:nvPr>
            <p:ph idx="1"/>
          </p:nvPr>
        </p:nvSpPr>
        <p:spPr>
          <a:xfrm>
            <a:off x="838200" y="1582728"/>
            <a:ext cx="10515600" cy="4700846"/>
          </a:xfrm>
        </p:spPr>
        <p:txBody>
          <a:bodyPr>
            <a:normAutofit/>
          </a:bodyPr>
          <a:lstStyle/>
          <a:p>
            <a:r>
              <a:rPr lang="zh-TW" altLang="en-US" dirty="0"/>
              <a:t>現行模擬軟組織之軟體以下列技術為主流</a:t>
            </a:r>
            <a:r>
              <a:rPr lang="en-US" altLang="zh-TW" dirty="0"/>
              <a:t>[1,2]</a:t>
            </a:r>
          </a:p>
          <a:p>
            <a:pPr lvl="1"/>
            <a:r>
              <a:rPr lang="zh-TW" altLang="en-US" dirty="0"/>
              <a:t>基於幾何模型</a:t>
            </a:r>
            <a:r>
              <a:rPr lang="en-US" altLang="zh-TW" dirty="0"/>
              <a:t>(Geometry-based)</a:t>
            </a:r>
          </a:p>
          <a:p>
            <a:pPr lvl="2"/>
            <a:r>
              <a:rPr lang="zh-TW" altLang="en-US" dirty="0"/>
              <a:t>資料庫方法 </a:t>
            </a:r>
            <a:r>
              <a:rPr lang="en-US" altLang="zh-TW" dirty="0"/>
              <a:t>(Database-based Method)</a:t>
            </a:r>
          </a:p>
          <a:p>
            <a:pPr lvl="2"/>
            <a:r>
              <a:rPr lang="zh-TW" altLang="en-US" dirty="0"/>
              <a:t>軟</a:t>
            </a:r>
            <a:r>
              <a:rPr lang="en-US" altLang="zh-TW" dirty="0"/>
              <a:t>-</a:t>
            </a:r>
            <a:r>
              <a:rPr lang="zh-TW" altLang="en-US" dirty="0"/>
              <a:t>硬組織移動比例法</a:t>
            </a:r>
            <a:r>
              <a:rPr lang="en-US" altLang="zh-TW" dirty="0"/>
              <a:t>(Soft-and-Hard tissue ratio method)</a:t>
            </a:r>
          </a:p>
          <a:p>
            <a:pPr lvl="1"/>
            <a:r>
              <a:rPr lang="zh-TW" altLang="en-US" dirty="0"/>
              <a:t>基於力學模型</a:t>
            </a:r>
            <a:r>
              <a:rPr lang="en-US" altLang="zh-TW" dirty="0"/>
              <a:t>(Physics-based)</a:t>
            </a:r>
          </a:p>
          <a:p>
            <a:pPr lvl="2"/>
            <a:r>
              <a:rPr lang="zh-TW" altLang="en-US" dirty="0"/>
              <a:t>質點</a:t>
            </a:r>
            <a:r>
              <a:rPr lang="en-US" altLang="zh-TW" dirty="0"/>
              <a:t>-</a:t>
            </a:r>
            <a:r>
              <a:rPr lang="zh-TW" altLang="en-US" dirty="0"/>
              <a:t>彈簧模型 </a:t>
            </a:r>
            <a:r>
              <a:rPr lang="en-US" altLang="zh-TW" dirty="0"/>
              <a:t>(Mass-Spring Model, </a:t>
            </a:r>
            <a:r>
              <a:rPr lang="en-US" altLang="zh-TW" dirty="0" err="1"/>
              <a:t>MSM</a:t>
            </a:r>
            <a:r>
              <a:rPr lang="en-US" altLang="zh-TW" dirty="0"/>
              <a:t>) </a:t>
            </a:r>
          </a:p>
          <a:p>
            <a:pPr lvl="2"/>
            <a:r>
              <a:rPr lang="zh-TW" altLang="en-US" dirty="0"/>
              <a:t>質點張量模型 </a:t>
            </a:r>
            <a:r>
              <a:rPr lang="en-US" altLang="zh-TW" dirty="0"/>
              <a:t>(Mass Tensor Model, </a:t>
            </a:r>
            <a:r>
              <a:rPr lang="en-US" altLang="zh-TW" dirty="0" err="1"/>
              <a:t>MTM</a:t>
            </a:r>
            <a:r>
              <a:rPr lang="en-US" altLang="zh-TW" dirty="0"/>
              <a:t>)</a:t>
            </a:r>
          </a:p>
          <a:p>
            <a:pPr lvl="2"/>
            <a:r>
              <a:rPr lang="zh-TW" altLang="en-US" dirty="0"/>
              <a:t>邊界元素法 </a:t>
            </a:r>
            <a:r>
              <a:rPr lang="en-US" altLang="zh-TW" dirty="0"/>
              <a:t>(Boundary Element Method, BEM)</a:t>
            </a:r>
          </a:p>
          <a:p>
            <a:pPr lvl="2"/>
            <a:r>
              <a:rPr lang="zh-TW" altLang="en-US" dirty="0"/>
              <a:t>有限元素法 </a:t>
            </a:r>
            <a:r>
              <a:rPr lang="en-US" altLang="zh-TW" dirty="0"/>
              <a:t>(Finite Element Method, FEM)</a:t>
            </a:r>
          </a:p>
          <a:p>
            <a:pPr lvl="2"/>
            <a:endParaRPr lang="en-US" altLang="zh-TW" dirty="0"/>
          </a:p>
        </p:txBody>
      </p:sp>
      <p:sp>
        <p:nvSpPr>
          <p:cNvPr id="5" name="投影片編號版面配置區 4">
            <a:extLst>
              <a:ext uri="{FF2B5EF4-FFF2-40B4-BE49-F238E27FC236}">
                <a16:creationId xmlns:a16="http://schemas.microsoft.com/office/drawing/2014/main" id="{A66E923D-23CE-4290-841B-E108DB59E5A2}"/>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3</a:t>
            </a:fld>
            <a:endParaRPr lang="zh-TW" altLang="en-US"/>
          </a:p>
        </p:txBody>
      </p:sp>
      <p:sp>
        <p:nvSpPr>
          <p:cNvPr id="4" name="日期版面配置區 3">
            <a:extLst>
              <a:ext uri="{FF2B5EF4-FFF2-40B4-BE49-F238E27FC236}">
                <a16:creationId xmlns:a16="http://schemas.microsoft.com/office/drawing/2014/main" id="{C0BFE64B-8CA3-45F5-AF96-2BD4399397C8}"/>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
        <p:nvSpPr>
          <p:cNvPr id="14" name="內容版面配置區 13">
            <a:extLst>
              <a:ext uri="{FF2B5EF4-FFF2-40B4-BE49-F238E27FC236}">
                <a16:creationId xmlns:a16="http://schemas.microsoft.com/office/drawing/2014/main" id="{8F258351-9007-ADF1-BFD7-2F90C4444B12}"/>
              </a:ext>
            </a:extLst>
          </p:cNvPr>
          <p:cNvSpPr>
            <a:spLocks noGrp="1"/>
          </p:cNvSpPr>
          <p:nvPr>
            <p:ph sz="quarter" idx="4294967295"/>
          </p:nvPr>
        </p:nvSpPr>
        <p:spPr>
          <a:xfrm>
            <a:off x="3817086" y="136704"/>
            <a:ext cx="8282485" cy="1272630"/>
          </a:xfrm>
        </p:spPr>
        <p:txBody>
          <a:bodyPr vert="horz" lIns="91440" tIns="45720" rIns="91440" bIns="45720" rtlCol="0">
            <a:normAutofit/>
          </a:bodyPr>
          <a:lstStyle/>
          <a:p>
            <a:pPr marL="439738" indent="-439738" algn="just">
              <a:lnSpc>
                <a:spcPct val="100000"/>
              </a:lnSpc>
              <a:spcBef>
                <a:spcPts val="0"/>
              </a:spcBef>
              <a:buNone/>
            </a:pPr>
            <a:r>
              <a:rPr lang="en-US" altLang="zh-TW" sz="1400" dirty="0"/>
              <a:t>[1]	</a:t>
            </a:r>
            <a:r>
              <a:rPr lang="en-US" altLang="zh-TW" sz="1400" dirty="0" err="1"/>
              <a:t>Joldes</a:t>
            </a:r>
            <a:r>
              <a:rPr lang="en-US" altLang="zh-TW" sz="1400" dirty="0"/>
              <a:t>, Grand Roman et al. “Suite of Meshless Algorithms for Accurate Computation of Soft Tissue Deformation for Surgical Simulation.” Medical image analysis 56 (2019): 152-171 .</a:t>
            </a:r>
          </a:p>
          <a:p>
            <a:pPr marL="439738" indent="-439738" algn="just">
              <a:lnSpc>
                <a:spcPct val="100000"/>
              </a:lnSpc>
              <a:spcBef>
                <a:spcPts val="0"/>
              </a:spcBef>
              <a:buNone/>
            </a:pPr>
            <a:r>
              <a:rPr lang="en-US" altLang="zh-TW" sz="1400" dirty="0"/>
              <a:t>[2]	Olivetti, E.C.; </a:t>
            </a:r>
            <a:r>
              <a:rPr lang="en-US" altLang="zh-TW" sz="1400" dirty="0" err="1"/>
              <a:t>Nicotera</a:t>
            </a:r>
            <a:r>
              <a:rPr lang="en-US" altLang="zh-TW" sz="1400" dirty="0"/>
              <a:t>, S.; </a:t>
            </a:r>
            <a:r>
              <a:rPr lang="en-US" altLang="zh-TW" sz="1400" dirty="0" err="1"/>
              <a:t>Marcolin</a:t>
            </a:r>
            <a:r>
              <a:rPr lang="en-US" altLang="zh-TW" sz="1400" dirty="0"/>
              <a:t>, F.; </a:t>
            </a:r>
            <a:r>
              <a:rPr lang="en-US" altLang="zh-TW" sz="1400" dirty="0" err="1"/>
              <a:t>Vezzetti</a:t>
            </a:r>
            <a:r>
              <a:rPr lang="en-US" altLang="zh-TW" sz="1400" dirty="0"/>
              <a:t>, E.; </a:t>
            </a:r>
            <a:r>
              <a:rPr lang="en-US" altLang="zh-TW" sz="1400" dirty="0" err="1"/>
              <a:t>Sotong</a:t>
            </a:r>
            <a:r>
              <a:rPr lang="en-US" altLang="zh-TW" sz="1400" dirty="0"/>
              <a:t>, </a:t>
            </a:r>
            <a:r>
              <a:rPr lang="en-US" altLang="zh-TW" sz="1400" dirty="0" err="1"/>
              <a:t>J.P.A</a:t>
            </a:r>
            <a:r>
              <a:rPr lang="en-US" altLang="zh-TW" sz="1400" dirty="0"/>
              <a:t>.; </a:t>
            </a:r>
            <a:r>
              <a:rPr lang="en-US" altLang="zh-TW" sz="1400" dirty="0" err="1"/>
              <a:t>Zavattero</a:t>
            </a:r>
            <a:r>
              <a:rPr lang="en-US" altLang="zh-TW" sz="1400" dirty="0"/>
              <a:t>, E.; </a:t>
            </a:r>
            <a:r>
              <a:rPr lang="en-US" altLang="zh-TW" sz="1400" dirty="0" err="1"/>
              <a:t>Ramieri</a:t>
            </a:r>
            <a:r>
              <a:rPr lang="en-US" altLang="zh-TW" sz="1400" dirty="0"/>
              <a:t>, G. 3D Soft-Tissue Prediction Methodologies for Orthognathic Surgery—A Literature Review. Appl. Sci. 2019, 9, 4550. https://</a:t>
            </a:r>
            <a:r>
              <a:rPr lang="en-US" altLang="zh-TW" sz="1400" dirty="0" err="1"/>
              <a:t>doi.org</a:t>
            </a:r>
            <a:r>
              <a:rPr lang="en-US" altLang="zh-TW" sz="1400" dirty="0"/>
              <a:t>/10.3390/app9214550</a:t>
            </a:r>
            <a:endParaRPr lang="zh-TW" altLang="en-US" sz="1400" dirty="0"/>
          </a:p>
        </p:txBody>
      </p:sp>
    </p:spTree>
    <p:extLst>
      <p:ext uri="{BB962C8B-B14F-4D97-AF65-F5344CB8AC3E}">
        <p14:creationId xmlns:p14="http://schemas.microsoft.com/office/powerpoint/2010/main" val="1303729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BDC3D-007E-9069-C7C9-033FC420216A}"/>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9FD01005-C9CB-467A-E4F6-33D139810711}"/>
              </a:ext>
            </a:extLst>
          </p:cNvPr>
          <p:cNvSpPr>
            <a:spLocks noGrp="1"/>
          </p:cNvSpPr>
          <p:nvPr>
            <p:ph type="title"/>
          </p:nvPr>
        </p:nvSpPr>
        <p:spPr/>
        <p:txBody>
          <a:bodyPr/>
          <a:lstStyle/>
          <a:p>
            <a:r>
              <a:rPr lang="en-US" altLang="zh-TW" dirty="0"/>
              <a:t>RESULTS</a:t>
            </a:r>
            <a:endParaRPr lang="zh-TW" altLang="en-US" dirty="0"/>
          </a:p>
        </p:txBody>
      </p:sp>
      <p:pic>
        <p:nvPicPr>
          <p:cNvPr id="3" name="內容版面配置區 2" descr="一張含有 文字, 螢幕擷取畫面, 字型, 行 的圖片&#10;&#10;自動產生的描述">
            <a:extLst>
              <a:ext uri="{FF2B5EF4-FFF2-40B4-BE49-F238E27FC236}">
                <a16:creationId xmlns:a16="http://schemas.microsoft.com/office/drawing/2014/main" id="{5C9DBAF9-1B98-1F98-4B85-695BFC3A8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1262" y="2467586"/>
            <a:ext cx="11089476" cy="2930892"/>
          </a:xfrm>
        </p:spPr>
      </p:pic>
      <p:sp>
        <p:nvSpPr>
          <p:cNvPr id="4" name="投影片編號版面配置區 3">
            <a:extLst>
              <a:ext uri="{FF2B5EF4-FFF2-40B4-BE49-F238E27FC236}">
                <a16:creationId xmlns:a16="http://schemas.microsoft.com/office/drawing/2014/main" id="{CB23946E-39C4-E885-33BA-F83E0997B212}"/>
              </a:ext>
            </a:extLst>
          </p:cNvPr>
          <p:cNvSpPr>
            <a:spLocks noGrp="1"/>
          </p:cNvSpPr>
          <p:nvPr>
            <p:ph type="sldNum" sz="quarter" idx="12"/>
          </p:nvPr>
        </p:nvSpPr>
        <p:spPr/>
        <p:txBody>
          <a:bodyPr/>
          <a:lstStyle/>
          <a:p>
            <a:fld id="{B790246A-83E7-473D-A2DA-EC1719E0CEB5}" type="slidenum">
              <a:rPr lang="zh-TW" altLang="en-US" smtClean="0"/>
              <a:pPr/>
              <a:t>30</a:t>
            </a:fld>
            <a:endParaRPr lang="zh-TW" altLang="en-US"/>
          </a:p>
        </p:txBody>
      </p:sp>
      <p:sp>
        <p:nvSpPr>
          <p:cNvPr id="5" name="日期版面配置區 4">
            <a:extLst>
              <a:ext uri="{FF2B5EF4-FFF2-40B4-BE49-F238E27FC236}">
                <a16:creationId xmlns:a16="http://schemas.microsoft.com/office/drawing/2014/main" id="{B40AE66A-8B2E-EAF1-CC80-4847B70F9B4F}"/>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9" name="內容版面配置區 8">
            <a:extLst>
              <a:ext uri="{FF2B5EF4-FFF2-40B4-BE49-F238E27FC236}">
                <a16:creationId xmlns:a16="http://schemas.microsoft.com/office/drawing/2014/main" id="{03F1C2A3-E797-8556-264F-CC598599092E}"/>
              </a:ext>
            </a:extLst>
          </p:cNvPr>
          <p:cNvSpPr>
            <a:spLocks noGrp="1"/>
          </p:cNvSpPr>
          <p:nvPr>
            <p:ph sz="quarter" idx="13"/>
          </p:nvPr>
        </p:nvSpPr>
        <p:spPr/>
        <p:txBody>
          <a:bodyPr/>
          <a:lstStyle/>
          <a:p>
            <a:endParaRPr lang="zh-TW" altLang="en-US" dirty="0"/>
          </a:p>
        </p:txBody>
      </p:sp>
    </p:spTree>
    <p:extLst>
      <p:ext uri="{BB962C8B-B14F-4D97-AF65-F5344CB8AC3E}">
        <p14:creationId xmlns:p14="http://schemas.microsoft.com/office/powerpoint/2010/main" val="1593084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19A27-19CF-FC59-1D0F-8D8A712956F7}"/>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649F72A0-DF76-0FE4-0D37-00B91401E331}"/>
              </a:ext>
            </a:extLst>
          </p:cNvPr>
          <p:cNvSpPr>
            <a:spLocks noGrp="1"/>
          </p:cNvSpPr>
          <p:nvPr>
            <p:ph type="title"/>
          </p:nvPr>
        </p:nvSpPr>
        <p:spPr/>
        <p:txBody>
          <a:bodyPr/>
          <a:lstStyle/>
          <a:p>
            <a:r>
              <a:rPr lang="en-US" altLang="zh-TW" dirty="0"/>
              <a:t>RESULTS</a:t>
            </a:r>
            <a:endParaRPr lang="zh-TW" altLang="en-US" dirty="0"/>
          </a:p>
        </p:txBody>
      </p:sp>
      <p:pic>
        <p:nvPicPr>
          <p:cNvPr id="3" name="內容版面配置區 2" descr="一張含有 文字, 螢幕擷取畫面, 數字, 字型 的圖片&#10;&#10;自動產生的描述">
            <a:extLst>
              <a:ext uri="{FF2B5EF4-FFF2-40B4-BE49-F238E27FC236}">
                <a16:creationId xmlns:a16="http://schemas.microsoft.com/office/drawing/2014/main" id="{A8532ACE-0429-4B84-BA2A-F6BC46A52B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469" y="77665"/>
            <a:ext cx="8870531" cy="6702670"/>
          </a:xfrm>
        </p:spPr>
      </p:pic>
      <p:sp>
        <p:nvSpPr>
          <p:cNvPr id="4" name="投影片編號版面配置區 3">
            <a:extLst>
              <a:ext uri="{FF2B5EF4-FFF2-40B4-BE49-F238E27FC236}">
                <a16:creationId xmlns:a16="http://schemas.microsoft.com/office/drawing/2014/main" id="{55D4DA0C-C0EF-1327-EC81-115EF038CFD2}"/>
              </a:ext>
            </a:extLst>
          </p:cNvPr>
          <p:cNvSpPr>
            <a:spLocks noGrp="1"/>
          </p:cNvSpPr>
          <p:nvPr>
            <p:ph type="sldNum" sz="quarter" idx="12"/>
          </p:nvPr>
        </p:nvSpPr>
        <p:spPr/>
        <p:txBody>
          <a:bodyPr/>
          <a:lstStyle/>
          <a:p>
            <a:fld id="{B790246A-83E7-473D-A2DA-EC1719E0CEB5}" type="slidenum">
              <a:rPr lang="zh-TW" altLang="en-US" smtClean="0"/>
              <a:pPr/>
              <a:t>31</a:t>
            </a:fld>
            <a:endParaRPr lang="zh-TW" altLang="en-US"/>
          </a:p>
        </p:txBody>
      </p:sp>
      <p:sp>
        <p:nvSpPr>
          <p:cNvPr id="5" name="日期版面配置區 4">
            <a:extLst>
              <a:ext uri="{FF2B5EF4-FFF2-40B4-BE49-F238E27FC236}">
                <a16:creationId xmlns:a16="http://schemas.microsoft.com/office/drawing/2014/main" id="{3199C133-4320-3F02-446D-F4D7C7693012}"/>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4" name="內容版面配置區 13" descr="一張含有 文字, 字型, 黃色 的圖片&#10;&#10;自動產生的描述">
            <a:extLst>
              <a:ext uri="{FF2B5EF4-FFF2-40B4-BE49-F238E27FC236}">
                <a16:creationId xmlns:a16="http://schemas.microsoft.com/office/drawing/2014/main" id="{17CED58A-1F00-4894-37F7-9423FCF68DE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0" y="1459644"/>
            <a:ext cx="3451308" cy="650509"/>
          </a:xfrm>
        </p:spPr>
      </p:pic>
    </p:spTree>
    <p:extLst>
      <p:ext uri="{BB962C8B-B14F-4D97-AF65-F5344CB8AC3E}">
        <p14:creationId xmlns:p14="http://schemas.microsoft.com/office/powerpoint/2010/main" val="2815620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35C033-037E-47F5-02F5-E620F9B24200}"/>
              </a:ext>
            </a:extLst>
          </p:cNvPr>
          <p:cNvSpPr>
            <a:spLocks noGrp="1"/>
          </p:cNvSpPr>
          <p:nvPr>
            <p:ph type="title"/>
          </p:nvPr>
        </p:nvSpPr>
        <p:spPr/>
        <p:txBody>
          <a:bodyPr/>
          <a:lstStyle/>
          <a:p>
            <a:endParaRPr lang="zh-TW" altLang="en-US"/>
          </a:p>
        </p:txBody>
      </p:sp>
      <p:sp>
        <p:nvSpPr>
          <p:cNvPr id="4" name="投影片編號版面配置區 3">
            <a:extLst>
              <a:ext uri="{FF2B5EF4-FFF2-40B4-BE49-F238E27FC236}">
                <a16:creationId xmlns:a16="http://schemas.microsoft.com/office/drawing/2014/main" id="{49033658-A486-2E1F-3B0C-4891832F341C}"/>
              </a:ext>
            </a:extLst>
          </p:cNvPr>
          <p:cNvSpPr>
            <a:spLocks noGrp="1"/>
          </p:cNvSpPr>
          <p:nvPr>
            <p:ph type="sldNum" sz="quarter" idx="12"/>
          </p:nvPr>
        </p:nvSpPr>
        <p:spPr/>
        <p:txBody>
          <a:bodyPr/>
          <a:lstStyle/>
          <a:p>
            <a:fld id="{B790246A-83E7-473D-A2DA-EC1719E0CEB5}" type="slidenum">
              <a:rPr lang="zh-TW" altLang="en-US" smtClean="0"/>
              <a:pPr/>
              <a:t>32</a:t>
            </a:fld>
            <a:endParaRPr lang="zh-TW" altLang="en-US"/>
          </a:p>
        </p:txBody>
      </p:sp>
      <p:sp>
        <p:nvSpPr>
          <p:cNvPr id="5" name="日期版面配置區 4">
            <a:extLst>
              <a:ext uri="{FF2B5EF4-FFF2-40B4-BE49-F238E27FC236}">
                <a16:creationId xmlns:a16="http://schemas.microsoft.com/office/drawing/2014/main" id="{5761F136-BD56-505B-E086-EFA6F3B0329C}"/>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0" name="內容版面配置區 9" descr="一張含有 文字, 螢幕擷取畫面, 行, 繪圖 的圖片&#10;&#10;自動產生的描述">
            <a:extLst>
              <a:ext uri="{FF2B5EF4-FFF2-40B4-BE49-F238E27FC236}">
                <a16:creationId xmlns:a16="http://schemas.microsoft.com/office/drawing/2014/main" id="{D3CB3C8B-52F0-8B72-221E-277DBF4A6FC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66088" y="1676745"/>
            <a:ext cx="3600000" cy="3504510"/>
          </a:xfrm>
        </p:spPr>
      </p:pic>
      <p:pic>
        <p:nvPicPr>
          <p:cNvPr id="14" name="圖片 13" descr="一張含有 文字, 字型, 螢幕擷取畫面, 數字 的圖片&#10;&#10;自動產生的描述">
            <a:extLst>
              <a:ext uri="{FF2B5EF4-FFF2-40B4-BE49-F238E27FC236}">
                <a16:creationId xmlns:a16="http://schemas.microsoft.com/office/drawing/2014/main" id="{D180F0C9-FA9D-8CFC-489A-9008930D6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47230"/>
            <a:ext cx="4942776" cy="3108746"/>
          </a:xfrm>
          <a:prstGeom prst="rect">
            <a:avLst/>
          </a:prstGeom>
        </p:spPr>
      </p:pic>
      <p:sp>
        <p:nvSpPr>
          <p:cNvPr id="16" name="內容版面配置區 15">
            <a:extLst>
              <a:ext uri="{FF2B5EF4-FFF2-40B4-BE49-F238E27FC236}">
                <a16:creationId xmlns:a16="http://schemas.microsoft.com/office/drawing/2014/main" id="{FB0F8EA3-F07C-7E1F-A386-7D4B04FA79A9}"/>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79148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4C4D46-AD3E-5CDD-99A4-850ADCABC7C4}"/>
              </a:ext>
            </a:extLst>
          </p:cNvPr>
          <p:cNvSpPr>
            <a:spLocks noGrp="1"/>
          </p:cNvSpPr>
          <p:nvPr>
            <p:ph type="title"/>
          </p:nvPr>
        </p:nvSpPr>
        <p:spPr/>
        <p:txBody>
          <a:bodyPr/>
          <a:lstStyle/>
          <a:p>
            <a:endParaRPr lang="zh-TW" altLang="en-US"/>
          </a:p>
        </p:txBody>
      </p:sp>
      <p:pic>
        <p:nvPicPr>
          <p:cNvPr id="9" name="內容版面配置區 8" descr="一張含有 文字, 字型, 螢幕擷取畫面 的圖片&#10;&#10;自動產生的描述">
            <a:extLst>
              <a:ext uri="{FF2B5EF4-FFF2-40B4-BE49-F238E27FC236}">
                <a16:creationId xmlns:a16="http://schemas.microsoft.com/office/drawing/2014/main" id="{D16873DD-A339-4B42-2C7B-C0EC6E3D46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577" y="1782446"/>
            <a:ext cx="5116682" cy="2156507"/>
          </a:xfrm>
        </p:spPr>
      </p:pic>
      <p:sp>
        <p:nvSpPr>
          <p:cNvPr id="4" name="投影片編號版面配置區 3">
            <a:extLst>
              <a:ext uri="{FF2B5EF4-FFF2-40B4-BE49-F238E27FC236}">
                <a16:creationId xmlns:a16="http://schemas.microsoft.com/office/drawing/2014/main" id="{55FC9696-E211-E710-8855-E59681FB3472}"/>
              </a:ext>
            </a:extLst>
          </p:cNvPr>
          <p:cNvSpPr>
            <a:spLocks noGrp="1"/>
          </p:cNvSpPr>
          <p:nvPr>
            <p:ph type="sldNum" sz="quarter" idx="12"/>
          </p:nvPr>
        </p:nvSpPr>
        <p:spPr/>
        <p:txBody>
          <a:bodyPr/>
          <a:lstStyle/>
          <a:p>
            <a:fld id="{B790246A-83E7-473D-A2DA-EC1719E0CEB5}" type="slidenum">
              <a:rPr lang="zh-TW" altLang="en-US" smtClean="0"/>
              <a:pPr/>
              <a:t>33</a:t>
            </a:fld>
            <a:endParaRPr lang="zh-TW" altLang="en-US"/>
          </a:p>
        </p:txBody>
      </p:sp>
      <p:sp>
        <p:nvSpPr>
          <p:cNvPr id="5" name="日期版面配置區 4">
            <a:extLst>
              <a:ext uri="{FF2B5EF4-FFF2-40B4-BE49-F238E27FC236}">
                <a16:creationId xmlns:a16="http://schemas.microsoft.com/office/drawing/2014/main" id="{3F44D884-1DB8-D15D-3ABA-7EFD820B241C}"/>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1" name="內容版面配置區 10">
            <a:extLst>
              <a:ext uri="{FF2B5EF4-FFF2-40B4-BE49-F238E27FC236}">
                <a16:creationId xmlns:a16="http://schemas.microsoft.com/office/drawing/2014/main" id="{989D4011-35B5-6894-6537-77CB6ED5C93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13576" y="4167373"/>
            <a:ext cx="5116683" cy="1071557"/>
          </a:xfrm>
        </p:spPr>
      </p:pic>
      <p:pic>
        <p:nvPicPr>
          <p:cNvPr id="8" name="內容版面配置區 7" descr="一張含有 文字, 螢幕擷取畫面, 圖表, 行 的圖片&#10;&#10;自動產生的描述">
            <a:extLst>
              <a:ext uri="{FF2B5EF4-FFF2-40B4-BE49-F238E27FC236}">
                <a16:creationId xmlns:a16="http://schemas.microsoft.com/office/drawing/2014/main" id="{0F7FE095-3635-E9DB-5F71-BDB77436C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8327" y="1690256"/>
            <a:ext cx="4640325" cy="4482410"/>
          </a:xfrm>
          <a:prstGeom prst="rect">
            <a:avLst/>
          </a:prstGeom>
        </p:spPr>
      </p:pic>
    </p:spTree>
    <p:extLst>
      <p:ext uri="{BB962C8B-B14F-4D97-AF65-F5344CB8AC3E}">
        <p14:creationId xmlns:p14="http://schemas.microsoft.com/office/powerpoint/2010/main" val="2317870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1590E0-4DBC-68F7-D1A2-2204C2F21EED}"/>
              </a:ext>
            </a:extLst>
          </p:cNvPr>
          <p:cNvSpPr>
            <a:spLocks noGrp="1"/>
          </p:cNvSpPr>
          <p:nvPr>
            <p:ph type="title"/>
          </p:nvPr>
        </p:nvSpPr>
        <p:spPr/>
        <p:txBody>
          <a:bodyPr/>
          <a:lstStyle/>
          <a:p>
            <a:endParaRPr lang="zh-TW" altLang="en-US"/>
          </a:p>
        </p:txBody>
      </p:sp>
      <p:pic>
        <p:nvPicPr>
          <p:cNvPr id="8" name="內容版面配置區 7" descr="一張含有 文字, 字型 的圖片&#10;&#10;自動產生的描述">
            <a:extLst>
              <a:ext uri="{FF2B5EF4-FFF2-40B4-BE49-F238E27FC236}">
                <a16:creationId xmlns:a16="http://schemas.microsoft.com/office/drawing/2014/main" id="{B89AB3E8-E84A-3711-833D-A2B30CF63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580" y="3441933"/>
            <a:ext cx="4896876" cy="1177254"/>
          </a:xfrm>
        </p:spPr>
      </p:pic>
      <p:sp>
        <p:nvSpPr>
          <p:cNvPr id="4" name="投影片編號版面配置區 3">
            <a:extLst>
              <a:ext uri="{FF2B5EF4-FFF2-40B4-BE49-F238E27FC236}">
                <a16:creationId xmlns:a16="http://schemas.microsoft.com/office/drawing/2014/main" id="{01B81F40-A22D-A286-A123-8D62E11C1415}"/>
              </a:ext>
            </a:extLst>
          </p:cNvPr>
          <p:cNvSpPr>
            <a:spLocks noGrp="1"/>
          </p:cNvSpPr>
          <p:nvPr>
            <p:ph type="sldNum" sz="quarter" idx="12"/>
          </p:nvPr>
        </p:nvSpPr>
        <p:spPr/>
        <p:txBody>
          <a:bodyPr/>
          <a:lstStyle/>
          <a:p>
            <a:fld id="{B790246A-83E7-473D-A2DA-EC1719E0CEB5}" type="slidenum">
              <a:rPr lang="zh-TW" altLang="en-US" smtClean="0"/>
              <a:pPr/>
              <a:t>34</a:t>
            </a:fld>
            <a:endParaRPr lang="zh-TW" altLang="en-US"/>
          </a:p>
        </p:txBody>
      </p:sp>
      <p:sp>
        <p:nvSpPr>
          <p:cNvPr id="5" name="日期版面配置區 4">
            <a:extLst>
              <a:ext uri="{FF2B5EF4-FFF2-40B4-BE49-F238E27FC236}">
                <a16:creationId xmlns:a16="http://schemas.microsoft.com/office/drawing/2014/main" id="{B802939E-E00C-209E-544C-4BF4B13F78E8}"/>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6" name="內容版面配置區 5">
            <a:extLst>
              <a:ext uri="{FF2B5EF4-FFF2-40B4-BE49-F238E27FC236}">
                <a16:creationId xmlns:a16="http://schemas.microsoft.com/office/drawing/2014/main" id="{A99BCDE0-B93E-D946-DBFC-C6547A9B0B25}"/>
              </a:ext>
            </a:extLst>
          </p:cNvPr>
          <p:cNvSpPr>
            <a:spLocks noGrp="1"/>
          </p:cNvSpPr>
          <p:nvPr>
            <p:ph sz="quarter" idx="13"/>
          </p:nvPr>
        </p:nvSpPr>
        <p:spPr/>
        <p:txBody>
          <a:bodyPr/>
          <a:lstStyle/>
          <a:p>
            <a:endParaRPr lang="zh-TW" altLang="en-US"/>
          </a:p>
        </p:txBody>
      </p:sp>
      <p:pic>
        <p:nvPicPr>
          <p:cNvPr id="12" name="圖片 11" descr="一張含有 文字, 螢幕擷取畫面, 繪圖, 行 的圖片&#10;&#10;自動產生的描述">
            <a:extLst>
              <a:ext uri="{FF2B5EF4-FFF2-40B4-BE49-F238E27FC236}">
                <a16:creationId xmlns:a16="http://schemas.microsoft.com/office/drawing/2014/main" id="{31E9299C-E79F-F9D9-EFD4-28D5F8DF7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8327" y="1659648"/>
            <a:ext cx="4640325" cy="4422810"/>
          </a:xfrm>
          <a:prstGeom prst="rect">
            <a:avLst/>
          </a:prstGeom>
        </p:spPr>
      </p:pic>
      <p:pic>
        <p:nvPicPr>
          <p:cNvPr id="9" name="內容版面配置區 10">
            <a:extLst>
              <a:ext uri="{FF2B5EF4-FFF2-40B4-BE49-F238E27FC236}">
                <a16:creationId xmlns:a16="http://schemas.microsoft.com/office/drawing/2014/main" id="{92067EBE-BB19-9D5B-3E4E-B724ACE095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580" y="2344466"/>
            <a:ext cx="4896877" cy="1025524"/>
          </a:xfrm>
          <a:prstGeom prst="rect">
            <a:avLst/>
          </a:prstGeom>
        </p:spPr>
      </p:pic>
    </p:spTree>
    <p:extLst>
      <p:ext uri="{BB962C8B-B14F-4D97-AF65-F5344CB8AC3E}">
        <p14:creationId xmlns:p14="http://schemas.microsoft.com/office/powerpoint/2010/main" val="394606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6469C-E6FF-989B-FD87-B833C3871EC5}"/>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2BC7CD89-F6B9-55C5-2FF2-A587D89EB502}"/>
              </a:ext>
            </a:extLst>
          </p:cNvPr>
          <p:cNvSpPr>
            <a:spLocks noGrp="1"/>
          </p:cNvSpPr>
          <p:nvPr>
            <p:ph type="title"/>
          </p:nvPr>
        </p:nvSpPr>
        <p:spPr/>
        <p:txBody>
          <a:bodyPr/>
          <a:lstStyle/>
          <a:p>
            <a:r>
              <a:rPr lang="en-US" altLang="zh-TW" dirty="0"/>
              <a:t>RESULTS</a:t>
            </a:r>
            <a:endParaRPr lang="zh-TW" altLang="en-US" dirty="0"/>
          </a:p>
        </p:txBody>
      </p:sp>
      <p:pic>
        <p:nvPicPr>
          <p:cNvPr id="3" name="內容版面配置區 2" descr="一張含有 文字, 字型, 螢幕擷取畫面, 行 的圖片&#10;&#10;自動產生的描述">
            <a:extLst>
              <a:ext uri="{FF2B5EF4-FFF2-40B4-BE49-F238E27FC236}">
                <a16:creationId xmlns:a16="http://schemas.microsoft.com/office/drawing/2014/main" id="{31CC9886-2BFD-5B25-A980-8D35CF2804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602" y="1619250"/>
            <a:ext cx="4934328" cy="1581516"/>
          </a:xfrm>
        </p:spPr>
      </p:pic>
      <p:sp>
        <p:nvSpPr>
          <p:cNvPr id="4" name="投影片編號版面配置區 3">
            <a:extLst>
              <a:ext uri="{FF2B5EF4-FFF2-40B4-BE49-F238E27FC236}">
                <a16:creationId xmlns:a16="http://schemas.microsoft.com/office/drawing/2014/main" id="{44623D46-22EA-DD7B-7729-262F2F783A9C}"/>
              </a:ext>
            </a:extLst>
          </p:cNvPr>
          <p:cNvSpPr>
            <a:spLocks noGrp="1"/>
          </p:cNvSpPr>
          <p:nvPr>
            <p:ph type="sldNum" sz="quarter" idx="12"/>
          </p:nvPr>
        </p:nvSpPr>
        <p:spPr/>
        <p:txBody>
          <a:bodyPr/>
          <a:lstStyle/>
          <a:p>
            <a:fld id="{B790246A-83E7-473D-A2DA-EC1719E0CEB5}" type="slidenum">
              <a:rPr lang="zh-TW" altLang="en-US" smtClean="0"/>
              <a:pPr/>
              <a:t>35</a:t>
            </a:fld>
            <a:endParaRPr lang="zh-TW" altLang="en-US"/>
          </a:p>
        </p:txBody>
      </p:sp>
      <p:sp>
        <p:nvSpPr>
          <p:cNvPr id="5" name="日期版面配置區 4">
            <a:extLst>
              <a:ext uri="{FF2B5EF4-FFF2-40B4-BE49-F238E27FC236}">
                <a16:creationId xmlns:a16="http://schemas.microsoft.com/office/drawing/2014/main" id="{56B69547-147D-12A6-813E-8368402A309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0" name="內容版面配置區 9" descr="一張含有 文字, 螢幕擷取畫面, 字型, 數字 的圖片&#10;&#10;自動產生的描述">
            <a:extLst>
              <a:ext uri="{FF2B5EF4-FFF2-40B4-BE49-F238E27FC236}">
                <a16:creationId xmlns:a16="http://schemas.microsoft.com/office/drawing/2014/main" id="{FF2FE5F4-3288-48A0-54CB-1646414BBAA4}"/>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88602" y="3200766"/>
            <a:ext cx="4934328" cy="2486191"/>
          </a:xfrm>
        </p:spPr>
      </p:pic>
      <p:pic>
        <p:nvPicPr>
          <p:cNvPr id="12" name="圖片 11" descr="一張含有 文字, 螢幕擷取畫面, 繪圖, 圖表 的圖片&#10;&#10;自動產生的描述">
            <a:extLst>
              <a:ext uri="{FF2B5EF4-FFF2-40B4-BE49-F238E27FC236}">
                <a16:creationId xmlns:a16="http://schemas.microsoft.com/office/drawing/2014/main" id="{73F677FF-17E7-2589-6BF3-6DF7B7187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429" y="1619250"/>
            <a:ext cx="4558224" cy="4067707"/>
          </a:xfrm>
          <a:prstGeom prst="rect">
            <a:avLst/>
          </a:prstGeom>
        </p:spPr>
      </p:pic>
    </p:spTree>
    <p:extLst>
      <p:ext uri="{BB962C8B-B14F-4D97-AF65-F5344CB8AC3E}">
        <p14:creationId xmlns:p14="http://schemas.microsoft.com/office/powerpoint/2010/main" val="37330572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0FB56-AA7C-81B7-F164-FA8754CF99EA}"/>
            </a:ext>
          </a:extLst>
        </p:cNvPr>
        <p:cNvGrpSpPr/>
        <p:nvPr/>
      </p:nvGrpSpPr>
      <p:grpSpPr>
        <a:xfrm>
          <a:off x="0" y="0"/>
          <a:ext cx="0" cy="0"/>
          <a:chOff x="0" y="0"/>
          <a:chExt cx="0" cy="0"/>
        </a:xfrm>
      </p:grpSpPr>
      <p:sp>
        <p:nvSpPr>
          <p:cNvPr id="7" name="標題 6">
            <a:extLst>
              <a:ext uri="{FF2B5EF4-FFF2-40B4-BE49-F238E27FC236}">
                <a16:creationId xmlns:a16="http://schemas.microsoft.com/office/drawing/2014/main" id="{7006C8DA-9A69-B26F-5ACC-6E58426AF80B}"/>
              </a:ext>
            </a:extLst>
          </p:cNvPr>
          <p:cNvSpPr>
            <a:spLocks noGrp="1"/>
          </p:cNvSpPr>
          <p:nvPr>
            <p:ph type="title"/>
          </p:nvPr>
        </p:nvSpPr>
        <p:spPr/>
        <p:txBody>
          <a:bodyPr/>
          <a:lstStyle/>
          <a:p>
            <a:r>
              <a:rPr lang="en-US" altLang="zh-TW" dirty="0"/>
              <a:t> DISCUSSION AND CONCLUSIONS</a:t>
            </a:r>
            <a:endParaRPr lang="zh-TW" altLang="en-US" dirty="0"/>
          </a:p>
        </p:txBody>
      </p:sp>
      <p:pic>
        <p:nvPicPr>
          <p:cNvPr id="10" name="內容版面配置區 9" descr="一張含有 文字, 字型, 螢幕擷取畫面 的圖片&#10;&#10;自動產生的描述">
            <a:extLst>
              <a:ext uri="{FF2B5EF4-FFF2-40B4-BE49-F238E27FC236}">
                <a16:creationId xmlns:a16="http://schemas.microsoft.com/office/drawing/2014/main" id="{B6A7AF4D-B255-A312-29E8-BAFB85E561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407" y="1637754"/>
            <a:ext cx="4377353" cy="1791245"/>
          </a:xfrm>
        </p:spPr>
      </p:pic>
      <p:sp>
        <p:nvSpPr>
          <p:cNvPr id="4" name="投影片編號版面配置區 3">
            <a:extLst>
              <a:ext uri="{FF2B5EF4-FFF2-40B4-BE49-F238E27FC236}">
                <a16:creationId xmlns:a16="http://schemas.microsoft.com/office/drawing/2014/main" id="{3E691118-62C6-F68F-C337-420EE31C08B9}"/>
              </a:ext>
            </a:extLst>
          </p:cNvPr>
          <p:cNvSpPr>
            <a:spLocks noGrp="1"/>
          </p:cNvSpPr>
          <p:nvPr>
            <p:ph type="sldNum" sz="quarter" idx="12"/>
          </p:nvPr>
        </p:nvSpPr>
        <p:spPr/>
        <p:txBody>
          <a:bodyPr/>
          <a:lstStyle/>
          <a:p>
            <a:fld id="{B790246A-83E7-473D-A2DA-EC1719E0CEB5}" type="slidenum">
              <a:rPr lang="zh-TW" altLang="en-US" smtClean="0"/>
              <a:pPr/>
              <a:t>36</a:t>
            </a:fld>
            <a:endParaRPr lang="zh-TW" altLang="en-US"/>
          </a:p>
        </p:txBody>
      </p:sp>
      <p:sp>
        <p:nvSpPr>
          <p:cNvPr id="5" name="日期版面配置區 4">
            <a:extLst>
              <a:ext uri="{FF2B5EF4-FFF2-40B4-BE49-F238E27FC236}">
                <a16:creationId xmlns:a16="http://schemas.microsoft.com/office/drawing/2014/main" id="{E419865F-1C6D-35A9-9CD8-57309F7EB1A4}"/>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pic>
        <p:nvPicPr>
          <p:cNvPr id="12" name="內容版面配置區 11" descr="一張含有 文字, 字型, 白色 的圖片&#10;&#10;自動產生的描述">
            <a:extLst>
              <a:ext uri="{FF2B5EF4-FFF2-40B4-BE49-F238E27FC236}">
                <a16:creationId xmlns:a16="http://schemas.microsoft.com/office/drawing/2014/main" id="{51705AFD-C9E5-5501-D82D-1B4934DE2F26}"/>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837407" y="3676102"/>
            <a:ext cx="4377353" cy="628601"/>
          </a:xfrm>
        </p:spPr>
      </p:pic>
      <p:pic>
        <p:nvPicPr>
          <p:cNvPr id="14" name="圖片 13" descr="一張含有 文字, 字型, 白色 的圖片&#10;&#10;自動產生的描述">
            <a:extLst>
              <a:ext uri="{FF2B5EF4-FFF2-40B4-BE49-F238E27FC236}">
                <a16:creationId xmlns:a16="http://schemas.microsoft.com/office/drawing/2014/main" id="{E50BB29B-D48A-BF6E-6048-D3D9E6038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407" y="4516801"/>
            <a:ext cx="4386970" cy="1025525"/>
          </a:xfrm>
          <a:prstGeom prst="rect">
            <a:avLst/>
          </a:prstGeom>
        </p:spPr>
      </p:pic>
    </p:spTree>
    <p:extLst>
      <p:ext uri="{BB962C8B-B14F-4D97-AF65-F5344CB8AC3E}">
        <p14:creationId xmlns:p14="http://schemas.microsoft.com/office/powerpoint/2010/main" val="60220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0FE3E-7DE7-3EC1-6FDF-A4D7B5BDC4FE}"/>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0DDAA1B-918E-6092-4C61-9E1C29A508FC}"/>
              </a:ext>
            </a:extLst>
          </p:cNvPr>
          <p:cNvSpPr>
            <a:spLocks noGrp="1"/>
          </p:cNvSpPr>
          <p:nvPr>
            <p:ph type="title"/>
          </p:nvPr>
        </p:nvSpPr>
        <p:spPr>
          <a:xfrm>
            <a:off x="838200" y="365125"/>
            <a:ext cx="10515600" cy="1025525"/>
          </a:xfrm>
        </p:spPr>
        <p:txBody>
          <a:bodyPr>
            <a:normAutofit/>
          </a:bodyPr>
          <a:lstStyle/>
          <a:p>
            <a:r>
              <a:rPr lang="zh-TW" altLang="en-US" dirty="0"/>
              <a:t>背景</a:t>
            </a:r>
            <a:r>
              <a:rPr lang="en-US" altLang="zh-TW" dirty="0"/>
              <a:t>(cont.)</a:t>
            </a:r>
            <a:endParaRPr lang="zh-TW" altLang="en-US" dirty="0"/>
          </a:p>
        </p:txBody>
      </p:sp>
      <p:sp>
        <p:nvSpPr>
          <p:cNvPr id="3" name="內容版面配置區 2">
            <a:extLst>
              <a:ext uri="{FF2B5EF4-FFF2-40B4-BE49-F238E27FC236}">
                <a16:creationId xmlns:a16="http://schemas.microsoft.com/office/drawing/2014/main" id="{00F3E5B9-B3DF-335D-3C07-F42FAFDDEE26}"/>
              </a:ext>
            </a:extLst>
          </p:cNvPr>
          <p:cNvSpPr>
            <a:spLocks noGrp="1"/>
          </p:cNvSpPr>
          <p:nvPr>
            <p:ph idx="1"/>
          </p:nvPr>
        </p:nvSpPr>
        <p:spPr>
          <a:xfrm>
            <a:off x="838200" y="1582728"/>
            <a:ext cx="10515600" cy="4700846"/>
          </a:xfrm>
        </p:spPr>
        <p:txBody>
          <a:bodyPr>
            <a:normAutofit/>
          </a:bodyPr>
          <a:lstStyle/>
          <a:p>
            <a:r>
              <a:rPr lang="zh-TW" altLang="en-US" sz="2400" dirty="0"/>
              <a:t>基於幾何模型的模擬</a:t>
            </a:r>
            <a:endParaRPr lang="en-US" altLang="zh-TW" sz="2400" dirty="0"/>
          </a:p>
          <a:p>
            <a:pPr marL="457200" lvl="1" indent="0">
              <a:buNone/>
            </a:pPr>
            <a:r>
              <a:rPr lang="en-US" altLang="zh-TW" sz="2000" dirty="0"/>
              <a:t>+	</a:t>
            </a:r>
            <a:r>
              <a:rPr lang="zh-TW" altLang="en-US" sz="2000" dirty="0"/>
              <a:t>快速</a:t>
            </a:r>
            <a:endParaRPr lang="en-US" altLang="zh-TW" sz="2000" dirty="0"/>
          </a:p>
          <a:p>
            <a:pPr marL="457200" lvl="1" indent="0">
              <a:buNone/>
            </a:pPr>
            <a:r>
              <a:rPr lang="en-US" altLang="zh-TW" sz="2000" dirty="0"/>
              <a:t>-	</a:t>
            </a:r>
            <a:r>
              <a:rPr lang="zh-TW" altLang="en-US" sz="2000" dirty="0"/>
              <a:t>模擬結果無生物力學相關性。</a:t>
            </a:r>
            <a:endParaRPr lang="en-US" altLang="zh-TW" sz="2000" dirty="0"/>
          </a:p>
          <a:p>
            <a:r>
              <a:rPr lang="zh-TW" altLang="en-US" sz="2400" dirty="0"/>
              <a:t>質點</a:t>
            </a:r>
            <a:r>
              <a:rPr lang="en-US" altLang="zh-TW" sz="2400" dirty="0"/>
              <a:t>-</a:t>
            </a:r>
            <a:r>
              <a:rPr lang="zh-TW" altLang="en-US" sz="2400" dirty="0"/>
              <a:t>彈簧模型</a:t>
            </a:r>
            <a:endParaRPr lang="en-US" altLang="zh-TW" sz="2400" dirty="0"/>
          </a:p>
          <a:p>
            <a:pPr marL="457200" lvl="1" indent="0">
              <a:buNone/>
            </a:pPr>
            <a:r>
              <a:rPr lang="en-US" altLang="zh-TW" sz="2000" dirty="0"/>
              <a:t>+	</a:t>
            </a:r>
            <a:r>
              <a:rPr lang="zh-TW" altLang="en-US" sz="2000" dirty="0"/>
              <a:t>實時性高、修正幾何容易</a:t>
            </a:r>
            <a:endParaRPr lang="en-US" altLang="zh-TW" sz="2000" dirty="0"/>
          </a:p>
          <a:p>
            <a:pPr marL="457200" lvl="1" indent="0">
              <a:buNone/>
            </a:pPr>
            <a:r>
              <a:rPr lang="en-US" altLang="zh-TW" sz="2000" dirty="0"/>
              <a:t>-	</a:t>
            </a:r>
            <a:r>
              <a:rPr lang="zh-TW" altLang="en-US" sz="2000" dirty="0"/>
              <a:t>無法體現軟組織的不可壓縮性</a:t>
            </a:r>
            <a:endParaRPr lang="en-US" altLang="zh-TW" sz="2000" dirty="0"/>
          </a:p>
          <a:p>
            <a:r>
              <a:rPr lang="zh-TW" altLang="en-US" sz="2400" dirty="0"/>
              <a:t>邊界元素法 </a:t>
            </a:r>
            <a:r>
              <a:rPr lang="en-US" altLang="zh-TW" sz="2400" dirty="0"/>
              <a:t>(Boundary Element Method, BEM)</a:t>
            </a:r>
          </a:p>
          <a:p>
            <a:pPr marL="457200" lvl="1" indent="0">
              <a:buNone/>
            </a:pPr>
            <a:r>
              <a:rPr lang="en-US" altLang="zh-TW" sz="2000" dirty="0"/>
              <a:t>+	</a:t>
            </a:r>
            <a:r>
              <a:rPr lang="zh-TW" altLang="en-US" sz="2000" dirty="0"/>
              <a:t>較有限元素法所需計算量小</a:t>
            </a:r>
            <a:endParaRPr lang="en-US" altLang="zh-TW" sz="2000" dirty="0"/>
          </a:p>
          <a:p>
            <a:pPr marL="457200" lvl="1" indent="0">
              <a:buNone/>
            </a:pPr>
            <a:r>
              <a:rPr lang="en-US" altLang="zh-TW" sz="2000" dirty="0"/>
              <a:t>-	</a:t>
            </a:r>
            <a:r>
              <a:rPr lang="zh-TW" altLang="en-US" sz="2000" dirty="0"/>
              <a:t>非線性問題不易求解</a:t>
            </a:r>
            <a:endParaRPr lang="en-US" altLang="zh-TW" sz="2000" dirty="0"/>
          </a:p>
          <a:p>
            <a:r>
              <a:rPr lang="zh-TW" altLang="en-US" sz="2400" dirty="0"/>
              <a:t>有限元素法 </a:t>
            </a:r>
            <a:r>
              <a:rPr lang="en-US" altLang="zh-TW" sz="2400" dirty="0"/>
              <a:t>(Finite Element Method, FEM)</a:t>
            </a:r>
            <a:endParaRPr lang="en-US" altLang="zh-TW" sz="2000" dirty="0"/>
          </a:p>
          <a:p>
            <a:pPr lvl="2"/>
            <a:endParaRPr lang="en-US" altLang="zh-TW" sz="1800" dirty="0"/>
          </a:p>
        </p:txBody>
      </p:sp>
      <p:sp>
        <p:nvSpPr>
          <p:cNvPr id="5" name="投影片編號版面配置區 4">
            <a:extLst>
              <a:ext uri="{FF2B5EF4-FFF2-40B4-BE49-F238E27FC236}">
                <a16:creationId xmlns:a16="http://schemas.microsoft.com/office/drawing/2014/main" id="{0DF4C71C-2593-6E1E-CB16-DCF67D0F6915}"/>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4</a:t>
            </a:fld>
            <a:endParaRPr lang="zh-TW" altLang="en-US"/>
          </a:p>
        </p:txBody>
      </p:sp>
      <p:sp>
        <p:nvSpPr>
          <p:cNvPr id="4" name="日期版面配置區 3">
            <a:extLst>
              <a:ext uri="{FF2B5EF4-FFF2-40B4-BE49-F238E27FC236}">
                <a16:creationId xmlns:a16="http://schemas.microsoft.com/office/drawing/2014/main" id="{75260E1B-CB52-9ACB-7346-96D87EC4B5CE}"/>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Tree>
    <p:extLst>
      <p:ext uri="{BB962C8B-B14F-4D97-AF65-F5344CB8AC3E}">
        <p14:creationId xmlns:p14="http://schemas.microsoft.com/office/powerpoint/2010/main" val="418364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9B4AEE-E1C4-18E8-6AA1-1D101E385F36}"/>
              </a:ext>
            </a:extLst>
          </p:cNvPr>
          <p:cNvSpPr>
            <a:spLocks noGrp="1"/>
          </p:cNvSpPr>
          <p:nvPr>
            <p:ph type="title"/>
          </p:nvPr>
        </p:nvSpPr>
        <p:spPr/>
        <p:txBody>
          <a:bodyPr/>
          <a:lstStyle/>
          <a:p>
            <a:r>
              <a:rPr lang="zh-TW" altLang="en-US" dirty="0"/>
              <a:t>動機</a:t>
            </a:r>
          </a:p>
        </p:txBody>
      </p:sp>
      <p:sp>
        <p:nvSpPr>
          <p:cNvPr id="3" name="內容版面配置區 2">
            <a:extLst>
              <a:ext uri="{FF2B5EF4-FFF2-40B4-BE49-F238E27FC236}">
                <a16:creationId xmlns:a16="http://schemas.microsoft.com/office/drawing/2014/main" id="{3761EC9E-81BA-F63E-47A7-33A88A2E3ACF}"/>
              </a:ext>
            </a:extLst>
          </p:cNvPr>
          <p:cNvSpPr>
            <a:spLocks noGrp="1"/>
          </p:cNvSpPr>
          <p:nvPr>
            <p:ph idx="1"/>
          </p:nvPr>
        </p:nvSpPr>
        <p:spPr/>
        <p:txBody>
          <a:bodyPr>
            <a:normAutofit/>
          </a:bodyPr>
          <a:lstStyle/>
          <a:p>
            <a:r>
              <a:rPr lang="zh-TW" altLang="en-US" sz="3200" dirty="0"/>
              <a:t>正顎手術不只要解決功能性問題，且須達成美觀上的要求，但術後變化難以準確預測。</a:t>
            </a:r>
            <a:endParaRPr lang="en-US" altLang="zh-TW" sz="3200" dirty="0"/>
          </a:p>
          <a:p>
            <a:r>
              <a:rPr lang="zh-TW" altLang="en-US" sz="3200" dirty="0"/>
              <a:t>有限元素法為目前主流模擬方式，但有下列缺點</a:t>
            </a:r>
            <a:r>
              <a:rPr lang="en-US" altLang="zh-TW" dirty="0"/>
              <a:t>[1]</a:t>
            </a:r>
            <a:endParaRPr lang="en-US" altLang="zh-TW" sz="3200" dirty="0"/>
          </a:p>
          <a:p>
            <a:pPr lvl="1"/>
            <a:r>
              <a:rPr lang="zh-TW" altLang="en-US" dirty="0"/>
              <a:t>生成客製化網格人力及時間成本高</a:t>
            </a:r>
            <a:endParaRPr lang="en-US" altLang="zh-TW" dirty="0"/>
          </a:p>
          <a:p>
            <a:pPr lvl="1"/>
            <a:r>
              <a:rPr lang="zh-TW" altLang="en-US" dirty="0"/>
              <a:t>難以模擬大形變問題</a:t>
            </a:r>
            <a:endParaRPr lang="en-US" altLang="zh-TW" dirty="0"/>
          </a:p>
          <a:p>
            <a:pPr lvl="1"/>
            <a:r>
              <a:rPr lang="zh-TW" altLang="en-US" dirty="0"/>
              <a:t>為準確模擬需對數值模擬及解剖學有深刻理解</a:t>
            </a:r>
            <a:endParaRPr lang="en-US" altLang="zh-TW" dirty="0"/>
          </a:p>
          <a:p>
            <a:pPr lvl="1"/>
            <a:endParaRPr lang="en-US" altLang="zh-TW" dirty="0"/>
          </a:p>
          <a:p>
            <a:r>
              <a:rPr lang="zh-TW" altLang="en-US" dirty="0"/>
              <a:t>尚未有基於無網格法</a:t>
            </a:r>
            <a:r>
              <a:rPr lang="en-US" altLang="zh-TW" dirty="0"/>
              <a:t>(Meshless Methods, </a:t>
            </a:r>
            <a:r>
              <a:rPr lang="en-US" altLang="zh-TW" dirty="0" err="1"/>
              <a:t>MMs</a:t>
            </a:r>
            <a:r>
              <a:rPr lang="en-US" altLang="zh-TW" dirty="0"/>
              <a:t>)</a:t>
            </a:r>
            <a:r>
              <a:rPr lang="zh-TW" altLang="en-US" dirty="0"/>
              <a:t>預測顏面變化的研究</a:t>
            </a:r>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D285476E-9315-D254-B8A3-9700DCE2B095}"/>
              </a:ext>
            </a:extLst>
          </p:cNvPr>
          <p:cNvSpPr>
            <a:spLocks noGrp="1"/>
          </p:cNvSpPr>
          <p:nvPr>
            <p:ph type="sldNum" sz="quarter" idx="12"/>
          </p:nvPr>
        </p:nvSpPr>
        <p:spPr/>
        <p:txBody>
          <a:bodyPr/>
          <a:lstStyle/>
          <a:p>
            <a:fld id="{B790246A-83E7-473D-A2DA-EC1719E0CEB5}" type="slidenum">
              <a:rPr lang="zh-TW" altLang="en-US" smtClean="0"/>
              <a:pPr/>
              <a:t>5</a:t>
            </a:fld>
            <a:endParaRPr lang="zh-TW" altLang="en-US"/>
          </a:p>
        </p:txBody>
      </p:sp>
      <p:sp>
        <p:nvSpPr>
          <p:cNvPr id="5" name="日期版面配置區 4">
            <a:extLst>
              <a:ext uri="{FF2B5EF4-FFF2-40B4-BE49-F238E27FC236}">
                <a16:creationId xmlns:a16="http://schemas.microsoft.com/office/drawing/2014/main" id="{BCABFFF5-3BDE-6E9E-B81E-C6A675713979}"/>
              </a:ext>
            </a:extLst>
          </p:cNvPr>
          <p:cNvSpPr>
            <a:spLocks noGrp="1"/>
          </p:cNvSpPr>
          <p:nvPr>
            <p:ph type="dt" sz="half" idx="10"/>
          </p:nvPr>
        </p:nvSpPr>
        <p:spPr/>
        <p:txBody>
          <a:bodyPr/>
          <a:lstStyle/>
          <a:p>
            <a:fld id="{D13F7900-E1F7-43D0-8336-CC0C4AD34BAF}" type="datetime1">
              <a:rPr lang="zh-TW" altLang="en-US" smtClean="0"/>
              <a:pPr/>
              <a:t>2024/11/12</a:t>
            </a:fld>
            <a:endParaRPr lang="zh-TW" altLang="en-US" dirty="0"/>
          </a:p>
        </p:txBody>
      </p:sp>
      <p:sp>
        <p:nvSpPr>
          <p:cNvPr id="6" name="內容版面配置區 5">
            <a:extLst>
              <a:ext uri="{FF2B5EF4-FFF2-40B4-BE49-F238E27FC236}">
                <a16:creationId xmlns:a16="http://schemas.microsoft.com/office/drawing/2014/main" id="{39FA6EBB-F5E4-CFE0-321A-898D3E84DA5E}"/>
              </a:ext>
            </a:extLst>
          </p:cNvPr>
          <p:cNvSpPr>
            <a:spLocks noGrp="1"/>
          </p:cNvSpPr>
          <p:nvPr>
            <p:ph sz="quarter" idx="4294967295"/>
          </p:nvPr>
        </p:nvSpPr>
        <p:spPr>
          <a:xfrm>
            <a:off x="3245567" y="-1311772"/>
            <a:ext cx="8282485" cy="1272630"/>
          </a:xfrm>
        </p:spPr>
        <p:txBody>
          <a:bodyPr vert="horz" lIns="91440" tIns="45720" rIns="91440" bIns="45720" rtlCol="0">
            <a:normAutofit/>
          </a:bodyPr>
          <a:lstStyle/>
          <a:p>
            <a:pPr marL="439738" indent="-439738" algn="just">
              <a:lnSpc>
                <a:spcPct val="100000"/>
              </a:lnSpc>
              <a:spcBef>
                <a:spcPts val="0"/>
              </a:spcBef>
              <a:buNone/>
            </a:pPr>
            <a:r>
              <a:rPr lang="en-US" altLang="zh-TW" sz="1400" dirty="0"/>
              <a:t>[1]	Lo LJ, Weng </a:t>
            </a:r>
            <a:r>
              <a:rPr lang="en-US" altLang="zh-TW" sz="1400" dirty="0" err="1"/>
              <a:t>JL</a:t>
            </a:r>
            <a:r>
              <a:rPr lang="en-US" altLang="zh-TW" sz="1400" dirty="0"/>
              <a:t>, Ho CT, Lin HH. Three-dimensional region-based study on the relationship between soft and hard tissue changes after orthognathic surgery in patients with prognathism. </a:t>
            </a:r>
            <a:r>
              <a:rPr lang="en-US" altLang="zh-TW" sz="1400" dirty="0" err="1"/>
              <a:t>PLoS</a:t>
            </a:r>
            <a:r>
              <a:rPr lang="en-US" altLang="zh-TW" sz="1400" dirty="0"/>
              <a:t> One. 2018;13(8):e0200589. Published 2018 Aug 1. doi:10.1371/journal.pone.0200589</a:t>
            </a:r>
          </a:p>
          <a:p>
            <a:pPr marL="439738" indent="-439738" algn="just">
              <a:lnSpc>
                <a:spcPct val="100000"/>
              </a:lnSpc>
              <a:spcBef>
                <a:spcPts val="0"/>
              </a:spcBef>
              <a:buNone/>
            </a:pPr>
            <a:r>
              <a:rPr lang="en-US" altLang="zh-TW" sz="1400" dirty="0"/>
              <a:t>[2]	McCormick SU, Drew </a:t>
            </a:r>
            <a:r>
              <a:rPr lang="en-US" altLang="zh-TW" sz="1400" dirty="0" err="1"/>
              <a:t>SJ</a:t>
            </a:r>
            <a:r>
              <a:rPr lang="en-US" altLang="zh-TW" sz="1400" dirty="0"/>
              <a:t>. Virtual model surgery for efficient planning and surgical performance. J Oral </a:t>
            </a:r>
            <a:r>
              <a:rPr lang="en-US" altLang="zh-TW" sz="1400" dirty="0" err="1"/>
              <a:t>Maxillofac</a:t>
            </a:r>
            <a:r>
              <a:rPr lang="en-US" altLang="zh-TW" sz="1400" dirty="0"/>
              <a:t> Surg. 2011;69(3):638-644. doi:10.1016/j.joms.2010.10.047</a:t>
            </a:r>
          </a:p>
        </p:txBody>
      </p:sp>
      <p:sp>
        <p:nvSpPr>
          <p:cNvPr id="7" name="內容版面配置區 5">
            <a:extLst>
              <a:ext uri="{FF2B5EF4-FFF2-40B4-BE49-F238E27FC236}">
                <a16:creationId xmlns:a16="http://schemas.microsoft.com/office/drawing/2014/main" id="{D3413EAB-A3D6-BB48-8037-6F1F5876CAFB}"/>
              </a:ext>
            </a:extLst>
          </p:cNvPr>
          <p:cNvSpPr txBox="1">
            <a:spLocks/>
          </p:cNvSpPr>
          <p:nvPr/>
        </p:nvSpPr>
        <p:spPr>
          <a:xfrm>
            <a:off x="3245567" y="175471"/>
            <a:ext cx="8282485" cy="1272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Calibri" panose="020F0502020204030204" pitchFamily="34" charset="0"/>
                <a:ea typeface="微軟正黑體"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baseline="0">
                <a:solidFill>
                  <a:schemeClr val="tx1"/>
                </a:solidFill>
                <a:latin typeface="Calibri" panose="020F0502020204030204" pitchFamily="34" charset="0"/>
                <a:ea typeface="微軟正黑體"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panose="020F0502020204030204" pitchFamily="34" charset="0"/>
                <a:ea typeface="微軟正黑體"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alibri" panose="020F0502020204030204" pitchFamily="34" charset="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9738" indent="-439738" algn="just">
              <a:lnSpc>
                <a:spcPct val="100000"/>
              </a:lnSpc>
              <a:spcBef>
                <a:spcPts val="0"/>
              </a:spcBef>
              <a:buFont typeface="Arial" panose="020B0604020202020204" pitchFamily="34" charset="0"/>
              <a:buNone/>
            </a:pPr>
            <a:r>
              <a:rPr lang="en-US" altLang="zh-TW" sz="1400" dirty="0"/>
              <a:t>[1]	Wittek, A., </a:t>
            </a:r>
            <a:r>
              <a:rPr lang="en-US" altLang="zh-TW" sz="1400" dirty="0" err="1"/>
              <a:t>Grosland</a:t>
            </a:r>
            <a:r>
              <a:rPr lang="en-US" altLang="zh-TW" sz="1400" dirty="0"/>
              <a:t>, N. M., </a:t>
            </a:r>
            <a:r>
              <a:rPr lang="en-US" altLang="zh-TW" sz="1400" dirty="0" err="1"/>
              <a:t>Joldes</a:t>
            </a:r>
            <a:r>
              <a:rPr lang="en-US" altLang="zh-TW" sz="1400" dirty="0"/>
              <a:t>, G. R., Magnotta, V., &amp; Miller, K. (2016). From finite element meshes to clouds of points: a review of methods for generation of computational biomechanics models for patient-specific applications. Annals of biomedical engineering, 44, 3-15.</a:t>
            </a:r>
          </a:p>
        </p:txBody>
      </p:sp>
    </p:spTree>
    <p:extLst>
      <p:ext uri="{BB962C8B-B14F-4D97-AF65-F5344CB8AC3E}">
        <p14:creationId xmlns:p14="http://schemas.microsoft.com/office/powerpoint/2010/main" val="368666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C5E7E9-0FBA-45C6-8615-6EAD3C9476C1}"/>
              </a:ext>
            </a:extLst>
          </p:cNvPr>
          <p:cNvSpPr>
            <a:spLocks noGrp="1"/>
          </p:cNvSpPr>
          <p:nvPr>
            <p:ph type="title"/>
          </p:nvPr>
        </p:nvSpPr>
        <p:spPr>
          <a:xfrm>
            <a:off x="838200" y="365125"/>
            <a:ext cx="10515600" cy="1025525"/>
          </a:xfrm>
        </p:spPr>
        <p:txBody>
          <a:bodyPr>
            <a:normAutofit/>
          </a:bodyPr>
          <a:lstStyle/>
          <a:p>
            <a:r>
              <a:rPr lang="zh-TW" altLang="en-US"/>
              <a:t>目的</a:t>
            </a:r>
            <a:endParaRPr lang="zh-TW" altLang="en-US" dirty="0"/>
          </a:p>
        </p:txBody>
      </p:sp>
      <p:sp>
        <p:nvSpPr>
          <p:cNvPr id="3" name="內容版面配置區 2">
            <a:extLst>
              <a:ext uri="{FF2B5EF4-FFF2-40B4-BE49-F238E27FC236}">
                <a16:creationId xmlns:a16="http://schemas.microsoft.com/office/drawing/2014/main" id="{385BD28C-33C4-47EF-A574-F25DA2089F75}"/>
              </a:ext>
            </a:extLst>
          </p:cNvPr>
          <p:cNvSpPr>
            <a:spLocks noGrp="1"/>
          </p:cNvSpPr>
          <p:nvPr>
            <p:ph idx="1"/>
          </p:nvPr>
        </p:nvSpPr>
        <p:spPr>
          <a:xfrm>
            <a:off x="838200" y="1582728"/>
            <a:ext cx="10515600" cy="4700846"/>
          </a:xfrm>
        </p:spPr>
        <p:txBody>
          <a:bodyPr>
            <a:normAutofit/>
          </a:bodyPr>
          <a:lstStyle/>
          <a:p>
            <a:r>
              <a:rPr lang="zh-TW" altLang="en-US" dirty="0"/>
              <a:t>提出一基於無網格法的正顎手術後顏面預測方法。</a:t>
            </a:r>
            <a:endParaRPr lang="en-US" altLang="zh-TW" dirty="0"/>
          </a:p>
          <a:p>
            <a:pPr lvl="1"/>
            <a:r>
              <a:rPr lang="zh-TW" altLang="en-US" dirty="0"/>
              <a:t>利用術前頭顱模型、手術規劃模型與術前面部外輪廓模型</a:t>
            </a:r>
            <a:br>
              <a:rPr lang="en-US" altLang="zh-TW" dirty="0"/>
            </a:br>
            <a:r>
              <a:rPr lang="zh-TW" altLang="en-US" dirty="0"/>
              <a:t>產生術後面部預測模型。</a:t>
            </a:r>
            <a:endParaRPr lang="en-US" altLang="zh-TW" dirty="0"/>
          </a:p>
          <a:p>
            <a:pPr lvl="1"/>
            <a:r>
              <a:rPr lang="zh-TW" altLang="en-US" dirty="0"/>
              <a:t>無須具備數值模擬專業知識。</a:t>
            </a:r>
            <a:endParaRPr lang="en-US" altLang="zh-TW" dirty="0"/>
          </a:p>
          <a:p>
            <a:pPr lvl="1"/>
            <a:endParaRPr lang="en-US" altLang="zh-TW" dirty="0"/>
          </a:p>
          <a:p>
            <a:r>
              <a:rPr lang="zh-TW" altLang="en-US" dirty="0"/>
              <a:t>提高術前模擬準確性，幫助醫師更好地制定手術計劃，進而減少病患術後的不確定性和心理負擔。</a:t>
            </a:r>
            <a:endParaRPr lang="en-US" altLang="zh-TW" dirty="0"/>
          </a:p>
          <a:p>
            <a:r>
              <a:rPr lang="zh-TW" altLang="zh-TW" dirty="0"/>
              <a:t>提供更加精確且高效的數值解決方案，使醫師能在術前預估顏面變化，並輔助決策。</a:t>
            </a:r>
          </a:p>
          <a:p>
            <a:endParaRPr lang="en-US" altLang="zh-TW" dirty="0"/>
          </a:p>
          <a:p>
            <a:endParaRPr lang="zh-TW" altLang="en-US" dirty="0"/>
          </a:p>
        </p:txBody>
      </p:sp>
      <p:sp>
        <p:nvSpPr>
          <p:cNvPr id="5" name="投影片編號版面配置區 4">
            <a:extLst>
              <a:ext uri="{FF2B5EF4-FFF2-40B4-BE49-F238E27FC236}">
                <a16:creationId xmlns:a16="http://schemas.microsoft.com/office/drawing/2014/main" id="{A66E923D-23CE-4290-841B-E108DB59E5A2}"/>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6</a:t>
            </a:fld>
            <a:endParaRPr lang="zh-TW" altLang="en-US"/>
          </a:p>
        </p:txBody>
      </p:sp>
      <p:sp>
        <p:nvSpPr>
          <p:cNvPr id="4" name="日期版面配置區 3">
            <a:extLst>
              <a:ext uri="{FF2B5EF4-FFF2-40B4-BE49-F238E27FC236}">
                <a16:creationId xmlns:a16="http://schemas.microsoft.com/office/drawing/2014/main" id="{C0BFE64B-8CA3-45F5-AF96-2BD4399397C8}"/>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
        <p:nvSpPr>
          <p:cNvPr id="18" name="內容版面配置區 17">
            <a:extLst>
              <a:ext uri="{FF2B5EF4-FFF2-40B4-BE49-F238E27FC236}">
                <a16:creationId xmlns:a16="http://schemas.microsoft.com/office/drawing/2014/main" id="{4FD66D46-C271-BAE5-CCDA-D2D0C2A7F020}"/>
              </a:ext>
            </a:extLst>
          </p:cNvPr>
          <p:cNvSpPr>
            <a:spLocks noGrp="1"/>
          </p:cNvSpPr>
          <p:nvPr>
            <p:ph sz="quarter" idx="4294967295"/>
          </p:nvPr>
        </p:nvSpPr>
        <p:spPr>
          <a:xfrm>
            <a:off x="3817086" y="136704"/>
            <a:ext cx="8282485" cy="1272630"/>
          </a:xfrm>
        </p:spPr>
        <p:txBody>
          <a:bodyPr/>
          <a:lstStyle/>
          <a:p>
            <a:endParaRPr lang="zh-TW" altLang="en-US"/>
          </a:p>
        </p:txBody>
      </p:sp>
    </p:spTree>
    <p:extLst>
      <p:ext uri="{BB962C8B-B14F-4D97-AF65-F5344CB8AC3E}">
        <p14:creationId xmlns:p14="http://schemas.microsoft.com/office/powerpoint/2010/main" val="334323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F6A319-C664-422F-B282-57444050FCE2}"/>
              </a:ext>
            </a:extLst>
          </p:cNvPr>
          <p:cNvSpPr>
            <a:spLocks noGrp="1"/>
          </p:cNvSpPr>
          <p:nvPr>
            <p:ph type="title"/>
          </p:nvPr>
        </p:nvSpPr>
        <p:spPr>
          <a:xfrm>
            <a:off x="838200" y="365125"/>
            <a:ext cx="10515600" cy="1025525"/>
          </a:xfrm>
        </p:spPr>
        <p:txBody>
          <a:bodyPr/>
          <a:lstStyle/>
          <a:p>
            <a:r>
              <a:rPr lang="zh-TW" altLang="en-US" dirty="0"/>
              <a:t>研究方法</a:t>
            </a:r>
          </a:p>
        </p:txBody>
      </p:sp>
      <p:sp>
        <p:nvSpPr>
          <p:cNvPr id="3" name="內容版面配置區 2">
            <a:extLst>
              <a:ext uri="{FF2B5EF4-FFF2-40B4-BE49-F238E27FC236}">
                <a16:creationId xmlns:a16="http://schemas.microsoft.com/office/drawing/2014/main" id="{CAA4D032-43C6-4802-A159-CA009301D0A1}"/>
              </a:ext>
            </a:extLst>
          </p:cNvPr>
          <p:cNvSpPr>
            <a:spLocks noGrp="1"/>
          </p:cNvSpPr>
          <p:nvPr>
            <p:ph idx="1"/>
          </p:nvPr>
        </p:nvSpPr>
        <p:spPr>
          <a:xfrm>
            <a:off x="838200" y="1582728"/>
            <a:ext cx="10515600" cy="4700846"/>
          </a:xfrm>
        </p:spPr>
        <p:txBody>
          <a:bodyPr/>
          <a:lstStyle/>
          <a:p>
            <a:r>
              <a:rPr lang="en-US" altLang="zh-TW" dirty="0"/>
              <a:t>Further discussion needed</a:t>
            </a:r>
          </a:p>
          <a:p>
            <a:endParaRPr lang="en-US" altLang="zh-TW" dirty="0"/>
          </a:p>
        </p:txBody>
      </p:sp>
      <p:sp>
        <p:nvSpPr>
          <p:cNvPr id="5" name="投影片編號版面配置區 4">
            <a:extLst>
              <a:ext uri="{FF2B5EF4-FFF2-40B4-BE49-F238E27FC236}">
                <a16:creationId xmlns:a16="http://schemas.microsoft.com/office/drawing/2014/main" id="{352DB91F-05BD-4B71-9675-8A2AAB0DEF90}"/>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7</a:t>
            </a:fld>
            <a:endParaRPr lang="zh-TW" altLang="en-US"/>
          </a:p>
        </p:txBody>
      </p:sp>
      <p:sp>
        <p:nvSpPr>
          <p:cNvPr id="4" name="日期版面配置區 3">
            <a:extLst>
              <a:ext uri="{FF2B5EF4-FFF2-40B4-BE49-F238E27FC236}">
                <a16:creationId xmlns:a16="http://schemas.microsoft.com/office/drawing/2014/main" id="{3688D0D9-A3F9-4CF5-9229-7A02492CF53C}"/>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
        <p:nvSpPr>
          <p:cNvPr id="23" name="內容版面配置區 22">
            <a:extLst>
              <a:ext uri="{FF2B5EF4-FFF2-40B4-BE49-F238E27FC236}">
                <a16:creationId xmlns:a16="http://schemas.microsoft.com/office/drawing/2014/main" id="{533FAD22-4AFC-D67E-7C22-983BC7832A8E}"/>
              </a:ext>
            </a:extLst>
          </p:cNvPr>
          <p:cNvSpPr>
            <a:spLocks noGrp="1"/>
          </p:cNvSpPr>
          <p:nvPr>
            <p:ph sz="quarter" idx="4294967295"/>
          </p:nvPr>
        </p:nvSpPr>
        <p:spPr>
          <a:xfrm>
            <a:off x="3817086" y="136704"/>
            <a:ext cx="8282485" cy="1272630"/>
          </a:xfrm>
        </p:spPr>
        <p:txBody>
          <a:bodyPr/>
          <a:lstStyle/>
          <a:p>
            <a:endParaRPr lang="zh-TW" altLang="en-US"/>
          </a:p>
        </p:txBody>
      </p:sp>
    </p:spTree>
    <p:extLst>
      <p:ext uri="{BB962C8B-B14F-4D97-AF65-F5344CB8AC3E}">
        <p14:creationId xmlns:p14="http://schemas.microsoft.com/office/powerpoint/2010/main" val="221850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5">
            <a:extLst>
              <a:ext uri="{FF2B5EF4-FFF2-40B4-BE49-F238E27FC236}">
                <a16:creationId xmlns:a16="http://schemas.microsoft.com/office/drawing/2014/main" id="{92E56028-8B71-57B6-0D37-D848BA38E54A}"/>
              </a:ext>
            </a:extLst>
          </p:cNvPr>
          <p:cNvSpPr>
            <a:spLocks noGrp="1"/>
          </p:cNvSpPr>
          <p:nvPr>
            <p:ph type="title"/>
          </p:nvPr>
        </p:nvSpPr>
        <p:spPr/>
        <p:txBody>
          <a:bodyPr/>
          <a:lstStyle/>
          <a:p>
            <a:r>
              <a:rPr lang="zh-TW" altLang="en-US" dirty="0"/>
              <a:t>本月進度</a:t>
            </a:r>
          </a:p>
        </p:txBody>
      </p:sp>
      <p:sp>
        <p:nvSpPr>
          <p:cNvPr id="17" name="內容版面配置區 16">
            <a:extLst>
              <a:ext uri="{FF2B5EF4-FFF2-40B4-BE49-F238E27FC236}">
                <a16:creationId xmlns:a16="http://schemas.microsoft.com/office/drawing/2014/main" id="{51351DAB-0EB4-BD3D-142C-5D6F62EB94D0}"/>
              </a:ext>
            </a:extLst>
          </p:cNvPr>
          <p:cNvSpPr>
            <a:spLocks noGrp="1"/>
          </p:cNvSpPr>
          <p:nvPr>
            <p:ph idx="1"/>
          </p:nvPr>
        </p:nvSpPr>
        <p:spPr/>
        <p:txBody>
          <a:bodyPr/>
          <a:lstStyle/>
          <a:p>
            <a:r>
              <a:rPr lang="zh-TW" altLang="en-US" dirty="0"/>
              <a:t>文獻回顧</a:t>
            </a:r>
            <a:endParaRPr lang="en-US" altLang="zh-TW" dirty="0"/>
          </a:p>
          <a:p>
            <a:pPr lvl="1"/>
            <a:r>
              <a:rPr lang="zh-TW" altLang="en-US" dirty="0"/>
              <a:t>市面既有預測軟體使用之演算法分析</a:t>
            </a:r>
            <a:endParaRPr lang="en-US" altLang="zh-TW" dirty="0"/>
          </a:p>
          <a:p>
            <a:pPr lvl="1"/>
            <a:endParaRPr lang="zh-TW" altLang="en-US" dirty="0"/>
          </a:p>
        </p:txBody>
      </p:sp>
      <p:sp>
        <p:nvSpPr>
          <p:cNvPr id="5" name="投影片編號版面配置區 4">
            <a:extLst>
              <a:ext uri="{FF2B5EF4-FFF2-40B4-BE49-F238E27FC236}">
                <a16:creationId xmlns:a16="http://schemas.microsoft.com/office/drawing/2014/main" id="{FAD2FF19-BAED-4EAC-87FC-52BC3417555E}"/>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8</a:t>
            </a:fld>
            <a:endParaRPr lang="zh-TW" altLang="en-US"/>
          </a:p>
        </p:txBody>
      </p:sp>
      <p:sp>
        <p:nvSpPr>
          <p:cNvPr id="4" name="日期版面配置區 3">
            <a:extLst>
              <a:ext uri="{FF2B5EF4-FFF2-40B4-BE49-F238E27FC236}">
                <a16:creationId xmlns:a16="http://schemas.microsoft.com/office/drawing/2014/main" id="{B54B1415-E5E4-4FE1-9B95-60C1AA3CE5F0}"/>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graphicFrame>
        <p:nvGraphicFramePr>
          <p:cNvPr id="8" name="表格 7">
            <a:extLst>
              <a:ext uri="{FF2B5EF4-FFF2-40B4-BE49-F238E27FC236}">
                <a16:creationId xmlns:a16="http://schemas.microsoft.com/office/drawing/2014/main" id="{BEC4926C-AE61-8A09-DFE6-643CD083CAAF}"/>
              </a:ext>
            </a:extLst>
          </p:cNvPr>
          <p:cNvGraphicFramePr>
            <a:graphicFrameLocks noGrp="1"/>
          </p:cNvGraphicFramePr>
          <p:nvPr>
            <p:extLst>
              <p:ext uri="{D42A27DB-BD31-4B8C-83A1-F6EECF244321}">
                <p14:modId xmlns:p14="http://schemas.microsoft.com/office/powerpoint/2010/main" val="3391053501"/>
              </p:ext>
            </p:extLst>
          </p:nvPr>
        </p:nvGraphicFramePr>
        <p:xfrm>
          <a:off x="1467484" y="2544418"/>
          <a:ext cx="9257031" cy="4085962"/>
        </p:xfrm>
        <a:graphic>
          <a:graphicData uri="http://schemas.openxmlformats.org/drawingml/2006/table">
            <a:tbl>
              <a:tblPr firstRow="1" firstCol="1" bandRow="1">
                <a:tableStyleId>{284E427A-3D55-4303-BF80-6455036E1DE7}</a:tableStyleId>
              </a:tblPr>
              <a:tblGrid>
                <a:gridCol w="2393245">
                  <a:extLst>
                    <a:ext uri="{9D8B030D-6E8A-4147-A177-3AD203B41FA5}">
                      <a16:colId xmlns:a16="http://schemas.microsoft.com/office/drawing/2014/main" val="2185336097"/>
                    </a:ext>
                  </a:extLst>
                </a:gridCol>
                <a:gridCol w="1393857">
                  <a:extLst>
                    <a:ext uri="{9D8B030D-6E8A-4147-A177-3AD203B41FA5}">
                      <a16:colId xmlns:a16="http://schemas.microsoft.com/office/drawing/2014/main" val="1294088430"/>
                    </a:ext>
                  </a:extLst>
                </a:gridCol>
                <a:gridCol w="5469929">
                  <a:extLst>
                    <a:ext uri="{9D8B030D-6E8A-4147-A177-3AD203B41FA5}">
                      <a16:colId xmlns:a16="http://schemas.microsoft.com/office/drawing/2014/main" val="195136713"/>
                    </a:ext>
                  </a:extLst>
                </a:gridCol>
              </a:tblGrid>
              <a:tr h="214181">
                <a:tc>
                  <a:txBody>
                    <a:bodyPr/>
                    <a:lstStyle/>
                    <a:p>
                      <a:r>
                        <a:rPr lang="zh-TW" sz="1600" dirty="0">
                          <a:effectLst/>
                        </a:rPr>
                        <a:t>軟體</a:t>
                      </a:r>
                      <a:endParaRPr lang="zh-TW" sz="1600" dirty="0">
                        <a:effectLst/>
                        <a:latin typeface="Times New Roman" panose="02020603050405020304" pitchFamily="18" charset="0"/>
                        <a:ea typeface="標楷體" panose="03000509000000000000" pitchFamily="65" charset="-120"/>
                      </a:endParaRPr>
                    </a:p>
                  </a:txBody>
                  <a:tcPr marL="68580" marR="68580" marT="0" marB="0"/>
                </a:tc>
                <a:tc>
                  <a:txBody>
                    <a:bodyPr/>
                    <a:lstStyle/>
                    <a:p>
                      <a:r>
                        <a:rPr lang="zh-TW" sz="1600" dirty="0">
                          <a:effectLst/>
                        </a:rPr>
                        <a:t>特徵維度</a:t>
                      </a:r>
                      <a:endParaRPr lang="zh-TW" sz="1600" dirty="0">
                        <a:effectLst/>
                        <a:latin typeface="Times New Roman" panose="02020603050405020304" pitchFamily="18" charset="0"/>
                        <a:ea typeface="標楷體" panose="03000509000000000000" pitchFamily="65" charset="-120"/>
                      </a:endParaRPr>
                    </a:p>
                  </a:txBody>
                  <a:tcPr marL="68580" marR="68580" marT="0" marB="0"/>
                </a:tc>
                <a:tc>
                  <a:txBody>
                    <a:bodyPr/>
                    <a:lstStyle/>
                    <a:p>
                      <a:r>
                        <a:rPr lang="zh-TW" sz="1600" dirty="0">
                          <a:effectLst/>
                        </a:rPr>
                        <a:t>演算法</a:t>
                      </a:r>
                      <a:endParaRPr lang="zh-TW" sz="1600" dirty="0">
                        <a:effectLst/>
                        <a:latin typeface="Times New Roman" panose="02020603050405020304" pitchFamily="18" charset="0"/>
                        <a:ea typeface="標楷體" panose="03000509000000000000" pitchFamily="65" charset="-120"/>
                      </a:endParaRPr>
                    </a:p>
                  </a:txBody>
                  <a:tcPr marL="68580" marR="68580" marT="0" marB="0"/>
                </a:tc>
                <a:extLst>
                  <a:ext uri="{0D108BD9-81ED-4DB2-BD59-A6C34878D82A}">
                    <a16:rowId xmlns:a16="http://schemas.microsoft.com/office/drawing/2014/main" val="1788793985"/>
                  </a:ext>
                </a:extLst>
              </a:tr>
              <a:tr h="428362">
                <a:tc>
                  <a:txBody>
                    <a:bodyPr/>
                    <a:lstStyle/>
                    <a:p>
                      <a:r>
                        <a:rPr lang="en-US" sz="1600" dirty="0" err="1">
                          <a:effectLst/>
                        </a:rPr>
                        <a:t>OrthoForecast</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dirty="0">
                          <a:effectLst/>
                        </a:rPr>
                        <a:t>2D</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altLang="zh-TW" sz="1600" dirty="0">
                          <a:effectLst/>
                        </a:rPr>
                        <a:t>Database fitting </a:t>
                      </a:r>
                      <a:r>
                        <a:rPr lang="en-US" sz="1600" dirty="0">
                          <a:effectLst/>
                        </a:rPr>
                        <a:t>(linear regression)</a:t>
                      </a:r>
                      <a:endParaRPr lang="zh-TW" sz="1600" dirty="0">
                        <a:effectLst/>
                      </a:endParaRPr>
                    </a:p>
                    <a:p>
                      <a:r>
                        <a:rPr lang="en-US" altLang="zh-TW" sz="1600" dirty="0">
                          <a:effectLst/>
                        </a:rPr>
                        <a:t>Data amount: </a:t>
                      </a:r>
                      <a:r>
                        <a:rPr lang="en-US" sz="1600" dirty="0">
                          <a:effectLst/>
                        </a:rPr>
                        <a:t>200 patient</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1128940043"/>
                  </a:ext>
                </a:extLst>
              </a:tr>
              <a:tr h="428362">
                <a:tc>
                  <a:txBody>
                    <a:bodyPr/>
                    <a:lstStyle/>
                    <a:p>
                      <a:r>
                        <a:rPr lang="en-US" sz="1600">
                          <a:effectLst/>
                        </a:rPr>
                        <a:t>TIOPS</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dirty="0">
                          <a:effectLst/>
                        </a:rPr>
                        <a:t>2D</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altLang="zh-TW" sz="1600" dirty="0">
                          <a:effectLst/>
                        </a:rPr>
                        <a:t>Cephalometric planning Pre-define ratio of soft/hard tissue deformation</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2246324290"/>
                  </a:ext>
                </a:extLst>
              </a:tr>
              <a:tr h="214181">
                <a:tc>
                  <a:txBody>
                    <a:bodyPr/>
                    <a:lstStyle/>
                    <a:p>
                      <a:r>
                        <a:rPr lang="en-US" sz="1600" dirty="0" err="1">
                          <a:effectLst/>
                        </a:rPr>
                        <a:t>CASSOS</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2D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altLang="zh-TW" sz="1600" dirty="0">
                          <a:effectLst/>
                        </a:rPr>
                        <a:t>linear regression of feature points</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4066056835"/>
                  </a:ext>
                </a:extLst>
              </a:tr>
              <a:tr h="214181">
                <a:tc>
                  <a:txBody>
                    <a:bodyPr/>
                    <a:lstStyle/>
                    <a:p>
                      <a:r>
                        <a:rPr lang="en-US" sz="1600">
                          <a:effectLst/>
                        </a:rPr>
                        <a:t>Dolphin VTO</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2D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Unpublished </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2750613792"/>
                  </a:ext>
                </a:extLst>
              </a:tr>
              <a:tr h="428362">
                <a:tc>
                  <a:txBody>
                    <a:bodyPr/>
                    <a:lstStyle/>
                    <a:p>
                      <a:r>
                        <a:rPr lang="en-US" sz="1600">
                          <a:effectLst/>
                        </a:rPr>
                        <a:t>Dentofacial planner plus (DFP)</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2D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altLang="zh-TW" sz="1600" dirty="0">
                          <a:effectLst/>
                        </a:rPr>
                        <a:t>Linear</a:t>
                      </a:r>
                      <a:r>
                        <a:rPr lang="zh-TW" altLang="en-US" sz="1600" dirty="0">
                          <a:effectLst/>
                        </a:rPr>
                        <a:t> </a:t>
                      </a:r>
                      <a:r>
                        <a:rPr lang="en-US" altLang="zh-TW" sz="1600" dirty="0">
                          <a:effectLst/>
                        </a:rPr>
                        <a:t>and non-linear regression of feature points</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4174756907"/>
                  </a:ext>
                </a:extLst>
              </a:tr>
              <a:tr h="214181">
                <a:tc>
                  <a:txBody>
                    <a:bodyPr/>
                    <a:lstStyle/>
                    <a:p>
                      <a:r>
                        <a:rPr lang="en-US" sz="1600">
                          <a:effectLst/>
                        </a:rPr>
                        <a:t>Maxilim</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Mass tensor model algorithm</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3854959252"/>
                  </a:ext>
                </a:extLst>
              </a:tr>
              <a:tr h="428362">
                <a:tc>
                  <a:txBody>
                    <a:bodyPr/>
                    <a:lstStyle/>
                    <a:p>
                      <a:r>
                        <a:rPr lang="en-US" sz="1600">
                          <a:effectLst/>
                        </a:rPr>
                        <a:t>Dolphin 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Landmark photographic morphing algorithm (79 landmarks, 47 on hard tissue, 32 on soft tissue)</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913698385"/>
                  </a:ext>
                </a:extLst>
              </a:tr>
              <a:tr h="214181">
                <a:tc>
                  <a:txBody>
                    <a:bodyPr/>
                    <a:lstStyle/>
                    <a:p>
                      <a:r>
                        <a:rPr lang="en-US" sz="1600">
                          <a:effectLst/>
                        </a:rPr>
                        <a:t>3dMDvultus</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Mass Spring Model</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4159710172"/>
                  </a:ext>
                </a:extLst>
              </a:tr>
              <a:tr h="428362">
                <a:tc>
                  <a:txBody>
                    <a:bodyPr/>
                    <a:lstStyle/>
                    <a:p>
                      <a:r>
                        <a:rPr lang="en-US" sz="1600">
                          <a:effectLst/>
                        </a:rPr>
                        <a:t>SurgiCase_CMF</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Iterative closet point algorithm</a:t>
                      </a:r>
                      <a:r>
                        <a:rPr lang="zh-TW" altLang="en-US" sz="1600" dirty="0">
                          <a:effectLst/>
                        </a:rPr>
                        <a:t> </a:t>
                      </a:r>
                      <a:r>
                        <a:rPr lang="en-US" sz="1600" dirty="0">
                          <a:effectLst/>
                        </a:rPr>
                        <a:t>(data-based</a:t>
                      </a:r>
                      <a:r>
                        <a:rPr lang="zh-TW" altLang="en-US" sz="1600" dirty="0">
                          <a:effectLst/>
                        </a:rPr>
                        <a:t> </a:t>
                      </a:r>
                      <a:r>
                        <a:rPr lang="en-US" altLang="zh-TW" sz="1600" dirty="0">
                          <a:effectLst/>
                        </a:rPr>
                        <a:t>method</a:t>
                      </a:r>
                      <a:r>
                        <a:rPr lang="en-US" sz="1600" dirty="0">
                          <a:effectLst/>
                        </a:rPr>
                        <a:t>)</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3734067340"/>
                  </a:ext>
                </a:extLst>
              </a:tr>
              <a:tr h="214181">
                <a:tc>
                  <a:txBody>
                    <a:bodyPr/>
                    <a:lstStyle/>
                    <a:p>
                      <a:r>
                        <a:rPr lang="en-US" sz="1600">
                          <a:effectLst/>
                        </a:rPr>
                        <a:t>Simplant Pro</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Finite Element Method</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4047718991"/>
                  </a:ext>
                </a:extLst>
              </a:tr>
              <a:tr h="214181">
                <a:tc>
                  <a:txBody>
                    <a:bodyPr/>
                    <a:lstStyle/>
                    <a:p>
                      <a:r>
                        <a:rPr lang="en-US" sz="1600">
                          <a:effectLst/>
                        </a:rPr>
                        <a:t>Proplan CMF</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pPr algn="ctr"/>
                      <a:r>
                        <a:rPr lang="en-US" sz="1600">
                          <a:effectLst/>
                        </a:rPr>
                        <a:t>3D</a:t>
                      </a:r>
                      <a:endParaRPr lang="zh-TW" sz="1600">
                        <a:effectLst/>
                        <a:latin typeface="Times New Roman" panose="02020603050405020304" pitchFamily="18" charset="0"/>
                        <a:ea typeface="標楷體" panose="03000509000000000000" pitchFamily="65" charset="-120"/>
                      </a:endParaRPr>
                    </a:p>
                  </a:txBody>
                  <a:tcPr marL="68580" marR="68580" marT="0" marB="0" anchor="ctr"/>
                </a:tc>
                <a:tc>
                  <a:txBody>
                    <a:bodyPr/>
                    <a:lstStyle/>
                    <a:p>
                      <a:r>
                        <a:rPr lang="en-US" sz="1600" dirty="0">
                          <a:effectLst/>
                        </a:rPr>
                        <a:t>Finite Element Method</a:t>
                      </a:r>
                      <a:endParaRPr lang="zh-TW" sz="1600" dirty="0">
                        <a:effectLst/>
                        <a:latin typeface="Times New Roman" panose="02020603050405020304" pitchFamily="18" charset="0"/>
                        <a:ea typeface="標楷體" panose="03000509000000000000" pitchFamily="65" charset="-120"/>
                      </a:endParaRPr>
                    </a:p>
                  </a:txBody>
                  <a:tcPr marL="68580" marR="68580" marT="0" marB="0" anchor="ctr"/>
                </a:tc>
                <a:extLst>
                  <a:ext uri="{0D108BD9-81ED-4DB2-BD59-A6C34878D82A}">
                    <a16:rowId xmlns:a16="http://schemas.microsoft.com/office/drawing/2014/main" val="2254657491"/>
                  </a:ext>
                </a:extLst>
              </a:tr>
            </a:tbl>
          </a:graphicData>
        </a:graphic>
      </p:graphicFrame>
      <p:sp>
        <p:nvSpPr>
          <p:cNvPr id="9" name="Rectangle 4">
            <a:extLst>
              <a:ext uri="{FF2B5EF4-FFF2-40B4-BE49-F238E27FC236}">
                <a16:creationId xmlns:a16="http://schemas.microsoft.com/office/drawing/2014/main" id="{918A611C-1DFF-56B2-61EE-545A1BA4956B}"/>
              </a:ext>
            </a:extLst>
          </p:cNvPr>
          <p:cNvSpPr>
            <a:spLocks noChangeArrowheads="1"/>
          </p:cNvSpPr>
          <p:nvPr/>
        </p:nvSpPr>
        <p:spPr bwMode="auto">
          <a:xfrm>
            <a:off x="2630488" y="2446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1800" b="0" i="0" u="none" strike="noStrike" cap="none" normalizeH="0" baseline="0">
                <a:ln>
                  <a:noFill/>
                </a:ln>
                <a:solidFill>
                  <a:schemeClr val="tx1"/>
                </a:solidFill>
                <a:effectLst/>
                <a:latin typeface="Arial" panose="020B0604020202020204" pitchFamily="34" charset="0"/>
              </a:rPr>
            </a:br>
            <a:endParaRPr kumimoji="0" lang="zh-TW" altLang="zh-TW"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003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5">
            <a:extLst>
              <a:ext uri="{FF2B5EF4-FFF2-40B4-BE49-F238E27FC236}">
                <a16:creationId xmlns:a16="http://schemas.microsoft.com/office/drawing/2014/main" id="{5FA23DF3-270E-8DDF-E606-7FDAAD4585A4}"/>
              </a:ext>
            </a:extLst>
          </p:cNvPr>
          <p:cNvSpPr>
            <a:spLocks noGrp="1"/>
          </p:cNvSpPr>
          <p:nvPr>
            <p:ph type="title"/>
          </p:nvPr>
        </p:nvSpPr>
        <p:spPr/>
        <p:txBody>
          <a:bodyPr/>
          <a:lstStyle/>
          <a:p>
            <a:r>
              <a:rPr lang="zh-TW" altLang="en-US" dirty="0"/>
              <a:t>小結</a:t>
            </a:r>
          </a:p>
        </p:txBody>
      </p:sp>
      <p:sp>
        <p:nvSpPr>
          <p:cNvPr id="17" name="內容版面配置區 16">
            <a:extLst>
              <a:ext uri="{FF2B5EF4-FFF2-40B4-BE49-F238E27FC236}">
                <a16:creationId xmlns:a16="http://schemas.microsoft.com/office/drawing/2014/main" id="{398166C0-1C64-C763-45A3-6959FCE92ABD}"/>
              </a:ext>
            </a:extLst>
          </p:cNvPr>
          <p:cNvSpPr>
            <a:spLocks noGrp="1"/>
          </p:cNvSpPr>
          <p:nvPr>
            <p:ph idx="1"/>
          </p:nvPr>
        </p:nvSpPr>
        <p:spPr/>
        <p:txBody>
          <a:bodyPr/>
          <a:lstStyle/>
          <a:p>
            <a:r>
              <a:rPr lang="zh-TW" altLang="en-US" dirty="0"/>
              <a:t>相較於有限元素法，無網格法更適合用以預測顏面形變。</a:t>
            </a:r>
            <a:endParaRPr lang="en-US" altLang="zh-TW" dirty="0"/>
          </a:p>
          <a:p>
            <a:pPr lvl="1"/>
            <a:r>
              <a:rPr lang="zh-TW" altLang="en-US" dirty="0"/>
              <a:t>無網格法無須建立網格</a:t>
            </a:r>
            <a:endParaRPr lang="en-US" altLang="zh-TW" dirty="0"/>
          </a:p>
          <a:p>
            <a:pPr lvl="1"/>
            <a:endParaRPr lang="zh-TW" altLang="en-US" dirty="0"/>
          </a:p>
          <a:p>
            <a:endParaRPr lang="zh-TW" altLang="en-US" dirty="0"/>
          </a:p>
        </p:txBody>
      </p:sp>
      <p:sp>
        <p:nvSpPr>
          <p:cNvPr id="5" name="投影片編號版面配置區 4">
            <a:extLst>
              <a:ext uri="{FF2B5EF4-FFF2-40B4-BE49-F238E27FC236}">
                <a16:creationId xmlns:a16="http://schemas.microsoft.com/office/drawing/2014/main" id="{892F576D-C668-4334-8152-CF57F9182179}"/>
              </a:ext>
            </a:extLst>
          </p:cNvPr>
          <p:cNvSpPr>
            <a:spLocks noGrp="1"/>
          </p:cNvSpPr>
          <p:nvPr>
            <p:ph type="sldNum" sz="quarter" idx="12"/>
          </p:nvPr>
        </p:nvSpPr>
        <p:spPr>
          <a:xfrm>
            <a:off x="11659917" y="6356171"/>
            <a:ext cx="439654" cy="365125"/>
          </a:xfrm>
        </p:spPr>
        <p:txBody>
          <a:bodyPr/>
          <a:lstStyle/>
          <a:p>
            <a:fld id="{B790246A-83E7-473D-A2DA-EC1719E0CEB5}" type="slidenum">
              <a:rPr lang="zh-TW" altLang="en-US" smtClean="0"/>
              <a:pPr/>
              <a:t>9</a:t>
            </a:fld>
            <a:endParaRPr lang="zh-TW" altLang="en-US"/>
          </a:p>
        </p:txBody>
      </p:sp>
      <p:sp>
        <p:nvSpPr>
          <p:cNvPr id="4" name="日期版面配置區 3">
            <a:extLst>
              <a:ext uri="{FF2B5EF4-FFF2-40B4-BE49-F238E27FC236}">
                <a16:creationId xmlns:a16="http://schemas.microsoft.com/office/drawing/2014/main" id="{D0753357-78C9-44EC-8B17-237E4EBFC46C}"/>
              </a:ext>
            </a:extLst>
          </p:cNvPr>
          <p:cNvSpPr>
            <a:spLocks noGrp="1"/>
          </p:cNvSpPr>
          <p:nvPr>
            <p:ph type="dt" sz="half" idx="10"/>
          </p:nvPr>
        </p:nvSpPr>
        <p:spPr>
          <a:xfrm>
            <a:off x="10798653" y="6356171"/>
            <a:ext cx="946504" cy="365125"/>
          </a:xfrm>
        </p:spPr>
        <p:txBody>
          <a:bodyPr/>
          <a:lstStyle/>
          <a:p>
            <a:fld id="{D13F7900-E1F7-43D0-8336-CC0C4AD34BAF}" type="datetime1">
              <a:rPr lang="zh-TW" altLang="en-US" smtClean="0"/>
              <a:pPr/>
              <a:t>2024/11/12</a:t>
            </a:fld>
            <a:endParaRPr lang="zh-TW" altLang="en-US"/>
          </a:p>
        </p:txBody>
      </p:sp>
      <p:sp>
        <p:nvSpPr>
          <p:cNvPr id="18" name="內容版面配置區 17">
            <a:extLst>
              <a:ext uri="{FF2B5EF4-FFF2-40B4-BE49-F238E27FC236}">
                <a16:creationId xmlns:a16="http://schemas.microsoft.com/office/drawing/2014/main" id="{01D81BCB-2F5F-85EF-57C0-5EBCF70B6858}"/>
              </a:ext>
            </a:extLst>
          </p:cNvPr>
          <p:cNvSpPr>
            <a:spLocks noGrp="1"/>
          </p:cNvSpPr>
          <p:nvPr>
            <p:ph sz="quarter" idx="4294967295"/>
          </p:nvPr>
        </p:nvSpPr>
        <p:spPr>
          <a:xfrm>
            <a:off x="3817086" y="136704"/>
            <a:ext cx="8282485" cy="1272630"/>
          </a:xfrm>
        </p:spPr>
        <p:txBody>
          <a:bodyPr/>
          <a:lstStyle/>
          <a:p>
            <a:endParaRPr lang="zh-TW" altLang="en-US"/>
          </a:p>
        </p:txBody>
      </p:sp>
    </p:spTree>
    <p:extLst>
      <p:ext uri="{BB962C8B-B14F-4D97-AF65-F5344CB8AC3E}">
        <p14:creationId xmlns:p14="http://schemas.microsoft.com/office/powerpoint/2010/main" val="561822067"/>
      </p:ext>
    </p:extLst>
  </p:cSld>
  <p:clrMapOvr>
    <a:masterClrMapping/>
  </p:clrMapOvr>
</p:sld>
</file>

<file path=ppt/theme/theme1.xml><?xml version="1.0" encoding="utf-8"?>
<a:theme xmlns:a="http://schemas.openxmlformats.org/drawingml/2006/main" name="VR_template_black_updated">
  <a:themeElements>
    <a:clrScheme name="灰階">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algn="l">
          <a:defRPr dirty="0" smtClean="0"/>
        </a:defPPr>
      </a:lstStyle>
    </a:txDef>
  </a:objectDefaults>
  <a:extraClrSchemeLst/>
  <a:extLst>
    <a:ext uri="{05A4C25C-085E-4340-85A3-A5531E510DB2}">
      <thm15:themeFamily xmlns:thm15="http://schemas.microsoft.com/office/thememl/2012/main" name="VR_template_black_updated" id="{8175DB72-3C2E-4EAB-B4D1-8312D675AF58}" vid="{A4FFD83A-122E-4B5B-B6A2-EB5A7710B19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VR_template_black_updated</Template>
  <TotalTime>1628</TotalTime>
  <Words>1173</Words>
  <Application>Microsoft Office PowerPoint</Application>
  <PresentationFormat>寬螢幕</PresentationFormat>
  <Paragraphs>198</Paragraphs>
  <Slides>36</Slides>
  <Notes>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36</vt:i4>
      </vt:variant>
    </vt:vector>
  </HeadingPairs>
  <TitlesOfParts>
    <vt:vector size="41" baseType="lpstr">
      <vt:lpstr>Aptos</vt:lpstr>
      <vt:lpstr>Arial</vt:lpstr>
      <vt:lpstr>Calibri</vt:lpstr>
      <vt:lpstr>Times New Roman</vt:lpstr>
      <vt:lpstr>VR_template_black_updated</vt:lpstr>
      <vt:lpstr>無網格法預測 正顎手術後之顏面變化 Facial Morphological Deformation Prediction  after Orthognathic Surgery using Meshless Method</vt:lpstr>
      <vt:lpstr>背景</vt:lpstr>
      <vt:lpstr>背景(cont.)</vt:lpstr>
      <vt:lpstr>背景(cont.)</vt:lpstr>
      <vt:lpstr>動機</vt:lpstr>
      <vt:lpstr>目的</vt:lpstr>
      <vt:lpstr>研究方法</vt:lpstr>
      <vt:lpstr>本月進度</vt:lpstr>
      <vt:lpstr>小結</vt:lpstr>
      <vt:lpstr>次月預期進度</vt:lpstr>
      <vt:lpstr>PowerPoint 簡報</vt:lpstr>
      <vt:lpstr>Abstract</vt:lpstr>
      <vt:lpstr>INTRODUCTION</vt:lpstr>
      <vt:lpstr>INTRODUCTION</vt:lpstr>
      <vt:lpstr>INTRODUCTION</vt:lpstr>
      <vt:lpstr> MODEL STRUCTURE</vt:lpstr>
      <vt:lpstr> MODEL STRUCTURE</vt:lpstr>
      <vt:lpstr>PowerPoint 簡報</vt:lpstr>
      <vt:lpstr>PowerPoint 簡報</vt:lpstr>
      <vt:lpstr> MODEL FORMULATION </vt:lpstr>
      <vt:lpstr> MODEL FORMULATION </vt:lpstr>
      <vt:lpstr>PowerPoint 簡報</vt:lpstr>
      <vt:lpstr> MODEL FORMULATION </vt:lpstr>
      <vt:lpstr>PowerPoint 簡報</vt:lpstr>
      <vt:lpstr>PowerPoint 簡報</vt:lpstr>
      <vt:lpstr>RESULTS</vt:lpstr>
      <vt:lpstr>RESULTS</vt:lpstr>
      <vt:lpstr>RESULTS</vt:lpstr>
      <vt:lpstr>RESULTS</vt:lpstr>
      <vt:lpstr>RESULTS</vt:lpstr>
      <vt:lpstr>RESULTS</vt:lpstr>
      <vt:lpstr>PowerPoint 簡報</vt:lpstr>
      <vt:lpstr>PowerPoint 簡報</vt:lpstr>
      <vt:lpstr>PowerPoint 簡報</vt:lpstr>
      <vt:lpstr>RESULTS</vt:lpstr>
      <vt:lpstr> DISCUSSION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Yu-Ching Hsiao</dc:creator>
  <cp:lastModifiedBy>陳艾揚 CHEN AIYUNG</cp:lastModifiedBy>
  <cp:revision>15</cp:revision>
  <dcterms:created xsi:type="dcterms:W3CDTF">2024-07-11T02:56:39Z</dcterms:created>
  <dcterms:modified xsi:type="dcterms:W3CDTF">2024-11-12T09:02:31Z</dcterms:modified>
</cp:coreProperties>
</file>