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7FD33C-6A49-4F99-BD47-913F27BD12DC}"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FCBF1-BDA4-4142-BBF9-46EC3FD07AC7}" type="slidenum">
              <a:rPr lang="en-US" smtClean="0"/>
              <a:t>‹#›</a:t>
            </a:fld>
            <a:endParaRPr lang="en-US"/>
          </a:p>
        </p:txBody>
      </p:sp>
    </p:spTree>
    <p:extLst>
      <p:ext uri="{BB962C8B-B14F-4D97-AF65-F5344CB8AC3E}">
        <p14:creationId xmlns:p14="http://schemas.microsoft.com/office/powerpoint/2010/main" val="464481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7FD33C-6A49-4F99-BD47-913F27BD12DC}"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FCBF1-BDA4-4142-BBF9-46EC3FD07AC7}" type="slidenum">
              <a:rPr lang="en-US" smtClean="0"/>
              <a:t>‹#›</a:t>
            </a:fld>
            <a:endParaRPr lang="en-US"/>
          </a:p>
        </p:txBody>
      </p:sp>
    </p:spTree>
    <p:extLst>
      <p:ext uri="{BB962C8B-B14F-4D97-AF65-F5344CB8AC3E}">
        <p14:creationId xmlns:p14="http://schemas.microsoft.com/office/powerpoint/2010/main" val="1454689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7FD33C-6A49-4F99-BD47-913F27BD12DC}"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FCBF1-BDA4-4142-BBF9-46EC3FD07AC7}" type="slidenum">
              <a:rPr lang="en-US" smtClean="0"/>
              <a:t>‹#›</a:t>
            </a:fld>
            <a:endParaRPr lang="en-US"/>
          </a:p>
        </p:txBody>
      </p:sp>
    </p:spTree>
    <p:extLst>
      <p:ext uri="{BB962C8B-B14F-4D97-AF65-F5344CB8AC3E}">
        <p14:creationId xmlns:p14="http://schemas.microsoft.com/office/powerpoint/2010/main" val="2136216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7FD33C-6A49-4F99-BD47-913F27BD12DC}"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FCBF1-BDA4-4142-BBF9-46EC3FD07AC7}" type="slidenum">
              <a:rPr lang="en-US" smtClean="0"/>
              <a:t>‹#›</a:t>
            </a:fld>
            <a:endParaRPr lang="en-US"/>
          </a:p>
        </p:txBody>
      </p:sp>
    </p:spTree>
    <p:extLst>
      <p:ext uri="{BB962C8B-B14F-4D97-AF65-F5344CB8AC3E}">
        <p14:creationId xmlns:p14="http://schemas.microsoft.com/office/powerpoint/2010/main" val="45493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7FD33C-6A49-4F99-BD47-913F27BD12DC}"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FCBF1-BDA4-4142-BBF9-46EC3FD07AC7}" type="slidenum">
              <a:rPr lang="en-US" smtClean="0"/>
              <a:t>‹#›</a:t>
            </a:fld>
            <a:endParaRPr lang="en-US"/>
          </a:p>
        </p:txBody>
      </p:sp>
    </p:spTree>
    <p:extLst>
      <p:ext uri="{BB962C8B-B14F-4D97-AF65-F5344CB8AC3E}">
        <p14:creationId xmlns:p14="http://schemas.microsoft.com/office/powerpoint/2010/main" val="113636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7FD33C-6A49-4F99-BD47-913F27BD12DC}" type="datetimeFigureOut">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FCBF1-BDA4-4142-BBF9-46EC3FD07AC7}" type="slidenum">
              <a:rPr lang="en-US" smtClean="0"/>
              <a:t>‹#›</a:t>
            </a:fld>
            <a:endParaRPr lang="en-US"/>
          </a:p>
        </p:txBody>
      </p:sp>
    </p:spTree>
    <p:extLst>
      <p:ext uri="{BB962C8B-B14F-4D97-AF65-F5344CB8AC3E}">
        <p14:creationId xmlns:p14="http://schemas.microsoft.com/office/powerpoint/2010/main" val="1408488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7FD33C-6A49-4F99-BD47-913F27BD12DC}" type="datetimeFigureOut">
              <a:rPr lang="en-US" smtClean="0"/>
              <a:t>8/2/2025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6FCBF1-BDA4-4142-BBF9-46EC3FD07AC7}" type="slidenum">
              <a:rPr lang="en-US" smtClean="0"/>
              <a:t>‹#›</a:t>
            </a:fld>
            <a:endParaRPr lang="en-US"/>
          </a:p>
        </p:txBody>
      </p:sp>
    </p:spTree>
    <p:extLst>
      <p:ext uri="{BB962C8B-B14F-4D97-AF65-F5344CB8AC3E}">
        <p14:creationId xmlns:p14="http://schemas.microsoft.com/office/powerpoint/2010/main" val="4162473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7FD33C-6A49-4F99-BD47-913F27BD12DC}" type="datetimeFigureOut">
              <a:rPr lang="en-US" smtClean="0"/>
              <a:t>8/2/2025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6FCBF1-BDA4-4142-BBF9-46EC3FD07AC7}" type="slidenum">
              <a:rPr lang="en-US" smtClean="0"/>
              <a:t>‹#›</a:t>
            </a:fld>
            <a:endParaRPr lang="en-US"/>
          </a:p>
        </p:txBody>
      </p:sp>
    </p:spTree>
    <p:extLst>
      <p:ext uri="{BB962C8B-B14F-4D97-AF65-F5344CB8AC3E}">
        <p14:creationId xmlns:p14="http://schemas.microsoft.com/office/powerpoint/2010/main" val="2627724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7FD33C-6A49-4F99-BD47-913F27BD12DC}" type="datetimeFigureOut">
              <a:rPr lang="en-US" smtClean="0"/>
              <a:t>8/2/2025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6FCBF1-BDA4-4142-BBF9-46EC3FD07AC7}" type="slidenum">
              <a:rPr lang="en-US" smtClean="0"/>
              <a:t>‹#›</a:t>
            </a:fld>
            <a:endParaRPr lang="en-US"/>
          </a:p>
        </p:txBody>
      </p:sp>
    </p:spTree>
    <p:extLst>
      <p:ext uri="{BB962C8B-B14F-4D97-AF65-F5344CB8AC3E}">
        <p14:creationId xmlns:p14="http://schemas.microsoft.com/office/powerpoint/2010/main" val="3561559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7FD33C-6A49-4F99-BD47-913F27BD12DC}" type="datetimeFigureOut">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FCBF1-BDA4-4142-BBF9-46EC3FD07AC7}" type="slidenum">
              <a:rPr lang="en-US" smtClean="0"/>
              <a:t>‹#›</a:t>
            </a:fld>
            <a:endParaRPr lang="en-US"/>
          </a:p>
        </p:txBody>
      </p:sp>
    </p:spTree>
    <p:extLst>
      <p:ext uri="{BB962C8B-B14F-4D97-AF65-F5344CB8AC3E}">
        <p14:creationId xmlns:p14="http://schemas.microsoft.com/office/powerpoint/2010/main" val="121998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7FD33C-6A49-4F99-BD47-913F27BD12DC}" type="datetimeFigureOut">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FCBF1-BDA4-4142-BBF9-46EC3FD07AC7}" type="slidenum">
              <a:rPr lang="en-US" smtClean="0"/>
              <a:t>‹#›</a:t>
            </a:fld>
            <a:endParaRPr lang="en-US"/>
          </a:p>
        </p:txBody>
      </p:sp>
    </p:spTree>
    <p:extLst>
      <p:ext uri="{BB962C8B-B14F-4D97-AF65-F5344CB8AC3E}">
        <p14:creationId xmlns:p14="http://schemas.microsoft.com/office/powerpoint/2010/main" val="955172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FD33C-6A49-4F99-BD47-913F27BD12DC}" type="datetimeFigureOut">
              <a:rPr lang="en-US" smtClean="0"/>
              <a:t>8/2/2025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FCBF1-BDA4-4142-BBF9-46EC3FD07AC7}" type="slidenum">
              <a:rPr lang="en-US" smtClean="0"/>
              <a:t>‹#›</a:t>
            </a:fld>
            <a:endParaRPr lang="en-US"/>
          </a:p>
        </p:txBody>
      </p:sp>
    </p:spTree>
    <p:extLst>
      <p:ext uri="{BB962C8B-B14F-4D97-AF65-F5344CB8AC3E}">
        <p14:creationId xmlns:p14="http://schemas.microsoft.com/office/powerpoint/2010/main" val="3249995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1</a:t>
            </a:r>
            <a:endParaRPr lang="en-US" dirty="0"/>
          </a:p>
        </p:txBody>
      </p:sp>
      <p:sp>
        <p:nvSpPr>
          <p:cNvPr id="3" name="Subtitle 2"/>
          <p:cNvSpPr>
            <a:spLocks noGrp="1"/>
          </p:cNvSpPr>
          <p:nvPr>
            <p:ph idx="1"/>
          </p:nvPr>
        </p:nvSpPr>
        <p:spPr/>
        <p:txBody>
          <a:bodyPr>
            <a:normAutofit fontScale="92500" lnSpcReduction="10000"/>
          </a:bodyPr>
          <a:lstStyle/>
          <a:p>
            <a:pPr marL="0" indent="0">
              <a:buNone/>
            </a:pPr>
            <a:r>
              <a:rPr lang="en-US" b="1" dirty="0" smtClean="0"/>
              <a:t>MOVIE ANALYSIS FOR MICROSOFT MOVIE STUDIO</a:t>
            </a:r>
          </a:p>
          <a:p>
            <a:r>
              <a:rPr lang="en-US" u="sng" dirty="0" smtClean="0"/>
              <a:t>Project overview</a:t>
            </a:r>
            <a:endParaRPr lang="en-US" dirty="0" smtClean="0"/>
          </a:p>
          <a:p>
            <a:r>
              <a:rPr lang="en-US" dirty="0" smtClean="0"/>
              <a:t>The project is meant to provide guidance to Microsoft new movie studio department on the kind of movies that are trending in the entertainment market.</a:t>
            </a:r>
          </a:p>
          <a:p>
            <a:r>
              <a:rPr lang="en-US" dirty="0" smtClean="0"/>
              <a:t>The project is presenting full analysis on the genres and viewer ratings , which the manager of the new studio can use to make informed decision on which movies to produce.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27567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Business understanding</a:t>
            </a:r>
            <a:endParaRPr lang="en-US" u="sng" dirty="0"/>
          </a:p>
        </p:txBody>
      </p:sp>
      <p:sp>
        <p:nvSpPr>
          <p:cNvPr id="3" name="Content Placeholder 2"/>
          <p:cNvSpPr>
            <a:spLocks noGrp="1"/>
          </p:cNvSpPr>
          <p:nvPr>
            <p:ph idx="1"/>
          </p:nvPr>
        </p:nvSpPr>
        <p:spPr/>
        <p:txBody>
          <a:bodyPr/>
          <a:lstStyle/>
          <a:p>
            <a:pPr marL="0" indent="0">
              <a:buNone/>
            </a:pPr>
            <a:r>
              <a:rPr lang="en-US" dirty="0" smtClean="0"/>
              <a:t>Business problem</a:t>
            </a:r>
          </a:p>
          <a:p>
            <a:pPr marL="0" indent="0">
              <a:buNone/>
            </a:pPr>
            <a:r>
              <a:rPr lang="en-US" dirty="0" smtClean="0"/>
              <a:t>Microsoft company has noticed in the recent past that there is rise in demand for movies and they also want to venture in movie studio. Therefore there is need to know about the types of movies that are available and their demand in the market and returns.</a:t>
            </a:r>
          </a:p>
        </p:txBody>
      </p:sp>
    </p:spTree>
    <p:extLst>
      <p:ext uri="{BB962C8B-B14F-4D97-AF65-F5344CB8AC3E}">
        <p14:creationId xmlns:p14="http://schemas.microsoft.com/office/powerpoint/2010/main" val="1700011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Data understanding</a:t>
            </a:r>
            <a:endParaRPr lang="en-US" u="sng" dirty="0"/>
          </a:p>
        </p:txBody>
      </p:sp>
      <p:sp>
        <p:nvSpPr>
          <p:cNvPr id="3" name="Content Placeholder 2"/>
          <p:cNvSpPr>
            <a:spLocks noGrp="1"/>
          </p:cNvSpPr>
          <p:nvPr>
            <p:ph idx="1"/>
          </p:nvPr>
        </p:nvSpPr>
        <p:spPr/>
        <p:txBody>
          <a:bodyPr/>
          <a:lstStyle/>
          <a:p>
            <a:pPr marL="0" indent="0">
              <a:buNone/>
            </a:pPr>
            <a:r>
              <a:rPr lang="en-US" dirty="0" smtClean="0"/>
              <a:t>To provide a proper insight to the manager, data has been taken from </a:t>
            </a:r>
            <a:r>
              <a:rPr lang="en-US" dirty="0" err="1" smtClean="0"/>
              <a:t>imdb.title</a:t>
            </a:r>
            <a:r>
              <a:rPr lang="en-US" dirty="0" smtClean="0"/>
              <a:t> basics, </a:t>
            </a:r>
            <a:r>
              <a:rPr lang="en-US" dirty="0" err="1" smtClean="0"/>
              <a:t>imdb.title</a:t>
            </a:r>
            <a:r>
              <a:rPr lang="en-US" dirty="0" smtClean="0"/>
              <a:t> </a:t>
            </a:r>
            <a:r>
              <a:rPr lang="en-US" dirty="0" err="1" smtClean="0"/>
              <a:t>retings</a:t>
            </a:r>
            <a:r>
              <a:rPr lang="en-US" dirty="0"/>
              <a:t> </a:t>
            </a:r>
            <a:r>
              <a:rPr lang="en-US" dirty="0" smtClean="0"/>
              <a:t>and </a:t>
            </a:r>
            <a:r>
              <a:rPr lang="en-US" dirty="0" err="1" smtClean="0"/>
              <a:t>bom.movie</a:t>
            </a:r>
            <a:r>
              <a:rPr lang="en-US" dirty="0" smtClean="0"/>
              <a:t> gross.</a:t>
            </a:r>
          </a:p>
          <a:p>
            <a:pPr marL="0" indent="0">
              <a:buNone/>
            </a:pPr>
            <a:r>
              <a:rPr lang="en-US" dirty="0" smtClean="0"/>
              <a:t>These datasets are </a:t>
            </a:r>
            <a:r>
              <a:rPr lang="en-US" dirty="0" err="1" smtClean="0"/>
              <a:t>analised</a:t>
            </a:r>
            <a:r>
              <a:rPr lang="en-US" dirty="0" smtClean="0"/>
              <a:t> </a:t>
            </a:r>
            <a:r>
              <a:rPr lang="en-US" smtClean="0"/>
              <a:t>to give </a:t>
            </a:r>
            <a:endParaRPr lang="en-US" dirty="0"/>
          </a:p>
        </p:txBody>
      </p:sp>
    </p:spTree>
    <p:extLst>
      <p:ext uri="{BB962C8B-B14F-4D97-AF65-F5344CB8AC3E}">
        <p14:creationId xmlns:p14="http://schemas.microsoft.com/office/powerpoint/2010/main" val="1034529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152</Words>
  <Application>Microsoft Office PowerPoint</Application>
  <PresentationFormat>On-screen Show (4:3)</PresentationFormat>
  <Paragraphs>26</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PROJECT 1</vt:lpstr>
      <vt:lpstr>Business understanding</vt:lpstr>
      <vt:lpstr>Data understanding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HP</dc:creator>
  <cp:lastModifiedBy>HP</cp:lastModifiedBy>
  <cp:revision>5</cp:revision>
  <dcterms:created xsi:type="dcterms:W3CDTF">2025-08-02T21:32:20Z</dcterms:created>
  <dcterms:modified xsi:type="dcterms:W3CDTF">2025-08-02T22:13:02Z</dcterms:modified>
</cp:coreProperties>
</file>