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60" r:id="rId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38" autoAdjust="0"/>
    <p:restoredTop sz="94158" autoAdjust="0"/>
  </p:normalViewPr>
  <p:slideViewPr>
    <p:cSldViewPr snapToGrid="0" showGuides="1">
      <p:cViewPr varScale="1">
        <p:scale>
          <a:sx n="80" d="100"/>
          <a:sy n="80" d="100"/>
        </p:scale>
        <p:origin x="72" y="7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2024/11/8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2024/11/8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1322705"/>
            <a:ext cx="9982200" cy="2186940"/>
          </a:xfrm>
        </p:spPr>
        <p:txBody>
          <a:bodyPr anchor="ctr" anchorCtr="0">
            <a:normAutofit fontScale="90000"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君黑" panose="020B0604020202020204" charset="-122"/>
                <a:ea typeface="汉仪君黑" panose="020B0604020202020204" charset="-122"/>
              </a:rPr>
              <a:t>上海个人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君黑" panose="020B0604020202020204" charset="-122"/>
                <a:ea typeface="汉仪君黑" panose="020B0604020202020204" charset="-122"/>
              </a:rPr>
              <a:t>住房公积金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君黑" panose="020B0604020202020204" charset="-122"/>
                <a:ea typeface="汉仪君黑" panose="020B0604020202020204" charset="-122"/>
              </a:rPr>
              <a:t>提取方法</a:t>
            </a:r>
            <a:b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君黑" panose="020B0604020202020204" charset="-122"/>
                <a:ea typeface="汉仪君黑" panose="020B0604020202020204" charset="-122"/>
              </a:rPr>
            </a:br>
            <a:r>
              <a:rPr lang="zh-CN" altLang="en-US" dirty="0">
                <a:effectLst/>
                <a:latin typeface="汉仪君黑" panose="020B0604020202020204" charset="-122"/>
                <a:ea typeface="汉仪君黑" panose="020B0604020202020204" charset="-122"/>
              </a:rPr>
              <a:t>和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君黑" panose="020B0604020202020204" charset="-122"/>
                <a:ea typeface="汉仪君黑" panose="020B0604020202020204" charset="-122"/>
              </a:rPr>
              <a:t>注意事项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 anchor="ctr" anchorCtr="0"/>
          <a:lstStyle/>
          <a:p>
            <a:r>
              <a:rPr lang="zh-CN" altLang="en-US" dirty="0">
                <a:latin typeface="+mn-lt"/>
              </a:rPr>
              <a:t>（收藏不踩坑）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2495" y="814627"/>
            <a:ext cx="10382885" cy="885649"/>
          </a:xfrm>
        </p:spPr>
        <p:txBody>
          <a:bodyPr anchor="ctr" anchorCtr="0">
            <a:normAutofit fontScale="90000"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君黑" panose="020B0604020202020204" charset="-122"/>
                <a:ea typeface="汉仪君黑" panose="020B0604020202020204" charset="-122"/>
              </a:rPr>
              <a:t>第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君黑" panose="020B0604020202020204" charset="-122"/>
                <a:ea typeface="汉仪君黑" panose="020B0604020202020204" charset="-122"/>
              </a:rPr>
              <a:t>6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君黑" panose="020B0604020202020204" charset="-122"/>
                <a:ea typeface="汉仪君黑" panose="020B0604020202020204" charset="-122"/>
              </a:rPr>
              <a:t>次送书活动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912495" y="1678011"/>
            <a:ext cx="10382885" cy="3419972"/>
          </a:xfrm>
        </p:spPr>
        <p:txBody>
          <a:bodyPr anchor="ctr" anchorCtr="0">
            <a:normAutofit/>
          </a:bodyPr>
          <a:lstStyle/>
          <a:p>
            <a:pPr algn="l" fontAlgn="auto">
              <a:spcAft>
                <a:spcPts val="1000"/>
              </a:spcAft>
            </a:pPr>
            <a:r>
              <a:rPr lang="zh-CN" altLang="en-US" dirty="0">
                <a:latin typeface="汉仪君黑" panose="020B0604020202020204" charset="-122"/>
                <a:ea typeface="汉仪君黑" panose="020B0604020202020204" charset="-122"/>
              </a:rPr>
              <a:t>新书：</a:t>
            </a:r>
            <a:r>
              <a:rPr lang="en-US" altLang="zh-CN" dirty="0">
                <a:latin typeface="汉仪君黑" panose="020B0604020202020204" charset="-122"/>
                <a:ea typeface="汉仪君黑" panose="020B0604020202020204" charset="-122"/>
              </a:rPr>
              <a:t>《</a:t>
            </a:r>
            <a:r>
              <a:rPr lang="zh-CN" altLang="en-US" dirty="0">
                <a:solidFill>
                  <a:srgbClr val="FF0000"/>
                </a:solidFill>
                <a:latin typeface="汉仪君黑" panose="020B0604020202020204" charset="-122"/>
                <a:ea typeface="汉仪君黑" panose="020B0604020202020204" charset="-122"/>
              </a:rPr>
              <a:t>计算机视觉之</a:t>
            </a:r>
            <a:r>
              <a:rPr lang="en-US" altLang="zh-CN" dirty="0">
                <a:solidFill>
                  <a:srgbClr val="FF0000"/>
                </a:solidFill>
                <a:latin typeface="汉仪君黑" panose="020B0604020202020204" charset="-122"/>
                <a:ea typeface="汉仪君黑" panose="020B0604020202020204" charset="-122"/>
              </a:rPr>
              <a:t>PyTorch</a:t>
            </a:r>
            <a:r>
              <a:rPr lang="zh-CN" altLang="en-US" dirty="0">
                <a:solidFill>
                  <a:srgbClr val="FF0000"/>
                </a:solidFill>
                <a:latin typeface="汉仪君黑" panose="020B0604020202020204" charset="-122"/>
                <a:ea typeface="汉仪君黑" panose="020B0604020202020204" charset="-122"/>
              </a:rPr>
              <a:t>数字图像处理</a:t>
            </a:r>
            <a:r>
              <a:rPr lang="en-US" altLang="zh-CN" dirty="0">
                <a:latin typeface="汉仪君黑" panose="020B0604020202020204" charset="-122"/>
                <a:ea typeface="汉仪君黑" panose="020B0604020202020204" charset="-122"/>
              </a:rPr>
              <a:t>》</a:t>
            </a:r>
          </a:p>
          <a:p>
            <a:pPr algn="l" fontAlgn="auto">
              <a:spcAft>
                <a:spcPts val="1000"/>
              </a:spcAft>
            </a:pPr>
            <a:r>
              <a:rPr lang="en-US" altLang="zh-CN" dirty="0">
                <a:latin typeface="汉仪君黑" panose="020B0604020202020204" charset="-122"/>
                <a:ea typeface="汉仪君黑" panose="020B0604020202020204" charset="-122"/>
              </a:rPr>
              <a:t>1.</a:t>
            </a:r>
            <a:r>
              <a:rPr lang="zh-CN" altLang="en-US" dirty="0">
                <a:latin typeface="汉仪君黑" panose="020B0604020202020204" charset="-122"/>
                <a:ea typeface="汉仪君黑" panose="020B0604020202020204" charset="-122"/>
              </a:rPr>
              <a:t>关注 </a:t>
            </a:r>
            <a:r>
              <a:rPr lang="zh-CN" altLang="en-US" b="1" dirty="0">
                <a:latin typeface="汉仪君黑" panose="020B0604020202020204" charset="-122"/>
                <a:ea typeface="汉仪君黑" panose="020B0604020202020204" charset="-122"/>
              </a:rPr>
              <a:t>老牛同学</a:t>
            </a:r>
            <a:r>
              <a:rPr lang="zh-CN" altLang="en-US" dirty="0">
                <a:latin typeface="汉仪君黑" panose="020B0604020202020204" charset="-122"/>
                <a:ea typeface="汉仪君黑" panose="020B0604020202020204" charset="-122"/>
              </a:rPr>
              <a:t> 微信公众号（这是公众号关注者的专属福利）</a:t>
            </a:r>
          </a:p>
          <a:p>
            <a:pPr algn="l" fontAlgn="auto">
              <a:spcAft>
                <a:spcPts val="1000"/>
              </a:spcAft>
            </a:pPr>
            <a:r>
              <a:rPr lang="en-US" altLang="zh-CN" dirty="0">
                <a:latin typeface="汉仪君黑" panose="020B0604020202020204" charset="-122"/>
                <a:ea typeface="汉仪君黑" panose="020B0604020202020204" charset="-122"/>
              </a:rPr>
              <a:t>2.</a:t>
            </a:r>
            <a:r>
              <a:rPr lang="zh-CN" altLang="en-US" dirty="0">
                <a:latin typeface="汉仪君黑" panose="020B0604020202020204" charset="-122"/>
                <a:ea typeface="汉仪君黑" panose="020B0604020202020204" charset="-122"/>
              </a:rPr>
              <a:t>本文评论区</a:t>
            </a:r>
            <a:r>
              <a:rPr lang="zh-CN" altLang="en-US" b="1" dirty="0">
                <a:latin typeface="汉仪君黑" panose="020B0604020202020204" charset="-122"/>
                <a:ea typeface="汉仪君黑" panose="020B0604020202020204" charset="-122"/>
              </a:rPr>
              <a:t>留言</a:t>
            </a:r>
            <a:r>
              <a:rPr lang="zh-CN" altLang="en-US" dirty="0">
                <a:latin typeface="汉仪君黑" panose="020B0604020202020204" charset="-122"/>
                <a:ea typeface="汉仪君黑" panose="020B0604020202020204" charset="-122"/>
              </a:rPr>
              <a:t>，留言的点赞数</a:t>
            </a:r>
            <a:r>
              <a:rPr lang="zh-CN" altLang="en-US" b="1" dirty="0">
                <a:latin typeface="汉仪君黑" panose="020B0604020202020204" charset="-122"/>
                <a:ea typeface="汉仪君黑" panose="020B0604020202020204" charset="-122"/>
              </a:rPr>
              <a:t>前</a:t>
            </a:r>
            <a:r>
              <a:rPr lang="en-US" altLang="zh-CN" b="1" dirty="0">
                <a:latin typeface="汉仪君黑" panose="020B0604020202020204" charset="-122"/>
                <a:ea typeface="汉仪君黑" panose="020B0604020202020204" charset="-122"/>
              </a:rPr>
              <a:t>3</a:t>
            </a:r>
            <a:r>
              <a:rPr lang="zh-CN" altLang="en-US" b="1" dirty="0">
                <a:latin typeface="汉仪君黑" panose="020B0604020202020204" charset="-122"/>
                <a:ea typeface="汉仪君黑" panose="020B0604020202020204" charset="-122"/>
              </a:rPr>
              <a:t>名</a:t>
            </a:r>
            <a:r>
              <a:rPr lang="zh-CN" altLang="en-US" dirty="0">
                <a:latin typeface="汉仪君黑" panose="020B0604020202020204" charset="-122"/>
                <a:ea typeface="汉仪君黑" panose="020B0604020202020204" charset="-122"/>
              </a:rPr>
              <a:t>的朋友；若本文与老牛同学</a:t>
            </a:r>
            <a:r>
              <a:rPr lang="en-US" altLang="zh-CN" dirty="0">
                <a:latin typeface="汉仪君黑" panose="020B0604020202020204" charset="-122"/>
                <a:ea typeface="汉仪君黑" panose="020B0604020202020204" charset="-122"/>
              </a:rPr>
              <a:t>CSDN </a:t>
            </a:r>
            <a:r>
              <a:rPr lang="zh-CN" altLang="en-US" dirty="0">
                <a:latin typeface="汉仪君黑" panose="020B0604020202020204" charset="-122"/>
                <a:ea typeface="汉仪君黑" panose="020B0604020202020204" charset="-122"/>
              </a:rPr>
              <a:t>同文阅读量总和</a:t>
            </a:r>
            <a:r>
              <a:rPr lang="zh-CN" altLang="en-US" b="1" dirty="0">
                <a:latin typeface="汉仪君黑" panose="020B0604020202020204" charset="-122"/>
                <a:ea typeface="汉仪君黑" panose="020B0604020202020204" charset="-122"/>
              </a:rPr>
              <a:t>达</a:t>
            </a:r>
            <a:r>
              <a:rPr lang="en-US" altLang="zh-CN" b="1" dirty="0">
                <a:latin typeface="汉仪君黑" panose="020B0604020202020204" charset="-122"/>
                <a:ea typeface="汉仪君黑" panose="020B0604020202020204" charset="-122"/>
              </a:rPr>
              <a:t>2000</a:t>
            </a:r>
            <a:r>
              <a:rPr lang="zh-CN" altLang="en-US" b="1" dirty="0">
                <a:latin typeface="汉仪君黑" panose="020B0604020202020204" charset="-122"/>
                <a:ea typeface="汉仪君黑" panose="020B0604020202020204" charset="-122"/>
              </a:rPr>
              <a:t>及以上</a:t>
            </a:r>
            <a:r>
              <a:rPr lang="zh-CN" altLang="en-US" dirty="0">
                <a:latin typeface="汉仪君黑" panose="020B0604020202020204" charset="-122"/>
                <a:ea typeface="汉仪君黑" panose="020B0604020202020204" charset="-122"/>
              </a:rPr>
              <a:t>，点赞数</a:t>
            </a:r>
            <a:r>
              <a:rPr lang="zh-CN" altLang="en-US" b="1" dirty="0">
                <a:latin typeface="汉仪君黑" panose="020B0604020202020204" charset="-122"/>
                <a:ea typeface="汉仪君黑" panose="020B0604020202020204" charset="-122"/>
              </a:rPr>
              <a:t>前</a:t>
            </a:r>
            <a:r>
              <a:rPr lang="en-US" altLang="zh-CN" b="1" dirty="0">
                <a:latin typeface="汉仪君黑" panose="020B0604020202020204" charset="-122"/>
                <a:ea typeface="汉仪君黑" panose="020B0604020202020204" charset="-122"/>
              </a:rPr>
              <a:t>6</a:t>
            </a:r>
            <a:r>
              <a:rPr lang="zh-CN" altLang="en-US" b="1" dirty="0">
                <a:latin typeface="汉仪君黑" panose="020B0604020202020204" charset="-122"/>
                <a:ea typeface="汉仪君黑" panose="020B0604020202020204" charset="-122"/>
              </a:rPr>
              <a:t>名</a:t>
            </a:r>
            <a:r>
              <a:rPr lang="zh-CN" altLang="en-US" dirty="0">
                <a:latin typeface="汉仪君黑" panose="020B0604020202020204" charset="-122"/>
                <a:ea typeface="汉仪君黑" panose="020B0604020202020204" charset="-122"/>
              </a:rPr>
              <a:t>的朋友均可免费包邮获赠此书</a:t>
            </a:r>
          </a:p>
          <a:p>
            <a:pPr algn="l" fontAlgn="auto">
              <a:spcAft>
                <a:spcPts val="1000"/>
              </a:spcAft>
            </a:pPr>
            <a:r>
              <a:rPr lang="en-US" altLang="zh-CN" dirty="0">
                <a:latin typeface="汉仪君黑" panose="020B0604020202020204" charset="-122"/>
                <a:ea typeface="汉仪君黑" panose="020B0604020202020204" charset="-122"/>
              </a:rPr>
              <a:t>3.</a:t>
            </a:r>
            <a:r>
              <a:rPr lang="zh-CN" altLang="en-US" dirty="0">
                <a:latin typeface="汉仪君黑" panose="020B0604020202020204" charset="-122"/>
                <a:ea typeface="汉仪君黑" panose="020B0604020202020204" charset="-122"/>
              </a:rPr>
              <a:t>活动时间为 </a:t>
            </a:r>
            <a:r>
              <a:rPr lang="en-US" altLang="zh-CN" dirty="0">
                <a:latin typeface="汉仪君黑" panose="020B0604020202020204" charset="-122"/>
                <a:ea typeface="汉仪君黑" panose="020B0604020202020204" charset="-122"/>
              </a:rPr>
              <a:t>2024</a:t>
            </a:r>
            <a:r>
              <a:rPr lang="zh-CN" altLang="en-US" dirty="0">
                <a:latin typeface="汉仪君黑" panose="020B0604020202020204" charset="-122"/>
                <a:ea typeface="汉仪君黑" panose="020B0604020202020204" charset="-122"/>
              </a:rPr>
              <a:t>年</a:t>
            </a:r>
            <a:r>
              <a:rPr lang="en-US" altLang="zh-CN" dirty="0">
                <a:latin typeface="汉仪君黑" panose="020B0604020202020204" charset="-122"/>
                <a:ea typeface="汉仪君黑" panose="020B0604020202020204" charset="-122"/>
              </a:rPr>
              <a:t>11</a:t>
            </a:r>
            <a:r>
              <a:rPr lang="zh-CN" altLang="en-US" dirty="0">
                <a:latin typeface="汉仪君黑" panose="020B0604020202020204" charset="-122"/>
                <a:ea typeface="汉仪君黑" panose="020B0604020202020204" charset="-122"/>
              </a:rPr>
              <a:t>月</a:t>
            </a:r>
            <a:r>
              <a:rPr lang="en-US" altLang="zh-CN" dirty="0">
                <a:latin typeface="汉仪君黑" panose="020B0604020202020204" charset="-122"/>
                <a:ea typeface="汉仪君黑" panose="020B0604020202020204" charset="-122"/>
              </a:rPr>
              <a:t>9</a:t>
            </a:r>
            <a:r>
              <a:rPr lang="zh-CN" altLang="en-US" dirty="0">
                <a:latin typeface="汉仪君黑" panose="020B0604020202020204" charset="-122"/>
                <a:ea typeface="汉仪君黑" panose="020B0604020202020204" charset="-122"/>
              </a:rPr>
              <a:t>日 至 </a:t>
            </a:r>
            <a:r>
              <a:rPr lang="en-US" altLang="zh-CN" b="1" dirty="0">
                <a:latin typeface="汉仪君黑" panose="020B0604020202020204" charset="-122"/>
                <a:ea typeface="汉仪君黑" panose="020B0604020202020204" charset="-122"/>
              </a:rPr>
              <a:t>11</a:t>
            </a:r>
            <a:r>
              <a:rPr lang="zh-CN" altLang="en-US" b="1" dirty="0">
                <a:latin typeface="汉仪君黑" panose="020B0604020202020204" charset="-122"/>
                <a:ea typeface="汉仪君黑" panose="020B0604020202020204" charset="-122"/>
              </a:rPr>
              <a:t>月</a:t>
            </a:r>
            <a:r>
              <a:rPr lang="en-US" altLang="zh-CN" b="1" dirty="0">
                <a:latin typeface="汉仪君黑" panose="020B0604020202020204" charset="-122"/>
                <a:ea typeface="汉仪君黑" panose="020B0604020202020204" charset="-122"/>
              </a:rPr>
              <a:t>15</a:t>
            </a:r>
            <a:r>
              <a:rPr lang="zh-CN" altLang="en-US" b="1" dirty="0">
                <a:latin typeface="汉仪君黑" panose="020B0604020202020204" charset="-122"/>
                <a:ea typeface="汉仪君黑" panose="020B0604020202020204" charset="-122"/>
              </a:rPr>
              <a:t>日上午</a:t>
            </a:r>
            <a:r>
              <a:rPr lang="en-US" altLang="zh-CN" b="1" dirty="0">
                <a:latin typeface="汉仪君黑" panose="020B0604020202020204" charset="-122"/>
                <a:ea typeface="汉仪君黑" panose="020B0604020202020204" charset="-122"/>
              </a:rPr>
              <a:t>12</a:t>
            </a:r>
            <a:r>
              <a:rPr lang="zh-CN" altLang="en-US" b="1" dirty="0">
                <a:latin typeface="汉仪君黑" panose="020B0604020202020204" charset="-122"/>
                <a:ea typeface="汉仪君黑" panose="020B0604020202020204" charset="-122"/>
              </a:rPr>
              <a:t>点整</a:t>
            </a:r>
          </a:p>
          <a:p>
            <a:pPr algn="l" fontAlgn="auto">
              <a:spcAft>
                <a:spcPts val="1000"/>
              </a:spcAft>
            </a:pPr>
            <a:r>
              <a:rPr lang="en-US" altLang="zh-CN" dirty="0">
                <a:latin typeface="汉仪君黑" panose="020B0604020202020204" charset="-122"/>
                <a:ea typeface="汉仪君黑" panose="020B0604020202020204" charset="-122"/>
              </a:rPr>
              <a:t>4.</a:t>
            </a:r>
            <a:r>
              <a:rPr lang="zh-CN" altLang="en-US" dirty="0">
                <a:latin typeface="汉仪君黑" panose="020B0604020202020204" charset="-122"/>
                <a:ea typeface="汉仪君黑" panose="020B0604020202020204" charset="-122"/>
              </a:rPr>
              <a:t>老牛同学不参与此次活动</a:t>
            </a:r>
            <a:endParaRPr lang="en-US" altLang="zh-CN" dirty="0">
              <a:latin typeface="汉仪君黑" panose="020B0604020202020204" charset="-122"/>
              <a:ea typeface="汉仪君黑" panose="020B060402020202020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DE654BC-B129-A7B0-38DE-2662500BAEB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570" y="4470727"/>
            <a:ext cx="4876810" cy="165506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9822432-5AEA-A32E-6140-96591F0F9427}"/>
              </a:ext>
            </a:extLst>
          </p:cNvPr>
          <p:cNvSpPr txBox="1"/>
          <p:nvPr/>
        </p:nvSpPr>
        <p:spPr>
          <a:xfrm>
            <a:off x="896620" y="5762683"/>
            <a:ext cx="4830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汉仪君黑" panose="020B0604020202020204" charset="-122"/>
                <a:ea typeface="汉仪君黑" panose="020B0604020202020204" charset="-122"/>
              </a:rPr>
              <a:t>为方便大家购买，附上</a:t>
            </a:r>
            <a:r>
              <a:rPr lang="zh-CN" alt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汉仪君黑" panose="020B0604020202020204" charset="-122"/>
                <a:ea typeface="汉仪君黑" panose="020B0604020202020204" charset="-122"/>
              </a:rPr>
              <a:t>京东商品链接</a:t>
            </a:r>
            <a:r>
              <a:rPr lang="zh-CN" altLang="en-US" dirty="0">
                <a:latin typeface="汉仪君黑" panose="020B0604020202020204" charset="-122"/>
                <a:ea typeface="汉仪君黑" panose="020B0604020202020204" charset="-122"/>
              </a:rPr>
              <a:t>👇️👇️👇️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145</Words>
  <Application>Microsoft Office PowerPoint</Application>
  <PresentationFormat>宽屏</PresentationFormat>
  <Paragraphs>11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汉仪君黑</vt:lpstr>
      <vt:lpstr>宋体</vt:lpstr>
      <vt:lpstr>Arial</vt:lpstr>
      <vt:lpstr>Calibri</vt:lpstr>
      <vt:lpstr>WPS</vt:lpstr>
      <vt:lpstr>上海个人住房公积金提取方法 和注意事项</vt:lpstr>
      <vt:lpstr>第6次送书活动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林 徐</cp:lastModifiedBy>
  <cp:revision>77</cp:revision>
  <dcterms:created xsi:type="dcterms:W3CDTF">2024-05-07T12:09:13Z</dcterms:created>
  <dcterms:modified xsi:type="dcterms:W3CDTF">2024-11-08T14:41:14Z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2052-6.5.2.8766</vt:lpwstr>
  </property>
  <property fmtid="{D5CDD505-2E9C-101B-9397-08002B2CF9AE}" pid="3" name="ICV">
    <vt:lpwstr>8A5B7C960D19DA1E53DD3866F379A895_41</vt:lpwstr>
  </property>
</Properties>
</file>