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88CC"/>
    <a:srgbClr val="45C410"/>
    <a:srgbClr val="53B32D"/>
    <a:srgbClr val="6EB334"/>
    <a:srgbClr val="94BA31"/>
    <a:srgbClr val="5DD81F"/>
    <a:srgbClr val="6E6E6E"/>
    <a:srgbClr val="00B3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153" autoAdjust="0"/>
  </p:normalViewPr>
  <p:slideViewPr>
    <p:cSldViewPr snapToGrid="0" snapToObjects="1">
      <p:cViewPr>
        <p:scale>
          <a:sx n="90" d="100"/>
          <a:sy n="90" d="100"/>
        </p:scale>
        <p:origin x="-157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DC2-07A4-8C4A-AB0F-550100F3BFF4}" type="datetimeFigureOut">
              <a:rPr lang="en-US" smtClean="0"/>
              <a:t>4/17/13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A350-A0EB-FB44-B13A-AD399F3C5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5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DC2-07A4-8C4A-AB0F-550100F3BFF4}" type="datetimeFigureOut">
              <a:rPr lang="en-US" smtClean="0"/>
              <a:t>4/17/13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A350-A0EB-FB44-B13A-AD399F3C5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2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DC2-07A4-8C4A-AB0F-550100F3BFF4}" type="datetimeFigureOut">
              <a:rPr lang="en-US" smtClean="0"/>
              <a:t>4/17/13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A350-A0EB-FB44-B13A-AD399F3C5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1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DC2-07A4-8C4A-AB0F-550100F3BFF4}" type="datetimeFigureOut">
              <a:rPr lang="en-US" smtClean="0"/>
              <a:t>4/17/13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A350-A0EB-FB44-B13A-AD399F3C5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3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DC2-07A4-8C4A-AB0F-550100F3BFF4}" type="datetimeFigureOut">
              <a:rPr lang="en-US" smtClean="0"/>
              <a:t>4/17/13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A350-A0EB-FB44-B13A-AD399F3C5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0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DC2-07A4-8C4A-AB0F-550100F3BFF4}" type="datetimeFigureOut">
              <a:rPr lang="en-US" smtClean="0"/>
              <a:t>4/17/13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A350-A0EB-FB44-B13A-AD399F3C5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4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DC2-07A4-8C4A-AB0F-550100F3BFF4}" type="datetimeFigureOut">
              <a:rPr lang="en-US" smtClean="0"/>
              <a:t>4/17/13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A350-A0EB-FB44-B13A-AD399F3C5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2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DC2-07A4-8C4A-AB0F-550100F3BFF4}" type="datetimeFigureOut">
              <a:rPr lang="en-US" smtClean="0"/>
              <a:t>4/17/13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A350-A0EB-FB44-B13A-AD399F3C5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2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DC2-07A4-8C4A-AB0F-550100F3BFF4}" type="datetimeFigureOut">
              <a:rPr lang="en-US" smtClean="0"/>
              <a:t>4/17/13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A350-A0EB-FB44-B13A-AD399F3C5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7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DC2-07A4-8C4A-AB0F-550100F3BFF4}" type="datetimeFigureOut">
              <a:rPr lang="en-US" smtClean="0"/>
              <a:t>4/17/13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A350-A0EB-FB44-B13A-AD399F3C5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DC2-07A4-8C4A-AB0F-550100F3BFF4}" type="datetimeFigureOut">
              <a:rPr lang="en-US" smtClean="0"/>
              <a:t>4/17/13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A350-A0EB-FB44-B13A-AD399F3C5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2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C2DC2-07A4-8C4A-AB0F-550100F3BFF4}" type="datetimeFigureOut">
              <a:rPr lang="en-US" smtClean="0"/>
              <a:t>4/17/13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0A350-A0EB-FB44-B13A-AD399F3C5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9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700" y="3747125"/>
            <a:ext cx="8102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rgbClr val="00B30F"/>
                </a:solidFill>
                <a:latin typeface="Blue"/>
                <a:cs typeface="Blue"/>
              </a:rPr>
              <a:t>Live  </a:t>
            </a:r>
            <a:r>
              <a:rPr lang="en-US" sz="8800" b="1" dirty="0" smtClean="0">
                <a:solidFill>
                  <a:srgbClr val="333333"/>
                </a:solidFill>
                <a:latin typeface="Blue"/>
                <a:cs typeface="Blue"/>
              </a:rPr>
              <a:t>Stormer</a:t>
            </a:r>
            <a:endParaRPr lang="en-US" sz="8800" b="1" dirty="0">
              <a:solidFill>
                <a:srgbClr val="333333"/>
              </a:solidFill>
              <a:latin typeface="Blue"/>
              <a:cs typeface="Blue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54100" y="5104775"/>
            <a:ext cx="7137400" cy="0"/>
          </a:xfrm>
          <a:prstGeom prst="line">
            <a:avLst/>
          </a:prstGeom>
          <a:ln>
            <a:solidFill>
              <a:srgbClr val="3333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ightning Bolt 9"/>
          <p:cNvSpPr/>
          <p:nvPr/>
        </p:nvSpPr>
        <p:spPr>
          <a:xfrm rot="1708389">
            <a:off x="2483473" y="3221174"/>
            <a:ext cx="1822339" cy="1799326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6159500" y="203200"/>
            <a:ext cx="1765300" cy="4419600"/>
          </a:xfrm>
          <a:custGeom>
            <a:avLst/>
            <a:gdLst>
              <a:gd name="connsiteX0" fmla="*/ 0 w 1765300"/>
              <a:gd name="connsiteY0" fmla="*/ 0 h 4419600"/>
              <a:gd name="connsiteX1" fmla="*/ 800100 w 1765300"/>
              <a:gd name="connsiteY1" fmla="*/ 1308100 h 4419600"/>
              <a:gd name="connsiteX2" fmla="*/ 381000 w 1765300"/>
              <a:gd name="connsiteY2" fmla="*/ 1409700 h 4419600"/>
              <a:gd name="connsiteX3" fmla="*/ 1041400 w 1765300"/>
              <a:gd name="connsiteY3" fmla="*/ 2565400 h 4419600"/>
              <a:gd name="connsiteX4" fmla="*/ 685800 w 1765300"/>
              <a:gd name="connsiteY4" fmla="*/ 2616200 h 4419600"/>
              <a:gd name="connsiteX5" fmla="*/ 1765300 w 1765300"/>
              <a:gd name="connsiteY5" fmla="*/ 441960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5300" h="4419600">
                <a:moveTo>
                  <a:pt x="0" y="0"/>
                </a:moveTo>
                <a:cubicBezTo>
                  <a:pt x="368300" y="536575"/>
                  <a:pt x="736600" y="1073150"/>
                  <a:pt x="800100" y="1308100"/>
                </a:cubicBezTo>
                <a:cubicBezTo>
                  <a:pt x="863600" y="1543050"/>
                  <a:pt x="340783" y="1200150"/>
                  <a:pt x="381000" y="1409700"/>
                </a:cubicBezTo>
                <a:cubicBezTo>
                  <a:pt x="421217" y="1619250"/>
                  <a:pt x="990600" y="2364317"/>
                  <a:pt x="1041400" y="2565400"/>
                </a:cubicBezTo>
                <a:cubicBezTo>
                  <a:pt x="1092200" y="2766483"/>
                  <a:pt x="565150" y="2307167"/>
                  <a:pt x="685800" y="2616200"/>
                </a:cubicBezTo>
                <a:cubicBezTo>
                  <a:pt x="806450" y="2925233"/>
                  <a:pt x="1765300" y="4419600"/>
                  <a:pt x="1765300" y="4419600"/>
                </a:cubicBezTo>
              </a:path>
            </a:pathLst>
          </a:custGeom>
          <a:ln w="57150">
            <a:solidFill>
              <a:schemeClr val="accent2">
                <a:lumMod val="75000"/>
                <a:alpha val="66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6534429" y="114300"/>
            <a:ext cx="1326871" cy="4406900"/>
          </a:xfrm>
          <a:custGeom>
            <a:avLst/>
            <a:gdLst>
              <a:gd name="connsiteX0" fmla="*/ 44171 w 1326871"/>
              <a:gd name="connsiteY0" fmla="*/ 0 h 4406900"/>
              <a:gd name="connsiteX1" fmla="*/ 56871 w 1326871"/>
              <a:gd name="connsiteY1" fmla="*/ 406400 h 4406900"/>
              <a:gd name="connsiteX2" fmla="*/ 602971 w 1326871"/>
              <a:gd name="connsiteY2" fmla="*/ 1511300 h 4406900"/>
              <a:gd name="connsiteX3" fmla="*/ 298171 w 1326871"/>
              <a:gd name="connsiteY3" fmla="*/ 1612900 h 4406900"/>
              <a:gd name="connsiteX4" fmla="*/ 666471 w 1326871"/>
              <a:gd name="connsiteY4" fmla="*/ 2540000 h 4406900"/>
              <a:gd name="connsiteX5" fmla="*/ 501371 w 1326871"/>
              <a:gd name="connsiteY5" fmla="*/ 2755900 h 4406900"/>
              <a:gd name="connsiteX6" fmla="*/ 1326871 w 1326871"/>
              <a:gd name="connsiteY6" fmla="*/ 4406900 h 440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6871" h="4406900">
                <a:moveTo>
                  <a:pt x="44171" y="0"/>
                </a:moveTo>
                <a:cubicBezTo>
                  <a:pt x="3954" y="77258"/>
                  <a:pt x="-36262" y="154517"/>
                  <a:pt x="56871" y="406400"/>
                </a:cubicBezTo>
                <a:cubicBezTo>
                  <a:pt x="150004" y="658283"/>
                  <a:pt x="562754" y="1310217"/>
                  <a:pt x="602971" y="1511300"/>
                </a:cubicBezTo>
                <a:cubicBezTo>
                  <a:pt x="643188" y="1712383"/>
                  <a:pt x="287588" y="1441450"/>
                  <a:pt x="298171" y="1612900"/>
                </a:cubicBezTo>
                <a:cubicBezTo>
                  <a:pt x="308754" y="1784350"/>
                  <a:pt x="632604" y="2349500"/>
                  <a:pt x="666471" y="2540000"/>
                </a:cubicBezTo>
                <a:cubicBezTo>
                  <a:pt x="700338" y="2730500"/>
                  <a:pt x="391304" y="2444750"/>
                  <a:pt x="501371" y="2755900"/>
                </a:cubicBezTo>
                <a:cubicBezTo>
                  <a:pt x="611438" y="3067050"/>
                  <a:pt x="1326871" y="4406900"/>
                  <a:pt x="1326871" y="4406900"/>
                </a:cubicBezTo>
              </a:path>
            </a:pathLst>
          </a:custGeom>
          <a:ln w="57150">
            <a:solidFill>
              <a:schemeClr val="accent5">
                <a:lumMod val="75000"/>
                <a:alpha val="66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7391400" y="215900"/>
            <a:ext cx="520700" cy="4406900"/>
          </a:xfrm>
          <a:custGeom>
            <a:avLst/>
            <a:gdLst>
              <a:gd name="connsiteX0" fmla="*/ 165100 w 520700"/>
              <a:gd name="connsiteY0" fmla="*/ 0 h 4406900"/>
              <a:gd name="connsiteX1" fmla="*/ 330200 w 520700"/>
              <a:gd name="connsiteY1" fmla="*/ 1181100 h 4406900"/>
              <a:gd name="connsiteX2" fmla="*/ 0 w 520700"/>
              <a:gd name="connsiteY2" fmla="*/ 1320800 h 4406900"/>
              <a:gd name="connsiteX3" fmla="*/ 330200 w 520700"/>
              <a:gd name="connsiteY3" fmla="*/ 2362200 h 4406900"/>
              <a:gd name="connsiteX4" fmla="*/ 25400 w 520700"/>
              <a:gd name="connsiteY4" fmla="*/ 2463800 h 4406900"/>
              <a:gd name="connsiteX5" fmla="*/ 520700 w 520700"/>
              <a:gd name="connsiteY5" fmla="*/ 4406900 h 4406900"/>
              <a:gd name="connsiteX6" fmla="*/ 520700 w 520700"/>
              <a:gd name="connsiteY6" fmla="*/ 4406900 h 440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0700" h="4406900">
                <a:moveTo>
                  <a:pt x="165100" y="0"/>
                </a:moveTo>
                <a:cubicBezTo>
                  <a:pt x="261408" y="480483"/>
                  <a:pt x="357717" y="960967"/>
                  <a:pt x="330200" y="1181100"/>
                </a:cubicBezTo>
                <a:cubicBezTo>
                  <a:pt x="302683" y="1401233"/>
                  <a:pt x="0" y="1123950"/>
                  <a:pt x="0" y="1320800"/>
                </a:cubicBezTo>
                <a:cubicBezTo>
                  <a:pt x="0" y="1517650"/>
                  <a:pt x="325967" y="2171700"/>
                  <a:pt x="330200" y="2362200"/>
                </a:cubicBezTo>
                <a:cubicBezTo>
                  <a:pt x="334433" y="2552700"/>
                  <a:pt x="-6350" y="2123017"/>
                  <a:pt x="25400" y="2463800"/>
                </a:cubicBezTo>
                <a:cubicBezTo>
                  <a:pt x="57150" y="2804583"/>
                  <a:pt x="520700" y="4406900"/>
                  <a:pt x="520700" y="4406900"/>
                </a:cubicBezTo>
                <a:lnTo>
                  <a:pt x="520700" y="4406900"/>
                </a:lnTo>
              </a:path>
            </a:pathLst>
          </a:custGeom>
          <a:ln w="57150">
            <a:solidFill>
              <a:srgbClr val="00B30F">
                <a:alpha val="66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7022866" y="165100"/>
            <a:ext cx="889234" cy="4483100"/>
          </a:xfrm>
          <a:custGeom>
            <a:avLst/>
            <a:gdLst>
              <a:gd name="connsiteX0" fmla="*/ 12934 w 889234"/>
              <a:gd name="connsiteY0" fmla="*/ 0 h 4483100"/>
              <a:gd name="connsiteX1" fmla="*/ 343134 w 889234"/>
              <a:gd name="connsiteY1" fmla="*/ 1117600 h 4483100"/>
              <a:gd name="connsiteX2" fmla="*/ 234 w 889234"/>
              <a:gd name="connsiteY2" fmla="*/ 1460500 h 4483100"/>
              <a:gd name="connsiteX3" fmla="*/ 406634 w 889234"/>
              <a:gd name="connsiteY3" fmla="*/ 2247900 h 4483100"/>
              <a:gd name="connsiteX4" fmla="*/ 89134 w 889234"/>
              <a:gd name="connsiteY4" fmla="*/ 2527300 h 4483100"/>
              <a:gd name="connsiteX5" fmla="*/ 889234 w 889234"/>
              <a:gd name="connsiteY5" fmla="*/ 4483100 h 448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9234" h="4483100">
                <a:moveTo>
                  <a:pt x="12934" y="0"/>
                </a:moveTo>
                <a:cubicBezTo>
                  <a:pt x="179092" y="437091"/>
                  <a:pt x="345251" y="874183"/>
                  <a:pt x="343134" y="1117600"/>
                </a:cubicBezTo>
                <a:cubicBezTo>
                  <a:pt x="341017" y="1361017"/>
                  <a:pt x="-10349" y="1272117"/>
                  <a:pt x="234" y="1460500"/>
                </a:cubicBezTo>
                <a:cubicBezTo>
                  <a:pt x="10817" y="1648883"/>
                  <a:pt x="391817" y="2070100"/>
                  <a:pt x="406634" y="2247900"/>
                </a:cubicBezTo>
                <a:cubicBezTo>
                  <a:pt x="421451" y="2425700"/>
                  <a:pt x="8701" y="2154767"/>
                  <a:pt x="89134" y="2527300"/>
                </a:cubicBezTo>
                <a:cubicBezTo>
                  <a:pt x="169567" y="2899833"/>
                  <a:pt x="529400" y="3691466"/>
                  <a:pt x="889234" y="4483100"/>
                </a:cubicBezTo>
              </a:path>
            </a:pathLst>
          </a:custGeom>
          <a:ln w="57150">
            <a:solidFill>
              <a:srgbClr val="FFFF00">
                <a:alpha val="66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6896100" y="254000"/>
            <a:ext cx="1016000" cy="4394200"/>
          </a:xfrm>
          <a:custGeom>
            <a:avLst/>
            <a:gdLst>
              <a:gd name="connsiteX0" fmla="*/ 0 w 1016000"/>
              <a:gd name="connsiteY0" fmla="*/ 0 h 4394200"/>
              <a:gd name="connsiteX1" fmla="*/ 406400 w 1016000"/>
              <a:gd name="connsiteY1" fmla="*/ 1282700 h 4394200"/>
              <a:gd name="connsiteX2" fmla="*/ 469900 w 1016000"/>
              <a:gd name="connsiteY2" fmla="*/ 1612900 h 4394200"/>
              <a:gd name="connsiteX3" fmla="*/ 139700 w 1016000"/>
              <a:gd name="connsiteY3" fmla="*/ 1562100 h 4394200"/>
              <a:gd name="connsiteX4" fmla="*/ 635000 w 1016000"/>
              <a:gd name="connsiteY4" fmla="*/ 2590800 h 4394200"/>
              <a:gd name="connsiteX5" fmla="*/ 406400 w 1016000"/>
              <a:gd name="connsiteY5" fmla="*/ 2768600 h 4394200"/>
              <a:gd name="connsiteX6" fmla="*/ 1016000 w 1016000"/>
              <a:gd name="connsiteY6" fmla="*/ 4394200 h 439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6000" h="4394200">
                <a:moveTo>
                  <a:pt x="0" y="0"/>
                </a:moveTo>
                <a:cubicBezTo>
                  <a:pt x="164041" y="506941"/>
                  <a:pt x="328083" y="1013883"/>
                  <a:pt x="406400" y="1282700"/>
                </a:cubicBezTo>
                <a:cubicBezTo>
                  <a:pt x="484717" y="1551517"/>
                  <a:pt x="514350" y="1566333"/>
                  <a:pt x="469900" y="1612900"/>
                </a:cubicBezTo>
                <a:cubicBezTo>
                  <a:pt x="425450" y="1659467"/>
                  <a:pt x="112183" y="1399117"/>
                  <a:pt x="139700" y="1562100"/>
                </a:cubicBezTo>
                <a:cubicBezTo>
                  <a:pt x="167217" y="1725083"/>
                  <a:pt x="590550" y="2389717"/>
                  <a:pt x="635000" y="2590800"/>
                </a:cubicBezTo>
                <a:cubicBezTo>
                  <a:pt x="679450" y="2791883"/>
                  <a:pt x="342900" y="2468033"/>
                  <a:pt x="406400" y="2768600"/>
                </a:cubicBezTo>
                <a:cubicBezTo>
                  <a:pt x="469900" y="3069167"/>
                  <a:pt x="1016000" y="4394200"/>
                  <a:pt x="1016000" y="4394200"/>
                </a:cubicBezTo>
              </a:path>
            </a:pathLst>
          </a:custGeom>
          <a:ln w="57150">
            <a:solidFill>
              <a:srgbClr val="FF6600">
                <a:alpha val="66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6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20700" y="1613543"/>
            <a:ext cx="8102600" cy="3630914"/>
            <a:chOff x="520700" y="2660605"/>
            <a:chExt cx="8102600" cy="3630914"/>
          </a:xfrm>
        </p:grpSpPr>
        <p:sp>
          <p:nvSpPr>
            <p:cNvPr id="4" name="TextBox 3"/>
            <p:cNvSpPr txBox="1"/>
            <p:nvPr/>
          </p:nvSpPr>
          <p:spPr>
            <a:xfrm>
              <a:off x="520700" y="3747125"/>
              <a:ext cx="81026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rgbClr val="00B30F"/>
                  </a:solidFill>
                  <a:latin typeface="Blue"/>
                  <a:cs typeface="Blue"/>
                </a:rPr>
                <a:t>Live   </a:t>
              </a:r>
              <a:r>
                <a:rPr lang="en-US" sz="8800" b="1" dirty="0" smtClean="0">
                  <a:solidFill>
                    <a:srgbClr val="333333"/>
                  </a:solidFill>
                  <a:latin typeface="Blue"/>
                  <a:cs typeface="Blue"/>
                </a:rPr>
                <a:t>Stormer</a:t>
              </a:r>
              <a:endParaRPr lang="en-US" sz="8800" b="1" dirty="0">
                <a:solidFill>
                  <a:srgbClr val="333333"/>
                </a:solidFill>
                <a:latin typeface="Blue"/>
                <a:cs typeface="Blue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567447" y="2660605"/>
              <a:ext cx="1495778" cy="3630914"/>
              <a:chOff x="6089136" y="1656418"/>
              <a:chExt cx="1886464" cy="4579282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6210300" y="1790700"/>
                <a:ext cx="1765300" cy="4419600"/>
              </a:xfrm>
              <a:custGeom>
                <a:avLst/>
                <a:gdLst>
                  <a:gd name="connsiteX0" fmla="*/ 0 w 1765300"/>
                  <a:gd name="connsiteY0" fmla="*/ 0 h 4419600"/>
                  <a:gd name="connsiteX1" fmla="*/ 800100 w 1765300"/>
                  <a:gd name="connsiteY1" fmla="*/ 1308100 h 4419600"/>
                  <a:gd name="connsiteX2" fmla="*/ 381000 w 1765300"/>
                  <a:gd name="connsiteY2" fmla="*/ 1409700 h 4419600"/>
                  <a:gd name="connsiteX3" fmla="*/ 1041400 w 1765300"/>
                  <a:gd name="connsiteY3" fmla="*/ 2565400 h 4419600"/>
                  <a:gd name="connsiteX4" fmla="*/ 685800 w 1765300"/>
                  <a:gd name="connsiteY4" fmla="*/ 2616200 h 4419600"/>
                  <a:gd name="connsiteX5" fmla="*/ 1765300 w 1765300"/>
                  <a:gd name="connsiteY5" fmla="*/ 4419600 h 441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5300" h="4419600">
                    <a:moveTo>
                      <a:pt x="0" y="0"/>
                    </a:moveTo>
                    <a:cubicBezTo>
                      <a:pt x="368300" y="536575"/>
                      <a:pt x="736600" y="1073150"/>
                      <a:pt x="800100" y="1308100"/>
                    </a:cubicBezTo>
                    <a:cubicBezTo>
                      <a:pt x="863600" y="1543050"/>
                      <a:pt x="340783" y="1200150"/>
                      <a:pt x="381000" y="1409700"/>
                    </a:cubicBezTo>
                    <a:cubicBezTo>
                      <a:pt x="421217" y="1619250"/>
                      <a:pt x="990600" y="2364317"/>
                      <a:pt x="1041400" y="2565400"/>
                    </a:cubicBezTo>
                    <a:cubicBezTo>
                      <a:pt x="1092200" y="2766483"/>
                      <a:pt x="565150" y="2307167"/>
                      <a:pt x="685800" y="2616200"/>
                    </a:cubicBezTo>
                    <a:cubicBezTo>
                      <a:pt x="806450" y="2925233"/>
                      <a:pt x="1765300" y="4419600"/>
                      <a:pt x="1765300" y="4419600"/>
                    </a:cubicBezTo>
                  </a:path>
                </a:pathLst>
              </a:custGeom>
              <a:ln w="57150">
                <a:solidFill>
                  <a:schemeClr val="accent2">
                    <a:lumMod val="75000"/>
                    <a:alpha val="66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6585229" y="1701800"/>
                <a:ext cx="1326871" cy="4406900"/>
              </a:xfrm>
              <a:custGeom>
                <a:avLst/>
                <a:gdLst>
                  <a:gd name="connsiteX0" fmla="*/ 44171 w 1326871"/>
                  <a:gd name="connsiteY0" fmla="*/ 0 h 4406900"/>
                  <a:gd name="connsiteX1" fmla="*/ 56871 w 1326871"/>
                  <a:gd name="connsiteY1" fmla="*/ 406400 h 4406900"/>
                  <a:gd name="connsiteX2" fmla="*/ 602971 w 1326871"/>
                  <a:gd name="connsiteY2" fmla="*/ 1511300 h 4406900"/>
                  <a:gd name="connsiteX3" fmla="*/ 298171 w 1326871"/>
                  <a:gd name="connsiteY3" fmla="*/ 1612900 h 4406900"/>
                  <a:gd name="connsiteX4" fmla="*/ 666471 w 1326871"/>
                  <a:gd name="connsiteY4" fmla="*/ 2540000 h 4406900"/>
                  <a:gd name="connsiteX5" fmla="*/ 501371 w 1326871"/>
                  <a:gd name="connsiteY5" fmla="*/ 2755900 h 4406900"/>
                  <a:gd name="connsiteX6" fmla="*/ 1326871 w 1326871"/>
                  <a:gd name="connsiteY6" fmla="*/ 4406900 h 440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6871" h="4406900">
                    <a:moveTo>
                      <a:pt x="44171" y="0"/>
                    </a:moveTo>
                    <a:cubicBezTo>
                      <a:pt x="3954" y="77258"/>
                      <a:pt x="-36262" y="154517"/>
                      <a:pt x="56871" y="406400"/>
                    </a:cubicBezTo>
                    <a:cubicBezTo>
                      <a:pt x="150004" y="658283"/>
                      <a:pt x="562754" y="1310217"/>
                      <a:pt x="602971" y="1511300"/>
                    </a:cubicBezTo>
                    <a:cubicBezTo>
                      <a:pt x="643188" y="1712383"/>
                      <a:pt x="287588" y="1441450"/>
                      <a:pt x="298171" y="1612900"/>
                    </a:cubicBezTo>
                    <a:cubicBezTo>
                      <a:pt x="308754" y="1784350"/>
                      <a:pt x="632604" y="2349500"/>
                      <a:pt x="666471" y="2540000"/>
                    </a:cubicBezTo>
                    <a:cubicBezTo>
                      <a:pt x="700338" y="2730500"/>
                      <a:pt x="391304" y="2444750"/>
                      <a:pt x="501371" y="2755900"/>
                    </a:cubicBezTo>
                    <a:cubicBezTo>
                      <a:pt x="611438" y="3067050"/>
                      <a:pt x="1326871" y="4406900"/>
                      <a:pt x="1326871" y="4406900"/>
                    </a:cubicBezTo>
                  </a:path>
                </a:pathLst>
              </a:custGeom>
              <a:ln w="57150">
                <a:solidFill>
                  <a:schemeClr val="accent5">
                    <a:lumMod val="75000"/>
                    <a:alpha val="66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7442200" y="1803400"/>
                <a:ext cx="520700" cy="4406900"/>
              </a:xfrm>
              <a:custGeom>
                <a:avLst/>
                <a:gdLst>
                  <a:gd name="connsiteX0" fmla="*/ 165100 w 520700"/>
                  <a:gd name="connsiteY0" fmla="*/ 0 h 4406900"/>
                  <a:gd name="connsiteX1" fmla="*/ 330200 w 520700"/>
                  <a:gd name="connsiteY1" fmla="*/ 1181100 h 4406900"/>
                  <a:gd name="connsiteX2" fmla="*/ 0 w 520700"/>
                  <a:gd name="connsiteY2" fmla="*/ 1320800 h 4406900"/>
                  <a:gd name="connsiteX3" fmla="*/ 330200 w 520700"/>
                  <a:gd name="connsiteY3" fmla="*/ 2362200 h 4406900"/>
                  <a:gd name="connsiteX4" fmla="*/ 25400 w 520700"/>
                  <a:gd name="connsiteY4" fmla="*/ 2463800 h 4406900"/>
                  <a:gd name="connsiteX5" fmla="*/ 520700 w 520700"/>
                  <a:gd name="connsiteY5" fmla="*/ 4406900 h 4406900"/>
                  <a:gd name="connsiteX6" fmla="*/ 520700 w 520700"/>
                  <a:gd name="connsiteY6" fmla="*/ 4406900 h 440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20700" h="4406900">
                    <a:moveTo>
                      <a:pt x="165100" y="0"/>
                    </a:moveTo>
                    <a:cubicBezTo>
                      <a:pt x="261408" y="480483"/>
                      <a:pt x="357717" y="960967"/>
                      <a:pt x="330200" y="1181100"/>
                    </a:cubicBezTo>
                    <a:cubicBezTo>
                      <a:pt x="302683" y="1401233"/>
                      <a:pt x="0" y="1123950"/>
                      <a:pt x="0" y="1320800"/>
                    </a:cubicBezTo>
                    <a:cubicBezTo>
                      <a:pt x="0" y="1517650"/>
                      <a:pt x="325967" y="2171700"/>
                      <a:pt x="330200" y="2362200"/>
                    </a:cubicBezTo>
                    <a:cubicBezTo>
                      <a:pt x="334433" y="2552700"/>
                      <a:pt x="-6350" y="2123017"/>
                      <a:pt x="25400" y="2463800"/>
                    </a:cubicBezTo>
                    <a:cubicBezTo>
                      <a:pt x="57150" y="2804583"/>
                      <a:pt x="520700" y="4406900"/>
                      <a:pt x="520700" y="4406900"/>
                    </a:cubicBezTo>
                    <a:lnTo>
                      <a:pt x="520700" y="4406900"/>
                    </a:lnTo>
                  </a:path>
                </a:pathLst>
              </a:custGeom>
              <a:ln w="57150">
                <a:solidFill>
                  <a:srgbClr val="00B30F">
                    <a:alpha val="66000"/>
                  </a:srgb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7073666" y="1752600"/>
                <a:ext cx="889234" cy="4483100"/>
              </a:xfrm>
              <a:custGeom>
                <a:avLst/>
                <a:gdLst>
                  <a:gd name="connsiteX0" fmla="*/ 12934 w 889234"/>
                  <a:gd name="connsiteY0" fmla="*/ 0 h 4483100"/>
                  <a:gd name="connsiteX1" fmla="*/ 343134 w 889234"/>
                  <a:gd name="connsiteY1" fmla="*/ 1117600 h 4483100"/>
                  <a:gd name="connsiteX2" fmla="*/ 234 w 889234"/>
                  <a:gd name="connsiteY2" fmla="*/ 1460500 h 4483100"/>
                  <a:gd name="connsiteX3" fmla="*/ 406634 w 889234"/>
                  <a:gd name="connsiteY3" fmla="*/ 2247900 h 4483100"/>
                  <a:gd name="connsiteX4" fmla="*/ 89134 w 889234"/>
                  <a:gd name="connsiteY4" fmla="*/ 2527300 h 4483100"/>
                  <a:gd name="connsiteX5" fmla="*/ 889234 w 889234"/>
                  <a:gd name="connsiteY5" fmla="*/ 4483100 h 448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9234" h="4483100">
                    <a:moveTo>
                      <a:pt x="12934" y="0"/>
                    </a:moveTo>
                    <a:cubicBezTo>
                      <a:pt x="179092" y="437091"/>
                      <a:pt x="345251" y="874183"/>
                      <a:pt x="343134" y="1117600"/>
                    </a:cubicBezTo>
                    <a:cubicBezTo>
                      <a:pt x="341017" y="1361017"/>
                      <a:pt x="-10349" y="1272117"/>
                      <a:pt x="234" y="1460500"/>
                    </a:cubicBezTo>
                    <a:cubicBezTo>
                      <a:pt x="10817" y="1648883"/>
                      <a:pt x="391817" y="2070100"/>
                      <a:pt x="406634" y="2247900"/>
                    </a:cubicBezTo>
                    <a:cubicBezTo>
                      <a:pt x="421451" y="2425700"/>
                      <a:pt x="8701" y="2154767"/>
                      <a:pt x="89134" y="2527300"/>
                    </a:cubicBezTo>
                    <a:cubicBezTo>
                      <a:pt x="169567" y="2899833"/>
                      <a:pt x="529400" y="3691466"/>
                      <a:pt x="889234" y="4483100"/>
                    </a:cubicBezTo>
                  </a:path>
                </a:pathLst>
              </a:custGeom>
              <a:ln w="57150">
                <a:solidFill>
                  <a:srgbClr val="FFFF00">
                    <a:alpha val="66000"/>
                  </a:srgb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946900" y="1841500"/>
                <a:ext cx="1016000" cy="4394200"/>
              </a:xfrm>
              <a:custGeom>
                <a:avLst/>
                <a:gdLst>
                  <a:gd name="connsiteX0" fmla="*/ 0 w 1016000"/>
                  <a:gd name="connsiteY0" fmla="*/ 0 h 4394200"/>
                  <a:gd name="connsiteX1" fmla="*/ 406400 w 1016000"/>
                  <a:gd name="connsiteY1" fmla="*/ 1282700 h 4394200"/>
                  <a:gd name="connsiteX2" fmla="*/ 469900 w 1016000"/>
                  <a:gd name="connsiteY2" fmla="*/ 1612900 h 4394200"/>
                  <a:gd name="connsiteX3" fmla="*/ 139700 w 1016000"/>
                  <a:gd name="connsiteY3" fmla="*/ 1562100 h 4394200"/>
                  <a:gd name="connsiteX4" fmla="*/ 635000 w 1016000"/>
                  <a:gd name="connsiteY4" fmla="*/ 2590800 h 4394200"/>
                  <a:gd name="connsiteX5" fmla="*/ 406400 w 1016000"/>
                  <a:gd name="connsiteY5" fmla="*/ 2768600 h 4394200"/>
                  <a:gd name="connsiteX6" fmla="*/ 1016000 w 1016000"/>
                  <a:gd name="connsiteY6" fmla="*/ 4394200 h 439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6000" h="4394200">
                    <a:moveTo>
                      <a:pt x="0" y="0"/>
                    </a:moveTo>
                    <a:cubicBezTo>
                      <a:pt x="164041" y="506941"/>
                      <a:pt x="328083" y="1013883"/>
                      <a:pt x="406400" y="1282700"/>
                    </a:cubicBezTo>
                    <a:cubicBezTo>
                      <a:pt x="484717" y="1551517"/>
                      <a:pt x="514350" y="1566333"/>
                      <a:pt x="469900" y="1612900"/>
                    </a:cubicBezTo>
                    <a:cubicBezTo>
                      <a:pt x="425450" y="1659467"/>
                      <a:pt x="112183" y="1399117"/>
                      <a:pt x="139700" y="1562100"/>
                    </a:cubicBezTo>
                    <a:cubicBezTo>
                      <a:pt x="167217" y="1725083"/>
                      <a:pt x="590550" y="2389717"/>
                      <a:pt x="635000" y="2590800"/>
                    </a:cubicBezTo>
                    <a:cubicBezTo>
                      <a:pt x="679450" y="2791883"/>
                      <a:pt x="342900" y="2468033"/>
                      <a:pt x="406400" y="2768600"/>
                    </a:cubicBezTo>
                    <a:cubicBezTo>
                      <a:pt x="469900" y="3069167"/>
                      <a:pt x="1016000" y="4394200"/>
                      <a:pt x="1016000" y="4394200"/>
                    </a:cubicBezTo>
                  </a:path>
                </a:pathLst>
              </a:custGeom>
              <a:ln w="57150">
                <a:solidFill>
                  <a:srgbClr val="FF6600">
                    <a:alpha val="66000"/>
                  </a:srgb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Oval 1"/>
              <p:cNvSpPr/>
              <p:nvPr/>
            </p:nvSpPr>
            <p:spPr>
              <a:xfrm>
                <a:off x="6611149" y="1671635"/>
                <a:ext cx="155724" cy="155724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75000"/>
                    <a:alpha val="66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089136" y="1781800"/>
                <a:ext cx="155724" cy="155724"/>
              </a:xfrm>
              <a:prstGeom prst="ellipse">
                <a:avLst/>
              </a:prstGeom>
              <a:noFill/>
              <a:ln w="57150">
                <a:solidFill>
                  <a:schemeClr val="accent2">
                    <a:lumMod val="75000"/>
                    <a:alpha val="66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814393" y="1821884"/>
                <a:ext cx="155724" cy="155724"/>
              </a:xfrm>
              <a:prstGeom prst="ellipse">
                <a:avLst/>
              </a:prstGeom>
              <a:noFill/>
              <a:ln w="57150">
                <a:solidFill>
                  <a:srgbClr val="FF6600">
                    <a:alpha val="66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086626" y="1656418"/>
                <a:ext cx="155724" cy="155724"/>
              </a:xfrm>
              <a:prstGeom prst="ellipse">
                <a:avLst/>
              </a:prstGeom>
              <a:noFill/>
              <a:ln w="57150">
                <a:solidFill>
                  <a:srgbClr val="FFFF00">
                    <a:alpha val="66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10680" y="1734438"/>
                <a:ext cx="155724" cy="155724"/>
              </a:xfrm>
              <a:prstGeom prst="ellipse">
                <a:avLst/>
              </a:prstGeom>
              <a:noFill/>
              <a:ln w="57150">
                <a:solidFill>
                  <a:srgbClr val="00B30F">
                    <a:alpha val="66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205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700" y="2700063"/>
            <a:ext cx="8102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rgbClr val="00B30F">
                    <a:alpha val="66000"/>
                  </a:srgbClr>
                </a:solidFill>
                <a:latin typeface="Blue"/>
                <a:cs typeface="Blue"/>
              </a:rPr>
              <a:t>Live</a:t>
            </a:r>
            <a:r>
              <a:rPr lang="en-US" sz="8800" b="1" dirty="0" smtClean="0">
                <a:solidFill>
                  <a:srgbClr val="00B30F"/>
                </a:solidFill>
                <a:latin typeface="Blue"/>
                <a:cs typeface="Blue"/>
              </a:rPr>
              <a:t>   </a:t>
            </a:r>
            <a:r>
              <a:rPr lang="en-US" sz="8800" b="1" dirty="0" smtClean="0">
                <a:solidFill>
                  <a:schemeClr val="accent5">
                    <a:lumMod val="75000"/>
                    <a:alpha val="66000"/>
                  </a:schemeClr>
                </a:solidFill>
                <a:latin typeface="Blue"/>
                <a:cs typeface="Blue"/>
              </a:rPr>
              <a:t>Stormer</a:t>
            </a:r>
            <a:endParaRPr lang="en-US" sz="8800" b="1" dirty="0">
              <a:solidFill>
                <a:schemeClr val="accent5">
                  <a:lumMod val="75000"/>
                  <a:alpha val="66000"/>
                </a:schemeClr>
              </a:solidFill>
              <a:latin typeface="Blue"/>
              <a:cs typeface="Blue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52113" y="1987963"/>
            <a:ext cx="1329907" cy="3228272"/>
            <a:chOff x="6089136" y="1656418"/>
            <a:chExt cx="1886464" cy="4579282"/>
          </a:xfrm>
        </p:grpSpPr>
        <p:sp>
          <p:nvSpPr>
            <p:cNvPr id="12" name="Freeform 11"/>
            <p:cNvSpPr/>
            <p:nvPr/>
          </p:nvSpPr>
          <p:spPr>
            <a:xfrm>
              <a:off x="6210300" y="1790700"/>
              <a:ext cx="1765300" cy="4419600"/>
            </a:xfrm>
            <a:custGeom>
              <a:avLst/>
              <a:gdLst>
                <a:gd name="connsiteX0" fmla="*/ 0 w 1765300"/>
                <a:gd name="connsiteY0" fmla="*/ 0 h 4419600"/>
                <a:gd name="connsiteX1" fmla="*/ 800100 w 1765300"/>
                <a:gd name="connsiteY1" fmla="*/ 1308100 h 4419600"/>
                <a:gd name="connsiteX2" fmla="*/ 381000 w 1765300"/>
                <a:gd name="connsiteY2" fmla="*/ 1409700 h 4419600"/>
                <a:gd name="connsiteX3" fmla="*/ 1041400 w 1765300"/>
                <a:gd name="connsiteY3" fmla="*/ 2565400 h 4419600"/>
                <a:gd name="connsiteX4" fmla="*/ 685800 w 1765300"/>
                <a:gd name="connsiteY4" fmla="*/ 2616200 h 4419600"/>
                <a:gd name="connsiteX5" fmla="*/ 1765300 w 1765300"/>
                <a:gd name="connsiteY5" fmla="*/ 4419600 h 441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5300" h="4419600">
                  <a:moveTo>
                    <a:pt x="0" y="0"/>
                  </a:moveTo>
                  <a:cubicBezTo>
                    <a:pt x="368300" y="536575"/>
                    <a:pt x="736600" y="1073150"/>
                    <a:pt x="800100" y="1308100"/>
                  </a:cubicBezTo>
                  <a:cubicBezTo>
                    <a:pt x="863600" y="1543050"/>
                    <a:pt x="340783" y="1200150"/>
                    <a:pt x="381000" y="1409700"/>
                  </a:cubicBezTo>
                  <a:cubicBezTo>
                    <a:pt x="421217" y="1619250"/>
                    <a:pt x="990600" y="2364317"/>
                    <a:pt x="1041400" y="2565400"/>
                  </a:cubicBezTo>
                  <a:cubicBezTo>
                    <a:pt x="1092200" y="2766483"/>
                    <a:pt x="565150" y="2307167"/>
                    <a:pt x="685800" y="2616200"/>
                  </a:cubicBezTo>
                  <a:cubicBezTo>
                    <a:pt x="806450" y="2925233"/>
                    <a:pt x="1765300" y="4419600"/>
                    <a:pt x="1765300" y="4419600"/>
                  </a:cubicBezTo>
                </a:path>
              </a:pathLst>
            </a:custGeom>
            <a:ln w="57150">
              <a:solidFill>
                <a:schemeClr val="accent2">
                  <a:lumMod val="75000"/>
                  <a:alpha val="66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6585229" y="1701800"/>
              <a:ext cx="1326871" cy="4406900"/>
            </a:xfrm>
            <a:custGeom>
              <a:avLst/>
              <a:gdLst>
                <a:gd name="connsiteX0" fmla="*/ 44171 w 1326871"/>
                <a:gd name="connsiteY0" fmla="*/ 0 h 4406900"/>
                <a:gd name="connsiteX1" fmla="*/ 56871 w 1326871"/>
                <a:gd name="connsiteY1" fmla="*/ 406400 h 4406900"/>
                <a:gd name="connsiteX2" fmla="*/ 602971 w 1326871"/>
                <a:gd name="connsiteY2" fmla="*/ 1511300 h 4406900"/>
                <a:gd name="connsiteX3" fmla="*/ 298171 w 1326871"/>
                <a:gd name="connsiteY3" fmla="*/ 1612900 h 4406900"/>
                <a:gd name="connsiteX4" fmla="*/ 666471 w 1326871"/>
                <a:gd name="connsiteY4" fmla="*/ 2540000 h 4406900"/>
                <a:gd name="connsiteX5" fmla="*/ 501371 w 1326871"/>
                <a:gd name="connsiteY5" fmla="*/ 2755900 h 4406900"/>
                <a:gd name="connsiteX6" fmla="*/ 1326871 w 1326871"/>
                <a:gd name="connsiteY6" fmla="*/ 4406900 h 440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6871" h="4406900">
                  <a:moveTo>
                    <a:pt x="44171" y="0"/>
                  </a:moveTo>
                  <a:cubicBezTo>
                    <a:pt x="3954" y="77258"/>
                    <a:pt x="-36262" y="154517"/>
                    <a:pt x="56871" y="406400"/>
                  </a:cubicBezTo>
                  <a:cubicBezTo>
                    <a:pt x="150004" y="658283"/>
                    <a:pt x="562754" y="1310217"/>
                    <a:pt x="602971" y="1511300"/>
                  </a:cubicBezTo>
                  <a:cubicBezTo>
                    <a:pt x="643188" y="1712383"/>
                    <a:pt x="287588" y="1441450"/>
                    <a:pt x="298171" y="1612900"/>
                  </a:cubicBezTo>
                  <a:cubicBezTo>
                    <a:pt x="308754" y="1784350"/>
                    <a:pt x="632604" y="2349500"/>
                    <a:pt x="666471" y="2540000"/>
                  </a:cubicBezTo>
                  <a:cubicBezTo>
                    <a:pt x="700338" y="2730500"/>
                    <a:pt x="391304" y="2444750"/>
                    <a:pt x="501371" y="2755900"/>
                  </a:cubicBezTo>
                  <a:cubicBezTo>
                    <a:pt x="611438" y="3067050"/>
                    <a:pt x="1326871" y="4406900"/>
                    <a:pt x="1326871" y="4406900"/>
                  </a:cubicBezTo>
                </a:path>
              </a:pathLst>
            </a:custGeom>
            <a:ln w="57150">
              <a:solidFill>
                <a:schemeClr val="accent5">
                  <a:lumMod val="75000"/>
                  <a:alpha val="66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7442200" y="1803400"/>
              <a:ext cx="520700" cy="4406900"/>
            </a:xfrm>
            <a:custGeom>
              <a:avLst/>
              <a:gdLst>
                <a:gd name="connsiteX0" fmla="*/ 165100 w 520700"/>
                <a:gd name="connsiteY0" fmla="*/ 0 h 4406900"/>
                <a:gd name="connsiteX1" fmla="*/ 330200 w 520700"/>
                <a:gd name="connsiteY1" fmla="*/ 1181100 h 4406900"/>
                <a:gd name="connsiteX2" fmla="*/ 0 w 520700"/>
                <a:gd name="connsiteY2" fmla="*/ 1320800 h 4406900"/>
                <a:gd name="connsiteX3" fmla="*/ 330200 w 520700"/>
                <a:gd name="connsiteY3" fmla="*/ 2362200 h 4406900"/>
                <a:gd name="connsiteX4" fmla="*/ 25400 w 520700"/>
                <a:gd name="connsiteY4" fmla="*/ 2463800 h 4406900"/>
                <a:gd name="connsiteX5" fmla="*/ 520700 w 520700"/>
                <a:gd name="connsiteY5" fmla="*/ 4406900 h 4406900"/>
                <a:gd name="connsiteX6" fmla="*/ 520700 w 520700"/>
                <a:gd name="connsiteY6" fmla="*/ 4406900 h 440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700" h="4406900">
                  <a:moveTo>
                    <a:pt x="165100" y="0"/>
                  </a:moveTo>
                  <a:cubicBezTo>
                    <a:pt x="261408" y="480483"/>
                    <a:pt x="357717" y="960967"/>
                    <a:pt x="330200" y="1181100"/>
                  </a:cubicBezTo>
                  <a:cubicBezTo>
                    <a:pt x="302683" y="1401233"/>
                    <a:pt x="0" y="1123950"/>
                    <a:pt x="0" y="1320800"/>
                  </a:cubicBezTo>
                  <a:cubicBezTo>
                    <a:pt x="0" y="1517650"/>
                    <a:pt x="325967" y="2171700"/>
                    <a:pt x="330200" y="2362200"/>
                  </a:cubicBezTo>
                  <a:cubicBezTo>
                    <a:pt x="334433" y="2552700"/>
                    <a:pt x="-6350" y="2123017"/>
                    <a:pt x="25400" y="2463800"/>
                  </a:cubicBezTo>
                  <a:cubicBezTo>
                    <a:pt x="57150" y="2804583"/>
                    <a:pt x="520700" y="4406900"/>
                    <a:pt x="520700" y="4406900"/>
                  </a:cubicBezTo>
                  <a:lnTo>
                    <a:pt x="520700" y="4406900"/>
                  </a:lnTo>
                </a:path>
              </a:pathLst>
            </a:custGeom>
            <a:ln w="57150">
              <a:solidFill>
                <a:srgbClr val="00B30F">
                  <a:alpha val="66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7073666" y="1752600"/>
              <a:ext cx="889234" cy="4483100"/>
            </a:xfrm>
            <a:custGeom>
              <a:avLst/>
              <a:gdLst>
                <a:gd name="connsiteX0" fmla="*/ 12934 w 889234"/>
                <a:gd name="connsiteY0" fmla="*/ 0 h 4483100"/>
                <a:gd name="connsiteX1" fmla="*/ 343134 w 889234"/>
                <a:gd name="connsiteY1" fmla="*/ 1117600 h 4483100"/>
                <a:gd name="connsiteX2" fmla="*/ 234 w 889234"/>
                <a:gd name="connsiteY2" fmla="*/ 1460500 h 4483100"/>
                <a:gd name="connsiteX3" fmla="*/ 406634 w 889234"/>
                <a:gd name="connsiteY3" fmla="*/ 2247900 h 4483100"/>
                <a:gd name="connsiteX4" fmla="*/ 89134 w 889234"/>
                <a:gd name="connsiteY4" fmla="*/ 2527300 h 4483100"/>
                <a:gd name="connsiteX5" fmla="*/ 889234 w 889234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9234" h="4483100">
                  <a:moveTo>
                    <a:pt x="12934" y="0"/>
                  </a:moveTo>
                  <a:cubicBezTo>
                    <a:pt x="179092" y="437091"/>
                    <a:pt x="345251" y="874183"/>
                    <a:pt x="343134" y="1117600"/>
                  </a:cubicBezTo>
                  <a:cubicBezTo>
                    <a:pt x="341017" y="1361017"/>
                    <a:pt x="-10349" y="1272117"/>
                    <a:pt x="234" y="1460500"/>
                  </a:cubicBezTo>
                  <a:cubicBezTo>
                    <a:pt x="10817" y="1648883"/>
                    <a:pt x="391817" y="2070100"/>
                    <a:pt x="406634" y="2247900"/>
                  </a:cubicBezTo>
                  <a:cubicBezTo>
                    <a:pt x="421451" y="2425700"/>
                    <a:pt x="8701" y="2154767"/>
                    <a:pt x="89134" y="2527300"/>
                  </a:cubicBezTo>
                  <a:cubicBezTo>
                    <a:pt x="169567" y="2899833"/>
                    <a:pt x="529400" y="3691466"/>
                    <a:pt x="889234" y="4483100"/>
                  </a:cubicBezTo>
                </a:path>
              </a:pathLst>
            </a:custGeom>
            <a:ln w="57150">
              <a:solidFill>
                <a:srgbClr val="FFFF00">
                  <a:alpha val="66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6946900" y="1841500"/>
              <a:ext cx="1016000" cy="4394200"/>
            </a:xfrm>
            <a:custGeom>
              <a:avLst/>
              <a:gdLst>
                <a:gd name="connsiteX0" fmla="*/ 0 w 1016000"/>
                <a:gd name="connsiteY0" fmla="*/ 0 h 4394200"/>
                <a:gd name="connsiteX1" fmla="*/ 406400 w 1016000"/>
                <a:gd name="connsiteY1" fmla="*/ 1282700 h 4394200"/>
                <a:gd name="connsiteX2" fmla="*/ 469900 w 1016000"/>
                <a:gd name="connsiteY2" fmla="*/ 1612900 h 4394200"/>
                <a:gd name="connsiteX3" fmla="*/ 139700 w 1016000"/>
                <a:gd name="connsiteY3" fmla="*/ 1562100 h 4394200"/>
                <a:gd name="connsiteX4" fmla="*/ 635000 w 1016000"/>
                <a:gd name="connsiteY4" fmla="*/ 2590800 h 4394200"/>
                <a:gd name="connsiteX5" fmla="*/ 406400 w 1016000"/>
                <a:gd name="connsiteY5" fmla="*/ 2768600 h 4394200"/>
                <a:gd name="connsiteX6" fmla="*/ 1016000 w 1016000"/>
                <a:gd name="connsiteY6" fmla="*/ 4394200 h 439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6000" h="4394200">
                  <a:moveTo>
                    <a:pt x="0" y="0"/>
                  </a:moveTo>
                  <a:cubicBezTo>
                    <a:pt x="164041" y="506941"/>
                    <a:pt x="328083" y="1013883"/>
                    <a:pt x="406400" y="1282700"/>
                  </a:cubicBezTo>
                  <a:cubicBezTo>
                    <a:pt x="484717" y="1551517"/>
                    <a:pt x="514350" y="1566333"/>
                    <a:pt x="469900" y="1612900"/>
                  </a:cubicBezTo>
                  <a:cubicBezTo>
                    <a:pt x="425450" y="1659467"/>
                    <a:pt x="112183" y="1399117"/>
                    <a:pt x="139700" y="1562100"/>
                  </a:cubicBezTo>
                  <a:cubicBezTo>
                    <a:pt x="167217" y="1725083"/>
                    <a:pt x="590550" y="2389717"/>
                    <a:pt x="635000" y="2590800"/>
                  </a:cubicBezTo>
                  <a:cubicBezTo>
                    <a:pt x="679450" y="2791883"/>
                    <a:pt x="342900" y="2468033"/>
                    <a:pt x="406400" y="2768600"/>
                  </a:cubicBezTo>
                  <a:cubicBezTo>
                    <a:pt x="469900" y="3069167"/>
                    <a:pt x="1016000" y="4394200"/>
                    <a:pt x="1016000" y="4394200"/>
                  </a:cubicBezTo>
                </a:path>
              </a:pathLst>
            </a:custGeom>
            <a:ln w="57150">
              <a:solidFill>
                <a:srgbClr val="FF6600">
                  <a:alpha val="66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6611149" y="1671635"/>
              <a:ext cx="155724" cy="155724"/>
            </a:xfrm>
            <a:prstGeom prst="ellipse">
              <a:avLst/>
            </a:prstGeom>
            <a:noFill/>
            <a:ln w="57150">
              <a:solidFill>
                <a:schemeClr val="accent5">
                  <a:lumMod val="75000"/>
                  <a:alpha val="66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089136" y="1781800"/>
              <a:ext cx="155724" cy="155724"/>
            </a:xfrm>
            <a:prstGeom prst="ellipse">
              <a:avLst/>
            </a:prstGeom>
            <a:noFill/>
            <a:ln w="57150">
              <a:solidFill>
                <a:schemeClr val="accent2">
                  <a:lumMod val="75000"/>
                  <a:alpha val="66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814393" y="1821884"/>
              <a:ext cx="155724" cy="155724"/>
            </a:xfrm>
            <a:prstGeom prst="ellipse">
              <a:avLst/>
            </a:prstGeom>
            <a:noFill/>
            <a:ln w="57150">
              <a:solidFill>
                <a:srgbClr val="FF6600">
                  <a:alpha val="66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086626" y="1656418"/>
              <a:ext cx="155724" cy="155724"/>
            </a:xfrm>
            <a:prstGeom prst="ellipse">
              <a:avLst/>
            </a:prstGeom>
            <a:noFill/>
            <a:ln w="57150">
              <a:solidFill>
                <a:srgbClr val="FFFF00">
                  <a:alpha val="66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610680" y="1734438"/>
              <a:ext cx="155724" cy="155724"/>
            </a:xfrm>
            <a:prstGeom prst="ellipse">
              <a:avLst/>
            </a:prstGeom>
            <a:noFill/>
            <a:ln w="57150">
              <a:solidFill>
                <a:srgbClr val="00B30F">
                  <a:alpha val="66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656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2700063"/>
            <a:ext cx="9144000" cy="1771423"/>
            <a:chOff x="0" y="2700063"/>
            <a:chExt cx="9144000" cy="1771423"/>
          </a:xfrm>
        </p:grpSpPr>
        <p:sp>
          <p:nvSpPr>
            <p:cNvPr id="4" name="TextBox 3"/>
            <p:cNvSpPr txBox="1"/>
            <p:nvPr/>
          </p:nvSpPr>
          <p:spPr>
            <a:xfrm>
              <a:off x="0" y="2700063"/>
              <a:ext cx="9144000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400" dirty="0" smtClean="0">
                  <a:solidFill>
                    <a:srgbClr val="00B30F"/>
                  </a:solidFill>
                  <a:latin typeface="Blue"/>
                  <a:cs typeface="Blue"/>
                </a:rPr>
                <a:t>Live</a:t>
              </a:r>
              <a:r>
                <a:rPr lang="en-US" sz="10400" dirty="0" smtClean="0">
                  <a:solidFill>
                    <a:schemeClr val="accent1"/>
                  </a:solidFill>
                  <a:latin typeface="Blue"/>
                  <a:cs typeface="Blue"/>
                </a:rPr>
                <a:t>   </a:t>
              </a:r>
              <a:r>
                <a:rPr lang="en-US" sz="10400" dirty="0" smtClean="0">
                  <a:solidFill>
                    <a:srgbClr val="6E6E6E"/>
                  </a:solidFill>
                  <a:latin typeface="Blue"/>
                  <a:cs typeface="Blue"/>
                </a:rPr>
                <a:t>Stormer</a:t>
              </a:r>
              <a:endParaRPr lang="en-US" sz="10400" dirty="0">
                <a:solidFill>
                  <a:srgbClr val="6E6E6E"/>
                </a:solidFill>
                <a:latin typeface="Blue"/>
                <a:cs typeface="Blue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605747" y="2930616"/>
              <a:ext cx="1055679" cy="1540870"/>
              <a:chOff x="6089136" y="1656418"/>
              <a:chExt cx="1886464" cy="4579282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6210300" y="1790700"/>
                <a:ext cx="1765300" cy="4419600"/>
              </a:xfrm>
              <a:custGeom>
                <a:avLst/>
                <a:gdLst>
                  <a:gd name="connsiteX0" fmla="*/ 0 w 1765300"/>
                  <a:gd name="connsiteY0" fmla="*/ 0 h 4419600"/>
                  <a:gd name="connsiteX1" fmla="*/ 800100 w 1765300"/>
                  <a:gd name="connsiteY1" fmla="*/ 1308100 h 4419600"/>
                  <a:gd name="connsiteX2" fmla="*/ 381000 w 1765300"/>
                  <a:gd name="connsiteY2" fmla="*/ 1409700 h 4419600"/>
                  <a:gd name="connsiteX3" fmla="*/ 1041400 w 1765300"/>
                  <a:gd name="connsiteY3" fmla="*/ 2565400 h 4419600"/>
                  <a:gd name="connsiteX4" fmla="*/ 685800 w 1765300"/>
                  <a:gd name="connsiteY4" fmla="*/ 2616200 h 4419600"/>
                  <a:gd name="connsiteX5" fmla="*/ 1765300 w 1765300"/>
                  <a:gd name="connsiteY5" fmla="*/ 4419600 h 441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5300" h="4419600">
                    <a:moveTo>
                      <a:pt x="0" y="0"/>
                    </a:moveTo>
                    <a:cubicBezTo>
                      <a:pt x="368300" y="536575"/>
                      <a:pt x="736600" y="1073150"/>
                      <a:pt x="800100" y="1308100"/>
                    </a:cubicBezTo>
                    <a:cubicBezTo>
                      <a:pt x="863600" y="1543050"/>
                      <a:pt x="340783" y="1200150"/>
                      <a:pt x="381000" y="1409700"/>
                    </a:cubicBezTo>
                    <a:cubicBezTo>
                      <a:pt x="421217" y="1619250"/>
                      <a:pt x="990600" y="2364317"/>
                      <a:pt x="1041400" y="2565400"/>
                    </a:cubicBezTo>
                    <a:cubicBezTo>
                      <a:pt x="1092200" y="2766483"/>
                      <a:pt x="565150" y="2307167"/>
                      <a:pt x="685800" y="2616200"/>
                    </a:cubicBezTo>
                    <a:cubicBezTo>
                      <a:pt x="806450" y="2925233"/>
                      <a:pt x="1765300" y="4419600"/>
                      <a:pt x="1765300" y="4419600"/>
                    </a:cubicBezTo>
                  </a:path>
                </a:pathLst>
              </a:custGeom>
              <a:ln w="57150">
                <a:solidFill>
                  <a:schemeClr val="accent2">
                    <a:lumMod val="75000"/>
                    <a:alpha val="66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6585229" y="1701800"/>
                <a:ext cx="1326871" cy="4406900"/>
              </a:xfrm>
              <a:custGeom>
                <a:avLst/>
                <a:gdLst>
                  <a:gd name="connsiteX0" fmla="*/ 44171 w 1326871"/>
                  <a:gd name="connsiteY0" fmla="*/ 0 h 4406900"/>
                  <a:gd name="connsiteX1" fmla="*/ 56871 w 1326871"/>
                  <a:gd name="connsiteY1" fmla="*/ 406400 h 4406900"/>
                  <a:gd name="connsiteX2" fmla="*/ 602971 w 1326871"/>
                  <a:gd name="connsiteY2" fmla="*/ 1511300 h 4406900"/>
                  <a:gd name="connsiteX3" fmla="*/ 298171 w 1326871"/>
                  <a:gd name="connsiteY3" fmla="*/ 1612900 h 4406900"/>
                  <a:gd name="connsiteX4" fmla="*/ 666471 w 1326871"/>
                  <a:gd name="connsiteY4" fmla="*/ 2540000 h 4406900"/>
                  <a:gd name="connsiteX5" fmla="*/ 501371 w 1326871"/>
                  <a:gd name="connsiteY5" fmla="*/ 2755900 h 4406900"/>
                  <a:gd name="connsiteX6" fmla="*/ 1326871 w 1326871"/>
                  <a:gd name="connsiteY6" fmla="*/ 4406900 h 440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6871" h="4406900">
                    <a:moveTo>
                      <a:pt x="44171" y="0"/>
                    </a:moveTo>
                    <a:cubicBezTo>
                      <a:pt x="3954" y="77258"/>
                      <a:pt x="-36262" y="154517"/>
                      <a:pt x="56871" y="406400"/>
                    </a:cubicBezTo>
                    <a:cubicBezTo>
                      <a:pt x="150004" y="658283"/>
                      <a:pt x="562754" y="1310217"/>
                      <a:pt x="602971" y="1511300"/>
                    </a:cubicBezTo>
                    <a:cubicBezTo>
                      <a:pt x="643188" y="1712383"/>
                      <a:pt x="287588" y="1441450"/>
                      <a:pt x="298171" y="1612900"/>
                    </a:cubicBezTo>
                    <a:cubicBezTo>
                      <a:pt x="308754" y="1784350"/>
                      <a:pt x="632604" y="2349500"/>
                      <a:pt x="666471" y="2540000"/>
                    </a:cubicBezTo>
                    <a:cubicBezTo>
                      <a:pt x="700338" y="2730500"/>
                      <a:pt x="391304" y="2444750"/>
                      <a:pt x="501371" y="2755900"/>
                    </a:cubicBezTo>
                    <a:cubicBezTo>
                      <a:pt x="611438" y="3067050"/>
                      <a:pt x="1326871" y="4406900"/>
                      <a:pt x="1326871" y="4406900"/>
                    </a:cubicBezTo>
                  </a:path>
                </a:pathLst>
              </a:custGeom>
              <a:ln w="57150">
                <a:solidFill>
                  <a:schemeClr val="accent5">
                    <a:lumMod val="75000"/>
                    <a:alpha val="66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7442200" y="1803400"/>
                <a:ext cx="520700" cy="4406900"/>
              </a:xfrm>
              <a:custGeom>
                <a:avLst/>
                <a:gdLst>
                  <a:gd name="connsiteX0" fmla="*/ 165100 w 520700"/>
                  <a:gd name="connsiteY0" fmla="*/ 0 h 4406900"/>
                  <a:gd name="connsiteX1" fmla="*/ 330200 w 520700"/>
                  <a:gd name="connsiteY1" fmla="*/ 1181100 h 4406900"/>
                  <a:gd name="connsiteX2" fmla="*/ 0 w 520700"/>
                  <a:gd name="connsiteY2" fmla="*/ 1320800 h 4406900"/>
                  <a:gd name="connsiteX3" fmla="*/ 330200 w 520700"/>
                  <a:gd name="connsiteY3" fmla="*/ 2362200 h 4406900"/>
                  <a:gd name="connsiteX4" fmla="*/ 25400 w 520700"/>
                  <a:gd name="connsiteY4" fmla="*/ 2463800 h 4406900"/>
                  <a:gd name="connsiteX5" fmla="*/ 520700 w 520700"/>
                  <a:gd name="connsiteY5" fmla="*/ 4406900 h 4406900"/>
                  <a:gd name="connsiteX6" fmla="*/ 520700 w 520700"/>
                  <a:gd name="connsiteY6" fmla="*/ 4406900 h 440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20700" h="4406900">
                    <a:moveTo>
                      <a:pt x="165100" y="0"/>
                    </a:moveTo>
                    <a:cubicBezTo>
                      <a:pt x="261408" y="480483"/>
                      <a:pt x="357717" y="960967"/>
                      <a:pt x="330200" y="1181100"/>
                    </a:cubicBezTo>
                    <a:cubicBezTo>
                      <a:pt x="302683" y="1401233"/>
                      <a:pt x="0" y="1123950"/>
                      <a:pt x="0" y="1320800"/>
                    </a:cubicBezTo>
                    <a:cubicBezTo>
                      <a:pt x="0" y="1517650"/>
                      <a:pt x="325967" y="2171700"/>
                      <a:pt x="330200" y="2362200"/>
                    </a:cubicBezTo>
                    <a:cubicBezTo>
                      <a:pt x="334433" y="2552700"/>
                      <a:pt x="-6350" y="2123017"/>
                      <a:pt x="25400" y="2463800"/>
                    </a:cubicBezTo>
                    <a:cubicBezTo>
                      <a:pt x="57150" y="2804583"/>
                      <a:pt x="520700" y="4406900"/>
                      <a:pt x="520700" y="4406900"/>
                    </a:cubicBezTo>
                    <a:lnTo>
                      <a:pt x="520700" y="4406900"/>
                    </a:lnTo>
                  </a:path>
                </a:pathLst>
              </a:custGeom>
              <a:ln w="57150">
                <a:solidFill>
                  <a:srgbClr val="00B30F">
                    <a:alpha val="66000"/>
                  </a:srgb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7073666" y="1752600"/>
                <a:ext cx="889234" cy="4483100"/>
              </a:xfrm>
              <a:custGeom>
                <a:avLst/>
                <a:gdLst>
                  <a:gd name="connsiteX0" fmla="*/ 12934 w 889234"/>
                  <a:gd name="connsiteY0" fmla="*/ 0 h 4483100"/>
                  <a:gd name="connsiteX1" fmla="*/ 343134 w 889234"/>
                  <a:gd name="connsiteY1" fmla="*/ 1117600 h 4483100"/>
                  <a:gd name="connsiteX2" fmla="*/ 234 w 889234"/>
                  <a:gd name="connsiteY2" fmla="*/ 1460500 h 4483100"/>
                  <a:gd name="connsiteX3" fmla="*/ 406634 w 889234"/>
                  <a:gd name="connsiteY3" fmla="*/ 2247900 h 4483100"/>
                  <a:gd name="connsiteX4" fmla="*/ 89134 w 889234"/>
                  <a:gd name="connsiteY4" fmla="*/ 2527300 h 4483100"/>
                  <a:gd name="connsiteX5" fmla="*/ 889234 w 889234"/>
                  <a:gd name="connsiteY5" fmla="*/ 4483100 h 448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9234" h="4483100">
                    <a:moveTo>
                      <a:pt x="12934" y="0"/>
                    </a:moveTo>
                    <a:cubicBezTo>
                      <a:pt x="179092" y="437091"/>
                      <a:pt x="345251" y="874183"/>
                      <a:pt x="343134" y="1117600"/>
                    </a:cubicBezTo>
                    <a:cubicBezTo>
                      <a:pt x="341017" y="1361017"/>
                      <a:pt x="-10349" y="1272117"/>
                      <a:pt x="234" y="1460500"/>
                    </a:cubicBezTo>
                    <a:cubicBezTo>
                      <a:pt x="10817" y="1648883"/>
                      <a:pt x="391817" y="2070100"/>
                      <a:pt x="406634" y="2247900"/>
                    </a:cubicBezTo>
                    <a:cubicBezTo>
                      <a:pt x="421451" y="2425700"/>
                      <a:pt x="8701" y="2154767"/>
                      <a:pt x="89134" y="2527300"/>
                    </a:cubicBezTo>
                    <a:cubicBezTo>
                      <a:pt x="169567" y="2899833"/>
                      <a:pt x="529400" y="3691466"/>
                      <a:pt x="889234" y="4483100"/>
                    </a:cubicBezTo>
                  </a:path>
                </a:pathLst>
              </a:custGeom>
              <a:ln w="57150">
                <a:solidFill>
                  <a:srgbClr val="FFFF00">
                    <a:alpha val="66000"/>
                  </a:srgb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946900" y="1841500"/>
                <a:ext cx="1016000" cy="4394200"/>
              </a:xfrm>
              <a:custGeom>
                <a:avLst/>
                <a:gdLst>
                  <a:gd name="connsiteX0" fmla="*/ 0 w 1016000"/>
                  <a:gd name="connsiteY0" fmla="*/ 0 h 4394200"/>
                  <a:gd name="connsiteX1" fmla="*/ 406400 w 1016000"/>
                  <a:gd name="connsiteY1" fmla="*/ 1282700 h 4394200"/>
                  <a:gd name="connsiteX2" fmla="*/ 469900 w 1016000"/>
                  <a:gd name="connsiteY2" fmla="*/ 1612900 h 4394200"/>
                  <a:gd name="connsiteX3" fmla="*/ 139700 w 1016000"/>
                  <a:gd name="connsiteY3" fmla="*/ 1562100 h 4394200"/>
                  <a:gd name="connsiteX4" fmla="*/ 635000 w 1016000"/>
                  <a:gd name="connsiteY4" fmla="*/ 2590800 h 4394200"/>
                  <a:gd name="connsiteX5" fmla="*/ 406400 w 1016000"/>
                  <a:gd name="connsiteY5" fmla="*/ 2768600 h 4394200"/>
                  <a:gd name="connsiteX6" fmla="*/ 1016000 w 1016000"/>
                  <a:gd name="connsiteY6" fmla="*/ 4394200 h 439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6000" h="4394200">
                    <a:moveTo>
                      <a:pt x="0" y="0"/>
                    </a:moveTo>
                    <a:cubicBezTo>
                      <a:pt x="164041" y="506941"/>
                      <a:pt x="328083" y="1013883"/>
                      <a:pt x="406400" y="1282700"/>
                    </a:cubicBezTo>
                    <a:cubicBezTo>
                      <a:pt x="484717" y="1551517"/>
                      <a:pt x="514350" y="1566333"/>
                      <a:pt x="469900" y="1612900"/>
                    </a:cubicBezTo>
                    <a:cubicBezTo>
                      <a:pt x="425450" y="1659467"/>
                      <a:pt x="112183" y="1399117"/>
                      <a:pt x="139700" y="1562100"/>
                    </a:cubicBezTo>
                    <a:cubicBezTo>
                      <a:pt x="167217" y="1725083"/>
                      <a:pt x="590550" y="2389717"/>
                      <a:pt x="635000" y="2590800"/>
                    </a:cubicBezTo>
                    <a:cubicBezTo>
                      <a:pt x="679450" y="2791883"/>
                      <a:pt x="342900" y="2468033"/>
                      <a:pt x="406400" y="2768600"/>
                    </a:cubicBezTo>
                    <a:cubicBezTo>
                      <a:pt x="469900" y="3069167"/>
                      <a:pt x="1016000" y="4394200"/>
                      <a:pt x="1016000" y="4394200"/>
                    </a:cubicBezTo>
                  </a:path>
                </a:pathLst>
              </a:custGeom>
              <a:ln w="57150">
                <a:solidFill>
                  <a:srgbClr val="FF6600">
                    <a:alpha val="66000"/>
                  </a:srgb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Oval 1"/>
              <p:cNvSpPr/>
              <p:nvPr/>
            </p:nvSpPr>
            <p:spPr>
              <a:xfrm>
                <a:off x="6611149" y="1671635"/>
                <a:ext cx="155724" cy="155724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75000"/>
                    <a:alpha val="66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089136" y="1781800"/>
                <a:ext cx="155724" cy="155724"/>
              </a:xfrm>
              <a:prstGeom prst="ellipse">
                <a:avLst/>
              </a:prstGeom>
              <a:noFill/>
              <a:ln w="57150">
                <a:solidFill>
                  <a:schemeClr val="accent2">
                    <a:lumMod val="75000"/>
                    <a:alpha val="66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814393" y="1821884"/>
                <a:ext cx="155724" cy="155724"/>
              </a:xfrm>
              <a:prstGeom prst="ellipse">
                <a:avLst/>
              </a:prstGeom>
              <a:noFill/>
              <a:ln w="57150">
                <a:solidFill>
                  <a:srgbClr val="FF6600">
                    <a:alpha val="66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086626" y="1656418"/>
                <a:ext cx="155724" cy="155724"/>
              </a:xfrm>
              <a:prstGeom prst="ellipse">
                <a:avLst/>
              </a:prstGeom>
              <a:noFill/>
              <a:ln w="57150">
                <a:solidFill>
                  <a:srgbClr val="FFFF00">
                    <a:alpha val="66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10680" y="1734438"/>
                <a:ext cx="155724" cy="155724"/>
              </a:xfrm>
              <a:prstGeom prst="ellipse">
                <a:avLst/>
              </a:prstGeom>
              <a:noFill/>
              <a:ln w="57150">
                <a:solidFill>
                  <a:srgbClr val="00B30F">
                    <a:alpha val="66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956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7686" y="2779153"/>
            <a:ext cx="8200500" cy="1779794"/>
            <a:chOff x="26227" y="2792206"/>
            <a:chExt cx="8466708" cy="1779794"/>
          </a:xfrm>
        </p:grpSpPr>
        <p:pic>
          <p:nvPicPr>
            <p:cNvPr id="5" name="Picture 4" descr="Screen shot 2012-06-18 at 12.36.48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53" t="5573" r="3856" b="2887"/>
            <a:stretch/>
          </p:blipFill>
          <p:spPr>
            <a:xfrm>
              <a:off x="26227" y="2792206"/>
              <a:ext cx="1834025" cy="1779794"/>
            </a:xfrm>
            <a:prstGeom prst="rect">
              <a:avLst/>
            </a:prstGeom>
          </p:spPr>
        </p:pic>
        <p:sp>
          <p:nvSpPr>
            <p:cNvPr id="6" name="Title 1"/>
            <p:cNvSpPr txBox="1">
              <a:spLocks/>
            </p:cNvSpPr>
            <p:nvPr/>
          </p:nvSpPr>
          <p:spPr>
            <a:xfrm>
              <a:off x="1988542" y="3044934"/>
              <a:ext cx="6504393" cy="1337017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0700" b="1" dirty="0" smtClean="0">
                  <a:solidFill>
                    <a:srgbClr val="AEB512"/>
                  </a:solidFill>
                </a:rPr>
                <a:t>L</a:t>
              </a:r>
              <a:r>
                <a:rPr lang="en-US" sz="10700" b="1" dirty="0" smtClean="0">
                  <a:solidFill>
                    <a:srgbClr val="8C9D0D"/>
                  </a:solidFill>
                </a:rPr>
                <a:t>o</a:t>
              </a:r>
              <a:r>
                <a:rPr lang="en-US" sz="10700" b="1" dirty="0" smtClean="0">
                  <a:solidFill>
                    <a:srgbClr val="6F8809"/>
                  </a:solidFill>
                </a:rPr>
                <a:t>c</a:t>
              </a:r>
              <a:r>
                <a:rPr lang="en-US" sz="10700" b="1" dirty="0" smtClean="0">
                  <a:solidFill>
                    <a:srgbClr val="597B07"/>
                  </a:solidFill>
                </a:rPr>
                <a:t>a</a:t>
              </a:r>
              <a:r>
                <a:rPr lang="en-US" sz="10700" b="1" dirty="0" smtClean="0">
                  <a:solidFill>
                    <a:srgbClr val="00B30F"/>
                  </a:solidFill>
                </a:rPr>
                <a:t>l</a:t>
              </a:r>
              <a:r>
                <a:rPr lang="en-US" sz="10700" b="1" dirty="0" smtClean="0">
                  <a:solidFill>
                    <a:srgbClr val="1F0C01"/>
                  </a:solidFill>
                </a:rPr>
                <a:t>Equal</a:t>
              </a:r>
              <a:endParaRPr lang="en-US" sz="10700" b="1" dirty="0">
                <a:solidFill>
                  <a:srgbClr val="1F0C0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663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7686" y="2779153"/>
            <a:ext cx="10170315" cy="1779794"/>
            <a:chOff x="26227" y="2792206"/>
            <a:chExt cx="10500468" cy="1779794"/>
          </a:xfrm>
        </p:grpSpPr>
        <p:pic>
          <p:nvPicPr>
            <p:cNvPr id="5" name="Picture 4" descr="Screen shot 2012-06-18 at 12.36.48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53" t="5573" r="3856" b="2887"/>
            <a:stretch/>
          </p:blipFill>
          <p:spPr>
            <a:xfrm>
              <a:off x="26227" y="2792206"/>
              <a:ext cx="1834025" cy="1779794"/>
            </a:xfrm>
            <a:prstGeom prst="rect">
              <a:avLst/>
            </a:prstGeom>
          </p:spPr>
        </p:pic>
        <p:sp>
          <p:nvSpPr>
            <p:cNvPr id="6" name="Title 1"/>
            <p:cNvSpPr txBox="1">
              <a:spLocks/>
            </p:cNvSpPr>
            <p:nvPr/>
          </p:nvSpPr>
          <p:spPr>
            <a:xfrm>
              <a:off x="1988541" y="3044934"/>
              <a:ext cx="8538154" cy="1337017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0700" b="1" dirty="0" err="1" smtClean="0">
                  <a:solidFill>
                    <a:srgbClr val="AEB512"/>
                  </a:solidFill>
                  <a:latin typeface="Blue"/>
                  <a:cs typeface="Blue"/>
                </a:rPr>
                <a:t>L</a:t>
              </a:r>
              <a:r>
                <a:rPr lang="en-US" sz="10700" b="1" dirty="0" err="1" smtClean="0">
                  <a:solidFill>
                    <a:srgbClr val="8C9D0D"/>
                  </a:solidFill>
                  <a:latin typeface="Blue"/>
                  <a:cs typeface="Blue"/>
                </a:rPr>
                <a:t>i</a:t>
              </a:r>
              <a:r>
                <a:rPr lang="en-US" sz="10700" b="1" dirty="0" err="1" smtClean="0">
                  <a:solidFill>
                    <a:srgbClr val="6F8809"/>
                  </a:solidFill>
                  <a:latin typeface="Blue"/>
                  <a:cs typeface="Blue"/>
                </a:rPr>
                <a:t>v</a:t>
              </a:r>
              <a:r>
                <a:rPr lang="en-US" sz="10700" b="1" dirty="0" err="1" smtClean="0">
                  <a:solidFill>
                    <a:srgbClr val="3F6806"/>
                  </a:solidFill>
                  <a:latin typeface="Blue"/>
                  <a:cs typeface="Blue"/>
                </a:rPr>
                <a:t>e</a:t>
              </a:r>
              <a:r>
                <a:rPr lang="en-US" sz="10700" b="1" dirty="0" err="1" smtClean="0">
                  <a:solidFill>
                    <a:srgbClr val="333333"/>
                  </a:solidFill>
                  <a:latin typeface="Blue"/>
                  <a:cs typeface="Blue"/>
                </a:rPr>
                <a:t>Stormer</a:t>
              </a:r>
              <a:endParaRPr lang="en-US" sz="10700" b="1" dirty="0">
                <a:solidFill>
                  <a:srgbClr val="333333"/>
                </a:solidFill>
                <a:latin typeface="Blue"/>
                <a:cs typeface="Bl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0475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</Words>
  <Application>Microsoft Macintosh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WorkDope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Ang</dc:creator>
  <cp:lastModifiedBy>Guillaume Ang</cp:lastModifiedBy>
  <cp:revision>8</cp:revision>
  <dcterms:created xsi:type="dcterms:W3CDTF">2013-04-03T22:21:44Z</dcterms:created>
  <dcterms:modified xsi:type="dcterms:W3CDTF">2013-04-17T15:43:45Z</dcterms:modified>
</cp:coreProperties>
</file>