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0C01"/>
    <a:srgbClr val="370000"/>
    <a:srgbClr val="D2F921"/>
    <a:srgbClr val="D1D1D1"/>
    <a:srgbClr val="9DBA18"/>
    <a:srgbClr val="ACCD2D"/>
    <a:srgbClr val="31A9B9"/>
    <a:srgbClr val="3ABFD1"/>
    <a:srgbClr val="FFF9B4"/>
    <a:srgbClr val="FFB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50" autoAdjust="0"/>
    <p:restoredTop sz="88136" autoAdjust="0"/>
  </p:normalViewPr>
  <p:slideViewPr>
    <p:cSldViewPr snapToGrid="0" snapToObjects="1">
      <p:cViewPr>
        <p:scale>
          <a:sx n="112" d="100"/>
          <a:sy n="112" d="100"/>
        </p:scale>
        <p:origin x="-2312" y="236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6820-CCCD-CD48-9CD9-841ABF446AA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17CA-9612-AD47-90CD-DE9D772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9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microsoft.com/office/2007/relationships/hdphoto" Target="../media/hdphoto5.wdp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microsoft.com/office/2007/relationships/hdphoto" Target="../media/hdphoto2.wdp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>
            <a:stCxn id="79" idx="1"/>
          </p:cNvCxnSpPr>
          <p:nvPr/>
        </p:nvCxnSpPr>
        <p:spPr>
          <a:xfrm>
            <a:off x="3780010" y="7871333"/>
            <a:ext cx="4974" cy="1331176"/>
          </a:xfrm>
          <a:prstGeom prst="line">
            <a:avLst/>
          </a:prstGeom>
          <a:ln w="76200" cmpd="sng">
            <a:solidFill>
              <a:srgbClr val="9DB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ound Same Side Corner Rectangle 99"/>
          <p:cNvSpPr/>
          <p:nvPr/>
        </p:nvSpPr>
        <p:spPr>
          <a:xfrm>
            <a:off x="79484" y="9255537"/>
            <a:ext cx="7403882" cy="1388327"/>
          </a:xfrm>
          <a:prstGeom prst="round2SameRect">
            <a:avLst>
              <a:gd name="adj1" fmla="val 16667"/>
              <a:gd name="adj2" fmla="val 19830"/>
            </a:avLst>
          </a:prstGeom>
          <a:noFill/>
          <a:ln w="57150" cmpd="sng">
            <a:solidFill>
              <a:srgbClr val="9DB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042837" y="2717485"/>
            <a:ext cx="2285984" cy="1187372"/>
          </a:xfrm>
          <a:prstGeom prst="wedgeRoundRectCallout">
            <a:avLst>
              <a:gd name="adj1" fmla="val 57514"/>
              <a:gd name="adj2" fmla="val 4807"/>
              <a:gd name="adj3" fmla="val 16667"/>
            </a:avLst>
          </a:prstGeom>
          <a:solidFill>
            <a:srgbClr val="FFFFFF"/>
          </a:solidFill>
          <a:ln w="1905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/>
          <p:cNvCxnSpPr>
            <a:endCxn id="34" idx="4"/>
          </p:cNvCxnSpPr>
          <p:nvPr/>
        </p:nvCxnSpPr>
        <p:spPr>
          <a:xfrm>
            <a:off x="3781425" y="1733549"/>
            <a:ext cx="3559" cy="2997342"/>
          </a:xfrm>
          <a:prstGeom prst="line">
            <a:avLst/>
          </a:prstGeom>
          <a:ln w="76200" cmpd="sng">
            <a:solidFill>
              <a:srgbClr val="9DB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loud Callout 40"/>
          <p:cNvSpPr/>
          <p:nvPr/>
        </p:nvSpPr>
        <p:spPr>
          <a:xfrm>
            <a:off x="2575510" y="117341"/>
            <a:ext cx="2745728" cy="1839638"/>
          </a:xfrm>
          <a:prstGeom prst="cloudCallout">
            <a:avLst>
              <a:gd name="adj1" fmla="val -5415"/>
              <a:gd name="adj2" fmla="val 56395"/>
            </a:avLst>
          </a:prstGeom>
          <a:gradFill flip="none" rotWithShape="1">
            <a:gsLst>
              <a:gs pos="0">
                <a:srgbClr val="9DBA18"/>
              </a:gs>
              <a:gs pos="100000">
                <a:srgbClr val="FFFFFF"/>
              </a:gs>
              <a:gs pos="26000">
                <a:srgbClr val="D2F92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616476" y="3045190"/>
            <a:ext cx="325764" cy="325762"/>
            <a:chOff x="3559655" y="2701136"/>
            <a:chExt cx="443539" cy="443539"/>
          </a:xfrm>
        </p:grpSpPr>
        <p:sp>
          <p:nvSpPr>
            <p:cNvPr id="10" name="Oval 9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18543" y="2507986"/>
            <a:ext cx="325764" cy="325762"/>
            <a:chOff x="3559655" y="2701136"/>
            <a:chExt cx="443539" cy="443539"/>
          </a:xfrm>
        </p:grpSpPr>
        <p:sp>
          <p:nvSpPr>
            <p:cNvPr id="13" name="Oval 12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520878" y="2734389"/>
            <a:ext cx="979316" cy="935051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38100" cmpd="sng">
            <a:solidFill>
              <a:srgbClr val="9DB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1244092" y="2206465"/>
            <a:ext cx="2285984" cy="898459"/>
          </a:xfrm>
          <a:prstGeom prst="wedgeRoundRectCallout">
            <a:avLst>
              <a:gd name="adj1" fmla="val -55489"/>
              <a:gd name="adj2" fmla="val 4807"/>
              <a:gd name="adj3" fmla="val 16667"/>
            </a:avLst>
          </a:prstGeom>
          <a:solidFill>
            <a:srgbClr val="FFFFFF"/>
          </a:solidFill>
          <a:ln w="1905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2027" y="2181594"/>
            <a:ext cx="23480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She wants to </a:t>
            </a:r>
            <a:r>
              <a:rPr lang="en-US" sz="1400" b="1" dirty="0" smtClean="0">
                <a:solidFill>
                  <a:srgbClr val="FF6600"/>
                </a:solidFill>
              </a:rPr>
              <a:t>expand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her successful brand of “electronic jackets”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rom </a:t>
            </a:r>
            <a:r>
              <a:rPr lang="en-US" sz="1400" b="1" dirty="0" smtClean="0">
                <a:solidFill>
                  <a:srgbClr val="FF6600"/>
                </a:solidFill>
              </a:rPr>
              <a:t>Russia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world.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7526" y="2206465"/>
            <a:ext cx="979316" cy="935051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38100" cmpd="sng">
            <a:solidFill>
              <a:srgbClr val="9DB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44823" y="2734774"/>
            <a:ext cx="22859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400" b="1" dirty="0" smtClean="0">
                <a:solidFill>
                  <a:srgbClr val="FF6600"/>
                </a:solidFill>
              </a:rPr>
              <a:t>Rio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is a talented fashion marketing consultant, and </a:t>
            </a:r>
            <a:r>
              <a:rPr lang="en-US" sz="1400" b="1" dirty="0" smtClean="0">
                <a:solidFill>
                  <a:srgbClr val="FF6600"/>
                </a:solidFill>
              </a:rPr>
              <a:t>he is bored</a:t>
            </a:r>
            <a:r>
              <a:rPr lang="en-US" sz="1400" dirty="0" smtClean="0">
                <a:solidFill>
                  <a:srgbClr val="FF6600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work every day on others’ projects.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ross 26"/>
          <p:cNvSpPr/>
          <p:nvPr/>
        </p:nvSpPr>
        <p:spPr>
          <a:xfrm>
            <a:off x="444937" y="3330735"/>
            <a:ext cx="315611" cy="315611"/>
          </a:xfrm>
          <a:prstGeom prst="plus">
            <a:avLst>
              <a:gd name="adj" fmla="val 36111"/>
            </a:avLst>
          </a:prstGeom>
          <a:solidFill>
            <a:srgbClr val="9DB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" y="3601506"/>
            <a:ext cx="1074501" cy="101413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37688" y="3669862"/>
            <a:ext cx="3020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define with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online challenge</a:t>
            </a:r>
            <a:r>
              <a:rPr lang="en-US" sz="1400" dirty="0" smtClean="0">
                <a:solidFill>
                  <a:srgbClr val="FF6600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enabling</a:t>
            </a:r>
          </a:p>
          <a:p>
            <a:pPr algn="r"/>
            <a:r>
              <a:rPr lang="en-US" sz="1400" b="1" dirty="0" smtClean="0">
                <a:solidFill>
                  <a:srgbClr val="FF6600"/>
                </a:solidFill>
              </a:rPr>
              <a:t>anyone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try to earn the right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1400" b="1" dirty="0" smtClean="0">
                <a:solidFill>
                  <a:srgbClr val="FF6600"/>
                </a:solidFill>
              </a:rPr>
              <a:t>localize</a:t>
            </a:r>
            <a:r>
              <a:rPr lang="en-US" sz="1400" dirty="0" smtClean="0">
                <a:solidFill>
                  <a:srgbClr val="FF6600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616476" y="3903154"/>
            <a:ext cx="325764" cy="325762"/>
            <a:chOff x="3559655" y="2701136"/>
            <a:chExt cx="443539" cy="443539"/>
          </a:xfrm>
        </p:grpSpPr>
        <p:sp>
          <p:nvSpPr>
            <p:cNvPr id="31" name="Oval 30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22102" y="4405129"/>
            <a:ext cx="325764" cy="325762"/>
            <a:chOff x="3559655" y="2701136"/>
            <a:chExt cx="443539" cy="443539"/>
          </a:xfrm>
        </p:grpSpPr>
        <p:sp>
          <p:nvSpPr>
            <p:cNvPr id="34" name="Oval 33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meetu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3294">
            <a:off x="6647617" y="4285821"/>
            <a:ext cx="849909" cy="547342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5400000">
            <a:off x="6829790" y="3835399"/>
            <a:ext cx="406812" cy="310423"/>
          </a:xfrm>
          <a:prstGeom prst="rightArrow">
            <a:avLst>
              <a:gd name="adj1" fmla="val 27735"/>
              <a:gd name="adj2" fmla="val 50000"/>
            </a:avLst>
          </a:prstGeom>
          <a:solidFill>
            <a:srgbClr val="9DB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59964" y="4306574"/>
            <a:ext cx="2670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hears about us at a Meetup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decides to check our platform.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66249" y="20502"/>
            <a:ext cx="2230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rgbClr val="1F0C01"/>
                </a:solidFill>
                <a:latin typeface="American Typewriter"/>
                <a:cs typeface="American Typewriter"/>
              </a:rPr>
              <a:t>HOW</a:t>
            </a:r>
          </a:p>
          <a:p>
            <a:pPr algn="ctr"/>
            <a:endParaRPr lang="en-US" sz="4000" spc="300" dirty="0">
              <a:solidFill>
                <a:srgbClr val="1F0C01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4000" spc="300" dirty="0" smtClean="0">
                <a:solidFill>
                  <a:srgbClr val="1F0C01"/>
                </a:solidFill>
                <a:latin typeface="American Typewriter"/>
                <a:cs typeface="American Typewriter"/>
              </a:rPr>
              <a:t>WORKS</a:t>
            </a:r>
            <a:endParaRPr lang="en-US" sz="4000" spc="300" dirty="0">
              <a:solidFill>
                <a:srgbClr val="1F0C01"/>
              </a:solidFill>
              <a:latin typeface="American Typewriter"/>
              <a:cs typeface="American Typewriter"/>
            </a:endParaRPr>
          </a:p>
        </p:txBody>
      </p:sp>
      <p:sp>
        <p:nvSpPr>
          <p:cNvPr id="50" name="Block Arc 49"/>
          <p:cNvSpPr/>
          <p:nvPr/>
        </p:nvSpPr>
        <p:spPr>
          <a:xfrm>
            <a:off x="3010352" y="4354140"/>
            <a:ext cx="806558" cy="806558"/>
          </a:xfrm>
          <a:prstGeom prst="blockArc">
            <a:avLst>
              <a:gd name="adj1" fmla="val 21256419"/>
              <a:gd name="adj2" fmla="val 5687227"/>
              <a:gd name="adj3" fmla="val 9165"/>
            </a:avLst>
          </a:prstGeom>
          <a:solidFill>
            <a:srgbClr val="9DB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168920" y="5126148"/>
            <a:ext cx="1214810" cy="0"/>
          </a:xfrm>
          <a:prstGeom prst="line">
            <a:avLst/>
          </a:prstGeom>
          <a:ln w="76200" cmpd="sng">
            <a:solidFill>
              <a:srgbClr val="9DB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Block Arc 61"/>
          <p:cNvSpPr/>
          <p:nvPr/>
        </p:nvSpPr>
        <p:spPr>
          <a:xfrm>
            <a:off x="1780923" y="5091687"/>
            <a:ext cx="806558" cy="806558"/>
          </a:xfrm>
          <a:prstGeom prst="blockArc">
            <a:avLst>
              <a:gd name="adj1" fmla="val 10808257"/>
              <a:gd name="adj2" fmla="val 16221027"/>
              <a:gd name="adj3" fmla="val 9155"/>
            </a:avLst>
          </a:prstGeom>
          <a:solidFill>
            <a:srgbClr val="9DB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 b="6999"/>
          <a:stretch/>
        </p:blipFill>
        <p:spPr>
          <a:xfrm>
            <a:off x="2164872" y="5392151"/>
            <a:ext cx="2633010" cy="1779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7" name="Picture 66" descr="lampe.jpe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100000" l="9738" r="89888">
                        <a14:foregroundMark x1="41199" y1="34286" x2="41199" y2="34286"/>
                        <a14:foregroundMark x1="43820" y1="30857" x2="43820" y2="3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58" y="5728997"/>
            <a:ext cx="410221" cy="537743"/>
          </a:xfrm>
          <a:prstGeom prst="rect">
            <a:avLst/>
          </a:prstGeom>
        </p:spPr>
      </p:pic>
      <p:pic>
        <p:nvPicPr>
          <p:cNvPr id="68" name="Picture 67" descr="lampe.jpe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100000" l="9738" r="89888">
                        <a14:foregroundMark x1="41199" y1="34286" x2="41199" y2="34286"/>
                        <a14:foregroundMark x1="43820" y1="30857" x2="43820" y2="3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43" y="6346258"/>
            <a:ext cx="410221" cy="537743"/>
          </a:xfrm>
          <a:prstGeom prst="rect">
            <a:avLst/>
          </a:prstGeom>
        </p:spPr>
      </p:pic>
      <p:pic>
        <p:nvPicPr>
          <p:cNvPr id="69" name="Picture 68" descr="lampe.jpe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100000" l="9738" r="89888">
                        <a14:foregroundMark x1="41199" y1="34286" x2="41199" y2="34286"/>
                        <a14:foregroundMark x1="43820" y1="30857" x2="43820" y2="3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65" y="6266740"/>
            <a:ext cx="410221" cy="537743"/>
          </a:xfrm>
          <a:prstGeom prst="rect">
            <a:avLst/>
          </a:prstGeom>
        </p:spPr>
      </p:pic>
      <p:sp>
        <p:nvSpPr>
          <p:cNvPr id="72" name="Freeform 71"/>
          <p:cNvSpPr/>
          <p:nvPr/>
        </p:nvSpPr>
        <p:spPr>
          <a:xfrm>
            <a:off x="3821841" y="5287398"/>
            <a:ext cx="752524" cy="650720"/>
          </a:xfrm>
          <a:custGeom>
            <a:avLst/>
            <a:gdLst>
              <a:gd name="connsiteX0" fmla="*/ 0 w 752524"/>
              <a:gd name="connsiteY0" fmla="*/ 650720 h 650720"/>
              <a:gd name="connsiteX1" fmla="*/ 282229 w 752524"/>
              <a:gd name="connsiteY1" fmla="*/ 474340 h 650720"/>
              <a:gd name="connsiteX2" fmla="*/ 740851 w 752524"/>
              <a:gd name="connsiteY2" fmla="*/ 521375 h 650720"/>
              <a:gd name="connsiteX3" fmla="*/ 599736 w 752524"/>
              <a:gd name="connsiteY3" fmla="*/ 74545 h 650720"/>
              <a:gd name="connsiteX4" fmla="*/ 423343 w 752524"/>
              <a:gd name="connsiteY4" fmla="*/ 27510 h 650720"/>
              <a:gd name="connsiteX5" fmla="*/ 199912 w 752524"/>
              <a:gd name="connsiteY5" fmla="*/ 356753 h 650720"/>
              <a:gd name="connsiteX6" fmla="*/ 11759 w 752524"/>
              <a:gd name="connsiteY6" fmla="*/ 591927 h 6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524" h="650720">
                <a:moveTo>
                  <a:pt x="0" y="650720"/>
                </a:moveTo>
                <a:cubicBezTo>
                  <a:pt x="79377" y="573308"/>
                  <a:pt x="158754" y="495897"/>
                  <a:pt x="282229" y="474340"/>
                </a:cubicBezTo>
                <a:cubicBezTo>
                  <a:pt x="405704" y="452783"/>
                  <a:pt x="687933" y="588007"/>
                  <a:pt x="740851" y="521375"/>
                </a:cubicBezTo>
                <a:cubicBezTo>
                  <a:pt x="793769" y="454742"/>
                  <a:pt x="652654" y="156856"/>
                  <a:pt x="599736" y="74545"/>
                </a:cubicBezTo>
                <a:cubicBezTo>
                  <a:pt x="546818" y="-7766"/>
                  <a:pt x="489980" y="-19525"/>
                  <a:pt x="423343" y="27510"/>
                </a:cubicBezTo>
                <a:cubicBezTo>
                  <a:pt x="356706" y="74545"/>
                  <a:pt x="268509" y="262684"/>
                  <a:pt x="199912" y="356753"/>
                </a:cubicBezTo>
                <a:cubicBezTo>
                  <a:pt x="131315" y="450822"/>
                  <a:pt x="11759" y="591927"/>
                  <a:pt x="11759" y="591927"/>
                </a:cubicBezTo>
              </a:path>
            </a:pathLst>
          </a:custGeom>
          <a:solidFill>
            <a:srgbClr val="D2F921"/>
          </a:solidFill>
          <a:ln>
            <a:solidFill>
              <a:srgbClr val="9DB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189705" y="5136562"/>
            <a:ext cx="723847" cy="691129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38100" cmpd="sng">
            <a:solidFill>
              <a:srgbClr val="9DB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lampe.jpe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100000" l="9738" r="89888">
                        <a14:foregroundMark x1="41199" y1="34286" x2="41199" y2="34286"/>
                        <a14:foregroundMark x1="43820" y1="30857" x2="43820" y2="3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45" y="5456201"/>
            <a:ext cx="410221" cy="53774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997802" y="5215766"/>
            <a:ext cx="256504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da-DK" sz="1400" b="1" dirty="0" err="1" smtClean="0">
                <a:solidFill>
                  <a:srgbClr val="FF6600"/>
                </a:solidFill>
              </a:rPr>
              <a:t>LiveStormer</a:t>
            </a:r>
            <a:r>
              <a:rPr lang="en-US" sz="1400" b="1" dirty="0" smtClean="0">
                <a:solidFill>
                  <a:srgbClr val="FF6600"/>
                </a:solidFill>
              </a:rPr>
              <a:t>.com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discovers innovations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everywhere.</a:t>
            </a:r>
          </a:p>
          <a:p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his network and skills, he realizes </a:t>
            </a:r>
            <a:r>
              <a:rPr lang="en-US" sz="1400" b="1" dirty="0" smtClean="0">
                <a:solidFill>
                  <a:srgbClr val="FF6600"/>
                </a:solidFill>
              </a:rPr>
              <a:t>he should be the one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brand in Rio.</a:t>
            </a:r>
          </a:p>
          <a:p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 they don’t use many jackets in Rio, he think he might </a:t>
            </a:r>
            <a:r>
              <a:rPr lang="en-US" sz="1400" b="1" dirty="0" smtClean="0">
                <a:solidFill>
                  <a:srgbClr val="FF6600"/>
                </a:solidFill>
              </a:rPr>
              <a:t>adapt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Olga’s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innovation to shoes 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20568" y="5462705"/>
            <a:ext cx="3559" cy="1678134"/>
          </a:xfrm>
          <a:prstGeom prst="line">
            <a:avLst/>
          </a:prstGeom>
          <a:ln w="76200" cmpd="sng">
            <a:solidFill>
              <a:srgbClr val="9DB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65081" y="5994010"/>
            <a:ext cx="325764" cy="325762"/>
            <a:chOff x="3559655" y="2701136"/>
            <a:chExt cx="443539" cy="443539"/>
          </a:xfrm>
        </p:grpSpPr>
        <p:sp>
          <p:nvSpPr>
            <p:cNvPr id="43" name="Oval 42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Block Arc 75"/>
          <p:cNvSpPr/>
          <p:nvPr/>
        </p:nvSpPr>
        <p:spPr>
          <a:xfrm>
            <a:off x="1784583" y="6730652"/>
            <a:ext cx="806558" cy="806558"/>
          </a:xfrm>
          <a:prstGeom prst="blockArc">
            <a:avLst>
              <a:gd name="adj1" fmla="val 5441442"/>
              <a:gd name="adj2" fmla="val 10761591"/>
              <a:gd name="adj3" fmla="val 9862"/>
            </a:avLst>
          </a:prstGeom>
          <a:solidFill>
            <a:srgbClr val="9DB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9" idx="0"/>
          </p:cNvCxnSpPr>
          <p:nvPr/>
        </p:nvCxnSpPr>
        <p:spPr>
          <a:xfrm flipH="1" flipV="1">
            <a:off x="2168920" y="7497599"/>
            <a:ext cx="1239354" cy="1500"/>
          </a:xfrm>
          <a:prstGeom prst="line">
            <a:avLst/>
          </a:prstGeom>
          <a:ln w="76200" cmpd="sng">
            <a:solidFill>
              <a:srgbClr val="9DB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Block Arc 78"/>
          <p:cNvSpPr/>
          <p:nvPr/>
        </p:nvSpPr>
        <p:spPr>
          <a:xfrm>
            <a:off x="3012554" y="7460007"/>
            <a:ext cx="806558" cy="806558"/>
          </a:xfrm>
          <a:prstGeom prst="blockArc">
            <a:avLst>
              <a:gd name="adj1" fmla="val 16128661"/>
              <a:gd name="adj2" fmla="val 75948"/>
              <a:gd name="adj3" fmla="val 9674"/>
            </a:avLst>
          </a:prstGeom>
          <a:solidFill>
            <a:srgbClr val="9DB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616476" y="7818508"/>
            <a:ext cx="325764" cy="325762"/>
            <a:chOff x="3559655" y="2701136"/>
            <a:chExt cx="443539" cy="443539"/>
          </a:xfrm>
        </p:grpSpPr>
        <p:sp>
          <p:nvSpPr>
            <p:cNvPr id="88" name="Oval 87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89" descr="calpin.jpg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70" b="95605" l="10000" r="90000">
                        <a14:foregroundMark x1="48672" y1="43262" x2="48672" y2="43262"/>
                        <a14:backgroundMark x1="49531" y1="10156" x2="49531" y2="10156"/>
                        <a14:backgroundMark x1="51250" y1="10156" x2="51250" y2="10156"/>
                        <a14:backgroundMark x1="50078" y1="12695" x2="50078" y2="12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6" t="3248" r="24013" b="8816"/>
          <a:stretch/>
        </p:blipFill>
        <p:spPr>
          <a:xfrm>
            <a:off x="6985454" y="8195377"/>
            <a:ext cx="483988" cy="669033"/>
          </a:xfrm>
          <a:prstGeom prst="rect">
            <a:avLst/>
          </a:prstGeom>
        </p:spPr>
      </p:pic>
      <p:pic>
        <p:nvPicPr>
          <p:cNvPr id="92" name="Picture 91" descr="video-icon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20041" r="11349" b="20507"/>
          <a:stretch/>
        </p:blipFill>
        <p:spPr>
          <a:xfrm>
            <a:off x="6717896" y="7573540"/>
            <a:ext cx="773056" cy="595585"/>
          </a:xfrm>
          <a:prstGeom prst="rect">
            <a:avLst/>
          </a:prstGeom>
        </p:spPr>
      </p:pic>
      <p:pic>
        <p:nvPicPr>
          <p:cNvPr id="93" name="Picture 92" descr="Coin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48" y="8266566"/>
            <a:ext cx="597844" cy="597844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4062960" y="7489314"/>
            <a:ext cx="34475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</a:rPr>
              <a:t>applies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localize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brand.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uses our tools </a:t>
            </a:r>
            <a:r>
              <a:rPr lang="en-US" sz="1400" b="1" dirty="0" smtClean="0">
                <a:solidFill>
                  <a:srgbClr val="FF6600"/>
                </a:solidFill>
              </a:rPr>
              <a:t>to prove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is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right guy in the right market: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Video Pitch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plan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Crowdfunding campaign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listing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...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3630116" y="8325977"/>
            <a:ext cx="325764" cy="325762"/>
            <a:chOff x="3559655" y="2701136"/>
            <a:chExt cx="443539" cy="443539"/>
          </a:xfrm>
        </p:grpSpPr>
        <p:sp>
          <p:nvSpPr>
            <p:cNvPr id="97" name="Oval 96"/>
            <p:cNvSpPr/>
            <p:nvPr/>
          </p:nvSpPr>
          <p:spPr>
            <a:xfrm>
              <a:off x="3559655" y="2701136"/>
              <a:ext cx="443539" cy="44353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rgbClr val="9DB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93463" y="2833752"/>
              <a:ext cx="183352" cy="18335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0" y="7797019"/>
            <a:ext cx="3511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6600"/>
                </a:solidFill>
              </a:rPr>
              <a:t>At the same time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 reviews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from all over the world, comment them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share more data to guide applicants.</a:t>
            </a:r>
          </a:p>
          <a:p>
            <a:pPr algn="r"/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She finally selects the </a:t>
            </a:r>
            <a:r>
              <a:rPr lang="en-US" sz="1400" b="1" dirty="0" smtClean="0">
                <a:solidFill>
                  <a:srgbClr val="FF6600"/>
                </a:solidFill>
              </a:rPr>
              <a:t>best opportunities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170021" y="9429147"/>
            <a:ext cx="979316" cy="935051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38100" cmpd="sng">
            <a:solidFill>
              <a:srgbClr val="9DB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brazil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97" y="2319246"/>
            <a:ext cx="572282" cy="572282"/>
          </a:xfrm>
          <a:prstGeom prst="rect">
            <a:avLst/>
          </a:prstGeom>
        </p:spPr>
      </p:pic>
      <p:pic>
        <p:nvPicPr>
          <p:cNvPr id="104" name="Picture 103" descr="Russia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4" y="1790243"/>
            <a:ext cx="647365" cy="647365"/>
          </a:xfrm>
          <a:prstGeom prst="rect">
            <a:avLst/>
          </a:prstGeom>
        </p:spPr>
      </p:pic>
      <p:pic>
        <p:nvPicPr>
          <p:cNvPr id="105" name="Picture 104" descr="Russia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62" y="9572990"/>
            <a:ext cx="647365" cy="647365"/>
          </a:xfrm>
          <a:prstGeom prst="rect">
            <a:avLst/>
          </a:prstGeom>
        </p:spPr>
      </p:pic>
      <p:sp>
        <p:nvSpPr>
          <p:cNvPr id="106" name="Oval 105"/>
          <p:cNvSpPr/>
          <p:nvPr/>
        </p:nvSpPr>
        <p:spPr>
          <a:xfrm>
            <a:off x="4413721" y="9429147"/>
            <a:ext cx="979316" cy="935051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38100" cmpd="sng">
            <a:solidFill>
              <a:srgbClr val="9DB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brazil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02" y="9610531"/>
            <a:ext cx="572282" cy="572282"/>
          </a:xfrm>
          <a:prstGeom prst="rect">
            <a:avLst/>
          </a:prstGeom>
        </p:spPr>
      </p:pic>
      <p:sp>
        <p:nvSpPr>
          <p:cNvPr id="118" name="Freeform 117"/>
          <p:cNvSpPr/>
          <p:nvPr/>
        </p:nvSpPr>
        <p:spPr>
          <a:xfrm>
            <a:off x="3821110" y="9932670"/>
            <a:ext cx="623623" cy="313531"/>
          </a:xfrm>
          <a:custGeom>
            <a:avLst/>
            <a:gdLst>
              <a:gd name="connsiteX0" fmla="*/ 623623 w 623623"/>
              <a:gd name="connsiteY0" fmla="*/ 158749 h 313531"/>
              <a:gd name="connsiteX1" fmla="*/ 419529 w 623623"/>
              <a:gd name="connsiteY1" fmla="*/ 306159 h 313531"/>
              <a:gd name="connsiteX2" fmla="*/ 204095 w 623623"/>
              <a:gd name="connsiteY2" fmla="*/ 260802 h 313531"/>
              <a:gd name="connsiteX3" fmla="*/ 0 w 623623"/>
              <a:gd name="connsiteY3" fmla="*/ 0 h 31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623" h="313531">
                <a:moveTo>
                  <a:pt x="623623" y="158749"/>
                </a:moveTo>
                <a:cubicBezTo>
                  <a:pt x="556536" y="223949"/>
                  <a:pt x="489450" y="289150"/>
                  <a:pt x="419529" y="306159"/>
                </a:cubicBezTo>
                <a:cubicBezTo>
                  <a:pt x="349608" y="323168"/>
                  <a:pt x="274016" y="311828"/>
                  <a:pt x="204095" y="260802"/>
                </a:cubicBezTo>
                <a:cubicBezTo>
                  <a:pt x="134174" y="209776"/>
                  <a:pt x="0" y="0"/>
                  <a:pt x="0" y="0"/>
                </a:cubicBezTo>
              </a:path>
            </a:pathLst>
          </a:custGeom>
          <a:ln w="73025">
            <a:solidFill>
              <a:srgbClr val="9DBA1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flipH="1">
            <a:off x="3096756" y="9932670"/>
            <a:ext cx="623623" cy="313531"/>
          </a:xfrm>
          <a:custGeom>
            <a:avLst/>
            <a:gdLst>
              <a:gd name="connsiteX0" fmla="*/ 623623 w 623623"/>
              <a:gd name="connsiteY0" fmla="*/ 158749 h 313531"/>
              <a:gd name="connsiteX1" fmla="*/ 419529 w 623623"/>
              <a:gd name="connsiteY1" fmla="*/ 306159 h 313531"/>
              <a:gd name="connsiteX2" fmla="*/ 204095 w 623623"/>
              <a:gd name="connsiteY2" fmla="*/ 260802 h 313531"/>
              <a:gd name="connsiteX3" fmla="*/ 0 w 623623"/>
              <a:gd name="connsiteY3" fmla="*/ 0 h 31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623" h="313531">
                <a:moveTo>
                  <a:pt x="623623" y="158749"/>
                </a:moveTo>
                <a:cubicBezTo>
                  <a:pt x="556536" y="223949"/>
                  <a:pt x="489450" y="289150"/>
                  <a:pt x="419529" y="306159"/>
                </a:cubicBezTo>
                <a:cubicBezTo>
                  <a:pt x="349608" y="323168"/>
                  <a:pt x="274016" y="311828"/>
                  <a:pt x="204095" y="260802"/>
                </a:cubicBezTo>
                <a:cubicBezTo>
                  <a:pt x="134174" y="209776"/>
                  <a:pt x="0" y="0"/>
                  <a:pt x="0" y="0"/>
                </a:cubicBezTo>
              </a:path>
            </a:pathLst>
          </a:custGeom>
          <a:ln w="73025">
            <a:solidFill>
              <a:srgbClr val="9DBA1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bonzai.png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99" y="8773985"/>
            <a:ext cx="1267422" cy="1267422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5843284" y="9419619"/>
            <a:ext cx="1626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 becomes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1400" b="1" dirty="0" smtClean="0">
                <a:solidFill>
                  <a:srgbClr val="FF6600"/>
                </a:solidFill>
              </a:rPr>
              <a:t>real entrepreneur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localizing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brand in Rio 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1937" y="9364925"/>
            <a:ext cx="16261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Olga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starts growing in America, </a:t>
            </a:r>
            <a:r>
              <a:rPr lang="en-US" sz="1400" b="1" dirty="0" smtClean="0">
                <a:solidFill>
                  <a:srgbClr val="FF6600"/>
                </a:solidFill>
              </a:rPr>
              <a:t>faster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 she could have imagined &amp; can rely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1400" b="1" dirty="0" smtClean="0">
                <a:solidFill>
                  <a:srgbClr val="FF6600"/>
                </a:solidFill>
              </a:rPr>
              <a:t>local insights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pic>
        <p:nvPicPr>
          <p:cNvPr id="2" name="Picture 1" descr="20130417_logo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00" y="510016"/>
            <a:ext cx="4688445" cy="8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 cmpd="sng">
          <a:solidFill>
            <a:srgbClr val="9DBA18"/>
          </a:solidFill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236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WorkDope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Ang</dc:creator>
  <cp:lastModifiedBy>Guillaume Ang</cp:lastModifiedBy>
  <cp:revision>66</cp:revision>
  <cp:lastPrinted>2013-03-12T03:48:33Z</cp:lastPrinted>
  <dcterms:created xsi:type="dcterms:W3CDTF">2013-03-06T02:15:45Z</dcterms:created>
  <dcterms:modified xsi:type="dcterms:W3CDTF">2013-04-17T16:43:51Z</dcterms:modified>
</cp:coreProperties>
</file>