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36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9EA5-9621-40E1-AE20-7933BAEAED08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85CC-C362-45A9-8EE2-71BD8199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2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9EA5-9621-40E1-AE20-7933BAEAED08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85CC-C362-45A9-8EE2-71BD8199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9EA5-9621-40E1-AE20-7933BAEAED08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85CC-C362-45A9-8EE2-71BD8199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6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9EA5-9621-40E1-AE20-7933BAEAED08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85CC-C362-45A9-8EE2-71BD8199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8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9EA5-9621-40E1-AE20-7933BAEAED08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85CC-C362-45A9-8EE2-71BD8199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4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9EA5-9621-40E1-AE20-7933BAEAED08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85CC-C362-45A9-8EE2-71BD8199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5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9EA5-9621-40E1-AE20-7933BAEAED08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85CC-C362-45A9-8EE2-71BD8199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0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9EA5-9621-40E1-AE20-7933BAEAED08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85CC-C362-45A9-8EE2-71BD8199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4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9EA5-9621-40E1-AE20-7933BAEAED08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85CC-C362-45A9-8EE2-71BD8199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5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9EA5-9621-40E1-AE20-7933BAEAED08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85CC-C362-45A9-8EE2-71BD8199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0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9EA5-9621-40E1-AE20-7933BAEAED08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85CC-C362-45A9-8EE2-71BD8199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0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89EA5-9621-40E1-AE20-7933BAEAED08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985CC-C362-45A9-8EE2-71BD8199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56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</dc:creator>
  <cp:lastModifiedBy>Don</cp:lastModifiedBy>
  <cp:revision>1</cp:revision>
  <dcterms:created xsi:type="dcterms:W3CDTF">2013-08-24T20:49:07Z</dcterms:created>
  <dcterms:modified xsi:type="dcterms:W3CDTF">2013-08-24T20:49:59Z</dcterms:modified>
</cp:coreProperties>
</file>