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/>
    <p:restoredTop sz="70438"/>
  </p:normalViewPr>
  <p:slideViewPr>
    <p:cSldViewPr snapToGrid="0" snapToObjects="1">
      <p:cViewPr varScale="1">
        <p:scale>
          <a:sx n="82" d="100"/>
          <a:sy n="82" d="100"/>
        </p:scale>
        <p:origin x="17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6733C138-55BB-C141-9515-51F6873891D9}"/>
    <pc:docChg chg="undo custSel addSld delSld modSld">
      <pc:chgData name="Michaeljon Miller" userId="c575fe5cddd8b8cf" providerId="LiveId" clId="{6733C138-55BB-C141-9515-51F6873891D9}" dt="2018-02-23T01:52:20.492" v="1310" actId="1076"/>
      <pc:docMkLst>
        <pc:docMk/>
      </pc:docMkLst>
      <pc:sldChg chg="addSp delSp modSp add">
        <pc:chgData name="Michaeljon Miller" userId="c575fe5cddd8b8cf" providerId="LiveId" clId="{6733C138-55BB-C141-9515-51F6873891D9}" dt="2018-02-23T01:52:20.492" v="1310" actId="1076"/>
        <pc:sldMkLst>
          <pc:docMk/>
          <pc:sldMk cId="22869318" sldId="258"/>
        </pc:sldMkLst>
        <pc:spChg chg="mod">
          <ac:chgData name="Michaeljon Miller" userId="c575fe5cddd8b8cf" providerId="LiveId" clId="{6733C138-55BB-C141-9515-51F6873891D9}" dt="2018-02-23T01:44:11.003" v="1118" actId="20577"/>
          <ac:spMkLst>
            <pc:docMk/>
            <pc:sldMk cId="22869318" sldId="258"/>
            <ac:spMk id="2" creationId="{7338CA0C-36F2-E24E-AA87-28B63D2909CF}"/>
          </ac:spMkLst>
        </pc:spChg>
        <pc:spChg chg="del">
          <ac:chgData name="Michaeljon Miller" userId="c575fe5cddd8b8cf" providerId="LiveId" clId="{6733C138-55BB-C141-9515-51F6873891D9}" dt="2018-02-23T01:44:13.584" v="1119" actId="478"/>
          <ac:spMkLst>
            <pc:docMk/>
            <pc:sldMk cId="22869318" sldId="258"/>
            <ac:spMk id="3" creationId="{26CCF5E7-B0A5-5B46-A7DF-40F27695CE11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4" creationId="{F2FDD1BB-7B9A-C74A-9BF3-6BCD089B7E2E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5" creationId="{7804A3F7-C2BD-FA49-AE5D-6A6BF60BEA33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6" creationId="{783C7A4A-B689-2140-88BE-7346A26F7C41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7" creationId="{DACB4A7A-0C01-A349-B3B0-C2606D97F007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8" creationId="{2AF0B81E-D429-3C44-B8F3-E44A0877C78F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9" creationId="{4FE743B2-5680-B242-AACC-18D18CB9F122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10" creationId="{F9D5D7EF-1EF6-4848-BD63-E56F2F301C19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11" creationId="{03C96826-21CF-064B-95B5-3290EC189095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12" creationId="{495D05DA-BAB3-2048-9EEF-BB55CC41A223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13" creationId="{1097F8A4-EAFA-1847-AE6E-B1EE6DE9CE51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14" creationId="{D8DD32FC-27C6-CF46-81D4-17C2B03AB2BC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15" creationId="{AA3D5C36-F4B7-B745-97A5-BA59744A5444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16" creationId="{A4234D67-F46E-8941-85BA-6F1AD4EB6ABA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17" creationId="{ECA863E9-0B9F-0946-A8BB-71A7C335028C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18" creationId="{1BB9C920-1821-9E4A-9287-066FFE780FCC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19" creationId="{B2A4F126-E03F-1B4B-A45D-7B6D795443EA}"/>
          </ac:spMkLst>
        </pc:spChg>
        <pc:spChg chg="add mod">
          <ac:chgData name="Michaeljon Miller" userId="c575fe5cddd8b8cf" providerId="LiveId" clId="{6733C138-55BB-C141-9515-51F6873891D9}" dt="2018-02-23T01:52:20.492" v="1310" actId="1076"/>
          <ac:spMkLst>
            <pc:docMk/>
            <pc:sldMk cId="22869318" sldId="258"/>
            <ac:spMk id="20" creationId="{DADA88A2-10DA-384F-95DC-68F67E4A5C84}"/>
          </ac:spMkLst>
        </pc:spChg>
      </pc:sldChg>
      <pc:sldChg chg="del">
        <pc:chgData name="Michaeljon Miller" userId="c575fe5cddd8b8cf" providerId="LiveId" clId="{6733C138-55BB-C141-9515-51F6873891D9}" dt="2018-02-23T01:35:40.931" v="0" actId="2696"/>
        <pc:sldMkLst>
          <pc:docMk/>
          <pc:sldMk cId="2229769073" sldId="258"/>
        </pc:sldMkLst>
      </pc:sldChg>
      <pc:sldChg chg="del">
        <pc:chgData name="Michaeljon Miller" userId="c575fe5cddd8b8cf" providerId="LiveId" clId="{6733C138-55BB-C141-9515-51F6873891D9}" dt="2018-02-23T01:35:40.945" v="1" actId="2696"/>
        <pc:sldMkLst>
          <pc:docMk/>
          <pc:sldMk cId="1072947268" sldId="259"/>
        </pc:sldMkLst>
      </pc:sldChg>
      <pc:sldChg chg="modSp add">
        <pc:chgData name="Michaeljon Miller" userId="c575fe5cddd8b8cf" providerId="LiveId" clId="{6733C138-55BB-C141-9515-51F6873891D9}" dt="2018-02-23T01:36:46.089" v="177" actId="20577"/>
        <pc:sldMkLst>
          <pc:docMk/>
          <pc:sldMk cId="4212956660" sldId="259"/>
        </pc:sldMkLst>
        <pc:spChg chg="mod">
          <ac:chgData name="Michaeljon Miller" userId="c575fe5cddd8b8cf" providerId="LiveId" clId="{6733C138-55BB-C141-9515-51F6873891D9}" dt="2018-02-23T01:35:54.380" v="37" actId="20577"/>
          <ac:spMkLst>
            <pc:docMk/>
            <pc:sldMk cId="4212956660" sldId="259"/>
            <ac:spMk id="2" creationId="{E7D5BF40-FC25-444E-8DFF-98381B2F14BC}"/>
          </ac:spMkLst>
        </pc:spChg>
        <pc:spChg chg="mod">
          <ac:chgData name="Michaeljon Miller" userId="c575fe5cddd8b8cf" providerId="LiveId" clId="{6733C138-55BB-C141-9515-51F6873891D9}" dt="2018-02-23T01:36:46.089" v="177" actId="20577"/>
          <ac:spMkLst>
            <pc:docMk/>
            <pc:sldMk cId="4212956660" sldId="259"/>
            <ac:spMk id="3" creationId="{A6C900FB-82FA-9F4F-B73E-624630C3BF0B}"/>
          </ac:spMkLst>
        </pc:spChg>
      </pc:sldChg>
      <pc:sldChg chg="modSp add">
        <pc:chgData name="Michaeljon Miller" userId="c575fe5cddd8b8cf" providerId="LiveId" clId="{6733C138-55BB-C141-9515-51F6873891D9}" dt="2018-02-23T01:37:29.149" v="309" actId="20577"/>
        <pc:sldMkLst>
          <pc:docMk/>
          <pc:sldMk cId="750820826" sldId="260"/>
        </pc:sldMkLst>
        <pc:spChg chg="mod">
          <ac:chgData name="Michaeljon Miller" userId="c575fe5cddd8b8cf" providerId="LiveId" clId="{6733C138-55BB-C141-9515-51F6873891D9}" dt="2018-02-23T01:36:54.343" v="188" actId="20577"/>
          <ac:spMkLst>
            <pc:docMk/>
            <pc:sldMk cId="750820826" sldId="260"/>
            <ac:spMk id="2" creationId="{E7F7E9B3-D900-914F-A30D-FA3ED8760105}"/>
          </ac:spMkLst>
        </pc:spChg>
        <pc:spChg chg="mod">
          <ac:chgData name="Michaeljon Miller" userId="c575fe5cddd8b8cf" providerId="LiveId" clId="{6733C138-55BB-C141-9515-51F6873891D9}" dt="2018-02-23T01:37:29.149" v="309" actId="20577"/>
          <ac:spMkLst>
            <pc:docMk/>
            <pc:sldMk cId="750820826" sldId="260"/>
            <ac:spMk id="3" creationId="{ABCFAB9D-A9D1-EC44-B5A0-212825985773}"/>
          </ac:spMkLst>
        </pc:spChg>
      </pc:sldChg>
      <pc:sldChg chg="del">
        <pc:chgData name="Michaeljon Miller" userId="c575fe5cddd8b8cf" providerId="LiveId" clId="{6733C138-55BB-C141-9515-51F6873891D9}" dt="2018-02-23T01:35:40.955" v="2" actId="2696"/>
        <pc:sldMkLst>
          <pc:docMk/>
          <pc:sldMk cId="2070237704" sldId="260"/>
        </pc:sldMkLst>
      </pc:sldChg>
      <pc:sldChg chg="modSp add">
        <pc:chgData name="Michaeljon Miller" userId="c575fe5cddd8b8cf" providerId="LiveId" clId="{6733C138-55BB-C141-9515-51F6873891D9}" dt="2018-02-23T01:38:29.467" v="468" actId="20577"/>
        <pc:sldMkLst>
          <pc:docMk/>
          <pc:sldMk cId="163506389" sldId="261"/>
        </pc:sldMkLst>
        <pc:spChg chg="mod">
          <ac:chgData name="Michaeljon Miller" userId="c575fe5cddd8b8cf" providerId="LiveId" clId="{6733C138-55BB-C141-9515-51F6873891D9}" dt="2018-02-23T01:37:35.801" v="334" actId="20577"/>
          <ac:spMkLst>
            <pc:docMk/>
            <pc:sldMk cId="163506389" sldId="261"/>
            <ac:spMk id="2" creationId="{B7F7F328-DCDE-0A41-B5C5-0DE54DACA708}"/>
          </ac:spMkLst>
        </pc:spChg>
        <pc:spChg chg="mod">
          <ac:chgData name="Michaeljon Miller" userId="c575fe5cddd8b8cf" providerId="LiveId" clId="{6733C138-55BB-C141-9515-51F6873891D9}" dt="2018-02-23T01:38:29.467" v="468" actId="20577"/>
          <ac:spMkLst>
            <pc:docMk/>
            <pc:sldMk cId="163506389" sldId="261"/>
            <ac:spMk id="3" creationId="{E4F3D9E4-40F4-0C49-B4BC-AC042D543CB8}"/>
          </ac:spMkLst>
        </pc:spChg>
      </pc:sldChg>
      <pc:sldChg chg="del">
        <pc:chgData name="Michaeljon Miller" userId="c575fe5cddd8b8cf" providerId="LiveId" clId="{6733C138-55BB-C141-9515-51F6873891D9}" dt="2018-02-23T01:35:40.992" v="4" actId="2696"/>
        <pc:sldMkLst>
          <pc:docMk/>
          <pc:sldMk cId="1907867178" sldId="261"/>
        </pc:sldMkLst>
      </pc:sldChg>
      <pc:sldChg chg="modSp add">
        <pc:chgData name="Michaeljon Miller" userId="c575fe5cddd8b8cf" providerId="LiveId" clId="{6733C138-55BB-C141-9515-51F6873891D9}" dt="2018-02-23T01:40:24.817" v="882" actId="20577"/>
        <pc:sldMkLst>
          <pc:docMk/>
          <pc:sldMk cId="1260309933" sldId="262"/>
        </pc:sldMkLst>
        <pc:spChg chg="mod">
          <ac:chgData name="Michaeljon Miller" userId="c575fe5cddd8b8cf" providerId="LiveId" clId="{6733C138-55BB-C141-9515-51F6873891D9}" dt="2018-02-23T01:38:41.829" v="504" actId="20577"/>
          <ac:spMkLst>
            <pc:docMk/>
            <pc:sldMk cId="1260309933" sldId="262"/>
            <ac:spMk id="2" creationId="{08C8F658-6C61-9643-AA53-1786765710F3}"/>
          </ac:spMkLst>
        </pc:spChg>
        <pc:spChg chg="mod">
          <ac:chgData name="Michaeljon Miller" userId="c575fe5cddd8b8cf" providerId="LiveId" clId="{6733C138-55BB-C141-9515-51F6873891D9}" dt="2018-02-23T01:40:24.817" v="882" actId="20577"/>
          <ac:spMkLst>
            <pc:docMk/>
            <pc:sldMk cId="1260309933" sldId="262"/>
            <ac:spMk id="3" creationId="{F7F5ADB5-83EE-244E-8751-924A65367888}"/>
          </ac:spMkLst>
        </pc:spChg>
      </pc:sldChg>
      <pc:sldChg chg="del">
        <pc:chgData name="Michaeljon Miller" userId="c575fe5cddd8b8cf" providerId="LiveId" clId="{6733C138-55BB-C141-9515-51F6873891D9}" dt="2018-02-23T01:35:41.064" v="5" actId="2696"/>
        <pc:sldMkLst>
          <pc:docMk/>
          <pc:sldMk cId="1266378017" sldId="262"/>
        </pc:sldMkLst>
      </pc:sldChg>
      <pc:sldChg chg="del">
        <pc:chgData name="Michaeljon Miller" userId="c575fe5cddd8b8cf" providerId="LiveId" clId="{6733C138-55BB-C141-9515-51F6873891D9}" dt="2018-02-23T01:35:41.087" v="6" actId="2696"/>
        <pc:sldMkLst>
          <pc:docMk/>
          <pc:sldMk cId="1542729909" sldId="263"/>
        </pc:sldMkLst>
      </pc:sldChg>
      <pc:sldChg chg="modSp add">
        <pc:chgData name="Michaeljon Miller" userId="c575fe5cddd8b8cf" providerId="LiveId" clId="{6733C138-55BB-C141-9515-51F6873891D9}" dt="2018-02-23T01:41:14.114" v="990" actId="20577"/>
        <pc:sldMkLst>
          <pc:docMk/>
          <pc:sldMk cId="3937291215" sldId="263"/>
        </pc:sldMkLst>
        <pc:spChg chg="mod">
          <ac:chgData name="Michaeljon Miller" userId="c575fe5cddd8b8cf" providerId="LiveId" clId="{6733C138-55BB-C141-9515-51F6873891D9}" dt="2018-02-23T01:40:37.007" v="897" actId="20577"/>
          <ac:spMkLst>
            <pc:docMk/>
            <pc:sldMk cId="3937291215" sldId="263"/>
            <ac:spMk id="2" creationId="{5E24F9C3-8165-CE47-9F43-9FB0E06F3A93}"/>
          </ac:spMkLst>
        </pc:spChg>
        <pc:spChg chg="mod">
          <ac:chgData name="Michaeljon Miller" userId="c575fe5cddd8b8cf" providerId="LiveId" clId="{6733C138-55BB-C141-9515-51F6873891D9}" dt="2018-02-23T01:41:14.114" v="990" actId="20577"/>
          <ac:spMkLst>
            <pc:docMk/>
            <pc:sldMk cId="3937291215" sldId="263"/>
            <ac:spMk id="3" creationId="{BEE57B88-636D-F44B-8349-244FCDE06EB4}"/>
          </ac:spMkLst>
        </pc:spChg>
      </pc:sldChg>
      <pc:sldChg chg="modSp add">
        <pc:chgData name="Michaeljon Miller" userId="c575fe5cddd8b8cf" providerId="LiveId" clId="{6733C138-55BB-C141-9515-51F6873891D9}" dt="2018-02-23T01:43:51.176" v="1090" actId="20577"/>
        <pc:sldMkLst>
          <pc:docMk/>
          <pc:sldMk cId="1334108255" sldId="264"/>
        </pc:sldMkLst>
        <pc:spChg chg="mod">
          <ac:chgData name="Michaeljon Miller" userId="c575fe5cddd8b8cf" providerId="LiveId" clId="{6733C138-55BB-C141-9515-51F6873891D9}" dt="2018-02-23T01:41:31.358" v="1004" actId="20577"/>
          <ac:spMkLst>
            <pc:docMk/>
            <pc:sldMk cId="1334108255" sldId="264"/>
            <ac:spMk id="2" creationId="{DCF92742-C70E-244D-9B3C-C2BFFCEA03A8}"/>
          </ac:spMkLst>
        </pc:spChg>
        <pc:spChg chg="mod">
          <ac:chgData name="Michaeljon Miller" userId="c575fe5cddd8b8cf" providerId="LiveId" clId="{6733C138-55BB-C141-9515-51F6873891D9}" dt="2018-02-23T01:43:51.176" v="1090" actId="20577"/>
          <ac:spMkLst>
            <pc:docMk/>
            <pc:sldMk cId="1334108255" sldId="264"/>
            <ac:spMk id="3" creationId="{755385DB-5618-0D47-B2EE-D0EA88F4EE1C}"/>
          </ac:spMkLst>
        </pc:spChg>
      </pc:sldChg>
      <pc:sldChg chg="del">
        <pc:chgData name="Michaeljon Miller" userId="c575fe5cddd8b8cf" providerId="LiveId" clId="{6733C138-55BB-C141-9515-51F6873891D9}" dt="2018-02-23T01:35:41.122" v="9" actId="2696"/>
        <pc:sldMkLst>
          <pc:docMk/>
          <pc:sldMk cId="1566457143" sldId="264"/>
        </pc:sldMkLst>
      </pc:sldChg>
      <pc:sldChg chg="del">
        <pc:chgData name="Michaeljon Miller" userId="c575fe5cddd8b8cf" providerId="LiveId" clId="{6733C138-55BB-C141-9515-51F6873891D9}" dt="2018-02-23T01:35:41.144" v="11" actId="2696"/>
        <pc:sldMkLst>
          <pc:docMk/>
          <pc:sldMk cId="1034192712" sldId="265"/>
        </pc:sldMkLst>
      </pc:sldChg>
      <pc:sldChg chg="del">
        <pc:chgData name="Michaeljon Miller" userId="c575fe5cddd8b8cf" providerId="LiveId" clId="{6733C138-55BB-C141-9515-51F6873891D9}" dt="2018-02-23T01:35:40.970" v="3" actId="2696"/>
        <pc:sldMkLst>
          <pc:docMk/>
          <pc:sldMk cId="3864451442" sldId="266"/>
        </pc:sldMkLst>
      </pc:sldChg>
      <pc:sldChg chg="del">
        <pc:chgData name="Michaeljon Miller" userId="c575fe5cddd8b8cf" providerId="LiveId" clId="{6733C138-55BB-C141-9515-51F6873891D9}" dt="2018-02-23T01:35:41.098" v="7" actId="2696"/>
        <pc:sldMkLst>
          <pc:docMk/>
          <pc:sldMk cId="3757810572" sldId="267"/>
        </pc:sldMkLst>
      </pc:sldChg>
      <pc:sldChg chg="del">
        <pc:chgData name="Michaeljon Miller" userId="c575fe5cddd8b8cf" providerId="LiveId" clId="{6733C138-55BB-C141-9515-51F6873891D9}" dt="2018-02-23T01:35:41.113" v="8" actId="2696"/>
        <pc:sldMkLst>
          <pc:docMk/>
          <pc:sldMk cId="2526215" sldId="268"/>
        </pc:sldMkLst>
      </pc:sldChg>
      <pc:sldChg chg="del">
        <pc:chgData name="Michaeljon Miller" userId="c575fe5cddd8b8cf" providerId="LiveId" clId="{6733C138-55BB-C141-9515-51F6873891D9}" dt="2018-02-23T01:35:41.133" v="10" actId="2696"/>
        <pc:sldMkLst>
          <pc:docMk/>
          <pc:sldMk cId="2441509442" sldId="269"/>
        </pc:sldMkLst>
      </pc:sldChg>
      <pc:sldChg chg="del">
        <pc:chgData name="Michaeljon Miller" userId="c575fe5cddd8b8cf" providerId="LiveId" clId="{6733C138-55BB-C141-9515-51F6873891D9}" dt="2018-02-23T01:35:41.155" v="12" actId="2696"/>
        <pc:sldMkLst>
          <pc:docMk/>
          <pc:sldMk cId="2466095565" sldId="270"/>
        </pc:sldMkLst>
      </pc:sldChg>
    </pc:docChg>
  </pc:docChgLst>
  <pc:docChgLst>
    <pc:chgData name="Michaeljon Miller" userId="c575fe5cddd8b8cf" providerId="LiveId" clId="{4070BA02-E50B-AF49-A092-E4E05D06716F}"/>
    <pc:docChg chg="custSel addSld modSld">
      <pc:chgData name="Michaeljon Miller" userId="c575fe5cddd8b8cf" providerId="LiveId" clId="{4070BA02-E50B-AF49-A092-E4E05D06716F}" dt="2018-02-09T01:36:32.255" v="401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2485B-5642-BE43-B19E-B69CEBB352B6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FFC4E-63C0-2744-A60F-507CB149C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F3FE-B40E-F140-8C87-F195FC05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CD058-6B3F-0149-B796-BB1C22D8C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82F2A-6397-FA46-9E8D-C7320B00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8475-92C2-2F4C-A591-F4EB410C00EC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48ABE-8E66-B549-A5B5-F8F9055A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DAD98-C239-EB41-AD07-2EC2188D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1C0-3863-CC40-B5E4-94A47627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9255-E426-3F4B-8AE7-26659364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ECD94-FBD8-674E-AB3A-2860AEAA0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9192A-BF96-AA47-B3C7-72D4239F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8475-92C2-2F4C-A591-F4EB410C00EC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23011-D37C-A94D-96F8-E4E20A96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6F94-E019-1F43-9E1B-6253C2E6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1C0-3863-CC40-B5E4-94A47627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2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D7BCD-9914-2240-9887-7809CA7B0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F2674-C457-DF46-9C1B-5160A3C59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9E45-E3A2-A64D-A628-95E0356B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8475-92C2-2F4C-A591-F4EB410C00EC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FB88-FE14-F445-9F92-22F614FB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2C04-9AD1-0F4B-8516-F7F1B793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1C0-3863-CC40-B5E4-94A47627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6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27A6-378A-4A4C-8E0C-C6F566A1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9D31-1BB9-BD4F-B52C-3DAAA7BC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896C-0299-1946-99F1-118BABEF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8475-92C2-2F4C-A591-F4EB410C00EC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6A1B-E813-FA44-8510-2DD728C5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D4A90-C5D6-0F48-9FF6-26A447BB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1C0-3863-CC40-B5E4-94A47627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5CA2-9BB8-E147-9303-331433B2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DE33F-6A4E-5243-B336-82C55928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01FEA-CF9F-BE4A-AEBA-6F40DA7A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8475-92C2-2F4C-A591-F4EB410C00EC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7BB8-20C1-1048-A143-417B552E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26F0-857F-7845-B5D3-26F520BF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1C0-3863-CC40-B5E4-94A47627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96E2-0703-DE40-A83C-37FD6A1C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C31F-AC95-A241-A950-54B8DB33A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4A430-AC1F-0B4C-9ADA-641C132A3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4B8A1-0D63-684F-9E92-E6EE6E72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8475-92C2-2F4C-A591-F4EB410C00EC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F27EB-1F9B-114F-9BD9-0A011346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29EE1-AA59-CD4A-8430-6A0BFFD5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1C0-3863-CC40-B5E4-94A47627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0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7C20-BC30-1E42-84E8-F2FA5A70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80FB7-6BF5-1C44-82DB-BB4809F43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D877A-A177-6246-B250-5884334D9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434F0-F7F1-2740-8A45-CD701C9FC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8A011-4487-8648-A539-49308EE37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001D5-5BB6-6F44-B076-A4A84F52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8475-92C2-2F4C-A591-F4EB410C00EC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F743E-1187-234C-B20E-99F1654C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30525-A8EC-B34C-A59E-C2E874B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1C0-3863-CC40-B5E4-94A47627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9E24-39E0-9B4C-A708-66A84F4D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96C0D-79F5-754D-AEA0-4E2FEDF1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8475-92C2-2F4C-A591-F4EB410C00EC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B5AF0-E235-5B45-85DB-44B3A27C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D6C26-691D-EA4E-8BC4-AE02C6D8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1C0-3863-CC40-B5E4-94A47627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6F4FD-BEAC-824A-AE70-23AD031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8475-92C2-2F4C-A591-F4EB410C00EC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A5044-C15C-354A-8E7A-6804644F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66F21-39BE-5F43-AAAE-B2491670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1C0-3863-CC40-B5E4-94A47627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BDA9-8452-5E46-9DF2-EB9046B1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7A5B-7A27-5146-88B4-25800D85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FE965-E7AF-BE4A-9F65-81DF597CB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5BE9-F2D9-984E-9C62-B6000ACB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8475-92C2-2F4C-A591-F4EB410C00EC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274C3-353E-4D46-BFD2-2E36F216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BB5AE-9AA8-A54F-985D-B3853B3C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1C0-3863-CC40-B5E4-94A47627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8D52-DE1C-2D45-AB00-B205606F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2F7A6-AC46-5447-9114-80A8217C6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B1871-B774-8A42-B56C-0317AE2FC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9427-3C38-8941-86F3-45EBC72F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8475-92C2-2F4C-A591-F4EB410C00EC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25282-8991-7644-8CFD-C050324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9F1B8-D929-B54F-9CC9-202CA137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1C0-3863-CC40-B5E4-94A47627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94E7E-B454-7B49-AFBB-F4BE03C7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641B-02EC-2D4E-BAA6-DA4217E83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E6CF-13FF-CA42-A0E8-84F9FFC4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8475-92C2-2F4C-A591-F4EB410C00EC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FE451-811F-CB4D-814D-417D64F7C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D01A2-3A96-D14D-A136-FF3131B84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21C0-3863-CC40-B5E4-94A47627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SEGR 5910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DevOps from the Architect’s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412513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>
            <a:extLst>
              <a:ext uri="{FF2B5EF4-FFF2-40B4-BE49-F238E27FC236}">
                <a16:creationId xmlns:a16="http://schemas.microsoft.com/office/drawing/2014/main" id="{DADA88A2-10DA-384F-95DC-68F67E4A5C84}"/>
              </a:ext>
            </a:extLst>
          </p:cNvPr>
          <p:cNvSpPr/>
          <p:nvPr/>
        </p:nvSpPr>
        <p:spPr>
          <a:xfrm>
            <a:off x="5635825" y="1418096"/>
            <a:ext cx="1007390" cy="5253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CA0C-36F2-E24E-AA87-28B63D29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system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DD1BB-7B9A-C74A-9BF3-6BCD089B7E2E}"/>
              </a:ext>
            </a:extLst>
          </p:cNvPr>
          <p:cNvSpPr txBox="1"/>
          <p:nvPr/>
        </p:nvSpPr>
        <p:spPr>
          <a:xfrm rot="16200000">
            <a:off x="-317027" y="3497855"/>
            <a:ext cx="4632623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4A3F7-C2BD-FA49-AE5D-6A6BF60BEA33}"/>
              </a:ext>
            </a:extLst>
          </p:cNvPr>
          <p:cNvSpPr txBox="1"/>
          <p:nvPr/>
        </p:nvSpPr>
        <p:spPr>
          <a:xfrm rot="16200000">
            <a:off x="8281949" y="3497855"/>
            <a:ext cx="4632623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C7A4A-B689-2140-88BE-7346A26F7C41}"/>
              </a:ext>
            </a:extLst>
          </p:cNvPr>
          <p:cNvSpPr txBox="1"/>
          <p:nvPr/>
        </p:nvSpPr>
        <p:spPr>
          <a:xfrm>
            <a:off x="3142283" y="1860201"/>
            <a:ext cx="63091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Sensing / Measurement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B4A7A-0C01-A349-B3B0-C2606D97F007}"/>
              </a:ext>
            </a:extLst>
          </p:cNvPr>
          <p:cNvSpPr txBox="1"/>
          <p:nvPr/>
        </p:nvSpPr>
        <p:spPr>
          <a:xfrm>
            <a:off x="3142283" y="2679028"/>
            <a:ext cx="63091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0B81E-D429-3C44-B8F3-E44A0877C78F}"/>
              </a:ext>
            </a:extLst>
          </p:cNvPr>
          <p:cNvSpPr txBox="1"/>
          <p:nvPr/>
        </p:nvSpPr>
        <p:spPr>
          <a:xfrm>
            <a:off x="3138410" y="3497855"/>
            <a:ext cx="63091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Analysis / Computation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743B2-5680-B242-AACC-18D18CB9F122}"/>
              </a:ext>
            </a:extLst>
          </p:cNvPr>
          <p:cNvSpPr txBox="1"/>
          <p:nvPr/>
        </p:nvSpPr>
        <p:spPr>
          <a:xfrm>
            <a:off x="3138410" y="4316682"/>
            <a:ext cx="63091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Alerting / Escalation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5D7EF-1EF6-4848-BD63-E56F2F301C19}"/>
              </a:ext>
            </a:extLst>
          </p:cNvPr>
          <p:cNvSpPr txBox="1"/>
          <p:nvPr/>
        </p:nvSpPr>
        <p:spPr>
          <a:xfrm>
            <a:off x="3138410" y="5135509"/>
            <a:ext cx="63091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Visualization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3C96826-21CF-064B-95B5-3290EC189095}"/>
              </a:ext>
            </a:extLst>
          </p:cNvPr>
          <p:cNvSpPr/>
          <p:nvPr/>
        </p:nvSpPr>
        <p:spPr>
          <a:xfrm>
            <a:off x="2446437" y="1897454"/>
            <a:ext cx="557939" cy="609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95D05DA-BAB3-2048-9EEF-BB55CC41A223}"/>
              </a:ext>
            </a:extLst>
          </p:cNvPr>
          <p:cNvSpPr/>
          <p:nvPr/>
        </p:nvSpPr>
        <p:spPr>
          <a:xfrm>
            <a:off x="2453397" y="2679028"/>
            <a:ext cx="557939" cy="609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097F8A4-EAFA-1847-AE6E-B1EE6DE9CE51}"/>
              </a:ext>
            </a:extLst>
          </p:cNvPr>
          <p:cNvSpPr/>
          <p:nvPr/>
        </p:nvSpPr>
        <p:spPr>
          <a:xfrm>
            <a:off x="2453397" y="3516481"/>
            <a:ext cx="557939" cy="609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8DD32FC-27C6-CF46-81D4-17C2B03AB2BC}"/>
              </a:ext>
            </a:extLst>
          </p:cNvPr>
          <p:cNvSpPr/>
          <p:nvPr/>
        </p:nvSpPr>
        <p:spPr>
          <a:xfrm>
            <a:off x="2453397" y="4353934"/>
            <a:ext cx="557939" cy="609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A3D5C36-F4B7-B745-97A5-BA59744A5444}"/>
              </a:ext>
            </a:extLst>
          </p:cNvPr>
          <p:cNvSpPr/>
          <p:nvPr/>
        </p:nvSpPr>
        <p:spPr>
          <a:xfrm>
            <a:off x="2453397" y="5191387"/>
            <a:ext cx="557939" cy="609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4234D67-F46E-8941-85BA-6F1AD4EB6ABA}"/>
              </a:ext>
            </a:extLst>
          </p:cNvPr>
          <p:cNvSpPr/>
          <p:nvPr/>
        </p:nvSpPr>
        <p:spPr>
          <a:xfrm>
            <a:off x="9593170" y="2676041"/>
            <a:ext cx="557939" cy="609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ECA863E9-0B9F-0946-A8BB-71A7C335028C}"/>
              </a:ext>
            </a:extLst>
          </p:cNvPr>
          <p:cNvSpPr/>
          <p:nvPr/>
        </p:nvSpPr>
        <p:spPr>
          <a:xfrm flipH="1">
            <a:off x="9571503" y="5128447"/>
            <a:ext cx="557939" cy="609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1BB9C920-1821-9E4A-9287-066FFE780FCC}"/>
              </a:ext>
            </a:extLst>
          </p:cNvPr>
          <p:cNvSpPr/>
          <p:nvPr/>
        </p:nvSpPr>
        <p:spPr>
          <a:xfrm>
            <a:off x="9593170" y="3516481"/>
            <a:ext cx="557939" cy="609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A4F126-E03F-1B4B-A45D-7B6D795443EA}"/>
              </a:ext>
            </a:extLst>
          </p:cNvPr>
          <p:cNvSpPr/>
          <p:nvPr/>
        </p:nvSpPr>
        <p:spPr>
          <a:xfrm>
            <a:off x="9593169" y="4288007"/>
            <a:ext cx="557939" cy="609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BF40-FC25-444E-8DFF-98381B2F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and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00FB-82FA-9F4F-B73E-624630C3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Black box vs. white box monitoring</a:t>
            </a:r>
          </a:p>
          <a:p>
            <a:pPr marL="0" indent="0">
              <a:buNone/>
            </a:pPr>
            <a:r>
              <a:rPr lang="en-US" dirty="0"/>
              <a:t>Direct vs. synthesized measurements</a:t>
            </a:r>
          </a:p>
          <a:p>
            <a:pPr marL="0" indent="0">
              <a:buNone/>
            </a:pPr>
            <a:r>
              <a:rPr lang="en-US" dirty="0"/>
              <a:t>Rate vs. capability monitoring</a:t>
            </a:r>
          </a:p>
          <a:p>
            <a:pPr marL="0" indent="0">
              <a:buNone/>
            </a:pPr>
            <a:r>
              <a:rPr lang="en-US" dirty="0"/>
              <a:t>Gauges vs counters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5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E9B3-D900-914F-A30D-FA3ED876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AB9D-A9D1-EC44-B5A0-21282598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Push vs. pull</a:t>
            </a:r>
          </a:p>
          <a:p>
            <a:pPr marL="0" indent="0">
              <a:buNone/>
            </a:pPr>
            <a:r>
              <a:rPr lang="en-US" dirty="0"/>
              <a:t>Protocol selection</a:t>
            </a:r>
          </a:p>
          <a:p>
            <a:pPr marL="0" indent="0">
              <a:buNone/>
            </a:pPr>
            <a:r>
              <a:rPr lang="en-US" dirty="0"/>
              <a:t>Server component vs. agent vs. </a:t>
            </a:r>
            <a:r>
              <a:rPr lang="en-US" dirty="0" err="1"/>
              <a:t>poller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Central vs. regional collectors</a:t>
            </a:r>
          </a:p>
        </p:txBody>
      </p:sp>
    </p:spTree>
    <p:extLst>
      <p:ext uri="{BB962C8B-B14F-4D97-AF65-F5344CB8AC3E}">
        <p14:creationId xmlns:p14="http://schemas.microsoft.com/office/powerpoint/2010/main" val="75082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F328-DCDE-0A41-B5C5-0DE54DAC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D9E4-40F4-0C49-B4BC-AC042D54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Real-time analysis</a:t>
            </a:r>
          </a:p>
          <a:p>
            <a:pPr marL="0" indent="0">
              <a:buNone/>
            </a:pPr>
            <a:r>
              <a:rPr lang="en-US" dirty="0"/>
              <a:t>What are alert rules</a:t>
            </a:r>
          </a:p>
          <a:p>
            <a:pPr marL="0" indent="0">
              <a:buNone/>
            </a:pPr>
            <a:r>
              <a:rPr lang="en-US" dirty="0"/>
              <a:t>What are triggers</a:t>
            </a:r>
          </a:p>
          <a:p>
            <a:pPr marL="0" indent="0">
              <a:buNone/>
            </a:pPr>
            <a:r>
              <a:rPr lang="en-US" dirty="0"/>
              <a:t>Short-term vs. long-term analysis</a:t>
            </a:r>
          </a:p>
          <a:p>
            <a:pPr marL="0" indent="0">
              <a:buNone/>
            </a:pPr>
            <a:r>
              <a:rPr lang="en-US" dirty="0"/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16350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F658-6C61-9643-AA53-17867657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Alerting and escalation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ADB5-83EE-244E-8751-924A6536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should we put in an alert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Failure condition – a human-readable description of what broke</a:t>
            </a:r>
          </a:p>
          <a:p>
            <a:pPr marL="0" indent="0">
              <a:buNone/>
            </a:pPr>
            <a:r>
              <a:rPr lang="en-US" dirty="0"/>
              <a:t>Business impact – size and scope of the issue</a:t>
            </a:r>
          </a:p>
          <a:p>
            <a:pPr marL="0" indent="0">
              <a:buNone/>
            </a:pPr>
            <a:r>
              <a:rPr lang="en-US" dirty="0"/>
              <a:t>Escalation chain – who should you call</a:t>
            </a:r>
          </a:p>
          <a:p>
            <a:pPr marL="0" indent="0">
              <a:buNone/>
            </a:pPr>
            <a:r>
              <a:rPr lang="en-US" dirty="0"/>
              <a:t>Suggested resolution – how might you fix the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Alerting, escalation, and acknowledgements</a:t>
            </a:r>
          </a:p>
          <a:p>
            <a:pPr marL="0" indent="0">
              <a:buNone/>
            </a:pPr>
            <a:r>
              <a:rPr lang="en-US" i="1" dirty="0"/>
              <a:t>Silence</a:t>
            </a:r>
            <a:r>
              <a:rPr lang="en-US" dirty="0"/>
              <a:t> vs. </a:t>
            </a:r>
            <a:r>
              <a:rPr lang="en-US" i="1" dirty="0"/>
              <a:t>Inhibit</a:t>
            </a:r>
          </a:p>
        </p:txBody>
      </p:sp>
    </p:spTree>
    <p:extLst>
      <p:ext uri="{BB962C8B-B14F-4D97-AF65-F5344CB8AC3E}">
        <p14:creationId xmlns:p14="http://schemas.microsoft.com/office/powerpoint/2010/main" val="126030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F9C3-8165-CE47-9F43-9FB0E06F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7B88-636D-F44B-8349-244FCDE0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Graphs, graphs, and more graphs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percentiles</a:t>
            </a:r>
          </a:p>
          <a:p>
            <a:pPr marL="0" indent="0">
              <a:buNone/>
            </a:pPr>
            <a:r>
              <a:rPr lang="en-US" dirty="0"/>
              <a:t>Stack ranking</a:t>
            </a:r>
          </a:p>
          <a:p>
            <a:pPr marL="0" indent="0">
              <a:buNone/>
            </a:pPr>
            <a:r>
              <a:rPr lang="en-US" dirty="0"/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393729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2742-C70E-244D-9B3C-C2BFFCEA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85DB-5618-0D47-B2EE-D0EA88F4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GOOG chapters 10, 11, and 12</a:t>
            </a:r>
          </a:p>
          <a:p>
            <a:pPr marL="0" indent="0">
              <a:buNone/>
            </a:pPr>
            <a:r>
              <a:rPr lang="en-US" dirty="0"/>
              <a:t>BASS chapter 14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Team presentation prep – due 8 March</a:t>
            </a:r>
          </a:p>
        </p:txBody>
      </p:sp>
    </p:spTree>
    <p:extLst>
      <p:ext uri="{BB962C8B-B14F-4D97-AF65-F5344CB8AC3E}">
        <p14:creationId xmlns:p14="http://schemas.microsoft.com/office/powerpoint/2010/main" val="133410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175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SEGR 5910</vt:lpstr>
      <vt:lpstr>Monitoring system components</vt:lpstr>
      <vt:lpstr>Sensing and Measurement</vt:lpstr>
      <vt:lpstr>Collection</vt:lpstr>
      <vt:lpstr>Analysis and computation</vt:lpstr>
      <vt:lpstr>Alerting and escalation manager</vt:lpstr>
      <vt:lpstr>Visualizations</vt:lpstr>
      <vt:lpstr>For next week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 5910</dc:title>
  <dc:creator>Michaeljon Miller</dc:creator>
  <cp:lastModifiedBy>Michaeljon Miller</cp:lastModifiedBy>
  <cp:revision>27</cp:revision>
  <dcterms:created xsi:type="dcterms:W3CDTF">2018-02-07T03:31:49Z</dcterms:created>
  <dcterms:modified xsi:type="dcterms:W3CDTF">2018-02-23T01:52:23Z</dcterms:modified>
</cp:coreProperties>
</file>